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084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3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telepítése és beállítása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Szőllősy Máté, </a:t>
            </a:r>
            <a:r>
              <a:rPr lang="hu-HU" dirty="0" err="1"/>
              <a:t>Mados</a:t>
            </a:r>
            <a:r>
              <a:rPr lang="hu-HU" dirty="0"/>
              <a:t> Ádám, Kovács Ábel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73" y="640080"/>
            <a:ext cx="2767819" cy="1363344"/>
          </a:xfrm>
        </p:spPr>
        <p:txBody>
          <a:bodyPr>
            <a:normAutofit/>
          </a:bodyPr>
          <a:lstStyle/>
          <a:p>
            <a:r>
              <a:rPr lang="en-US" sz="2800"/>
              <a:t>Git telepítése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3" y="2325157"/>
            <a:ext cx="2767819" cy="3854979"/>
          </a:xfrm>
        </p:spPr>
        <p:txBody>
          <a:bodyPr>
            <a:normAutofit/>
          </a:bodyPr>
          <a:lstStyle/>
          <a:p>
            <a:r>
              <a:rPr lang="en-US" sz="1400" b="1"/>
              <a:t>Windows</a:t>
            </a:r>
            <a:r>
              <a:rPr lang="en-US" sz="1400"/>
              <a:t>: Töltse le a Git for Windows-t.</a:t>
            </a:r>
          </a:p>
          <a:p>
            <a:r>
              <a:rPr lang="en-US" sz="1400" b="1"/>
              <a:t>macOS</a:t>
            </a:r>
            <a:r>
              <a:rPr lang="en-US" sz="1400"/>
              <a:t>: Használja a Homebrew-t: brew install git.</a:t>
            </a:r>
          </a:p>
          <a:p>
            <a:r>
              <a:rPr lang="en-US" sz="1400" b="1"/>
              <a:t>Linux</a:t>
            </a:r>
            <a:r>
              <a:rPr lang="en-US" sz="1400"/>
              <a:t>: Debian/Ubuntu: apt-get install git, Fedora: yum install git.</a:t>
            </a:r>
          </a:p>
        </p:txBody>
      </p:sp>
      <p:pic>
        <p:nvPicPr>
          <p:cNvPr id="1026" name="Picture 2" descr="How to install Git">
            <a:extLst>
              <a:ext uri="{FF2B5EF4-FFF2-40B4-BE49-F238E27FC236}">
                <a16:creationId xmlns:a16="http://schemas.microsoft.com/office/drawing/2014/main" id="{5B52843B-5D10-95F3-18DD-234200A5C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593181"/>
            <a:ext cx="4616802" cy="368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73" y="640080"/>
            <a:ext cx="2767819" cy="1363344"/>
          </a:xfrm>
        </p:spPr>
        <p:txBody>
          <a:bodyPr>
            <a:normAutofit/>
          </a:bodyPr>
          <a:lstStyle/>
          <a:p>
            <a:r>
              <a:rPr lang="en-US" sz="2800"/>
              <a:t>Első Git beállítás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3" y="2325157"/>
            <a:ext cx="2767819" cy="3854979"/>
          </a:xfrm>
        </p:spPr>
        <p:txBody>
          <a:bodyPr>
            <a:normAutofit/>
          </a:bodyPr>
          <a:lstStyle/>
          <a:p>
            <a:r>
              <a:rPr lang="en-US" sz="1300" b="1"/>
              <a:t>Konfigurálja a nevét:</a:t>
            </a:r>
          </a:p>
          <a:p>
            <a:r>
              <a:rPr lang="en-US" sz="1300"/>
              <a:t> git config --global user.name "Az Ön Neve"</a:t>
            </a:r>
          </a:p>
          <a:p>
            <a:endParaRPr lang="en-US" sz="1300"/>
          </a:p>
          <a:p>
            <a:r>
              <a:rPr lang="en-US" sz="1300" b="1"/>
              <a:t>Állítsa be az e-mail címét:</a:t>
            </a:r>
          </a:p>
          <a:p>
            <a:r>
              <a:rPr lang="en-US" sz="1300"/>
              <a:t> git config --global user.email "email@example.com"</a:t>
            </a:r>
          </a:p>
          <a:p>
            <a:endParaRPr lang="en-US" sz="1300"/>
          </a:p>
          <a:p>
            <a:r>
              <a:rPr lang="en-US" sz="1300" b="1"/>
              <a:t>Ellenőrizze a beállításokat:</a:t>
            </a:r>
          </a:p>
          <a:p>
            <a:r>
              <a:rPr lang="en-US" sz="1300"/>
              <a:t> git config --list</a:t>
            </a:r>
          </a:p>
        </p:txBody>
      </p:sp>
      <p:pic>
        <p:nvPicPr>
          <p:cNvPr id="2050" name="Picture 2" descr="How to set up user name and email in Git">
            <a:extLst>
              <a:ext uri="{FF2B5EF4-FFF2-40B4-BE49-F238E27FC236}">
                <a16:creationId xmlns:a16="http://schemas.microsoft.com/office/drawing/2014/main" id="{4E3BFE36-E417-3EFA-7189-BE11318C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2135655"/>
            <a:ext cx="4616802" cy="259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73" y="640080"/>
            <a:ext cx="2767819" cy="1363344"/>
          </a:xfrm>
        </p:spPr>
        <p:txBody>
          <a:bodyPr>
            <a:normAutofit/>
          </a:bodyPr>
          <a:lstStyle/>
          <a:p>
            <a:r>
              <a:rPr lang="en-US" sz="2800"/>
              <a:t>Alapvető Git parancsok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3" y="2325157"/>
            <a:ext cx="2767819" cy="3854979"/>
          </a:xfrm>
        </p:spPr>
        <p:txBody>
          <a:bodyPr>
            <a:normAutofit/>
          </a:bodyPr>
          <a:lstStyle/>
          <a:p>
            <a:r>
              <a:rPr lang="en-US" sz="1400" b="1"/>
              <a:t>git init </a:t>
            </a:r>
            <a:r>
              <a:rPr lang="en-US" sz="1400"/>
              <a:t>- Új Git tároló létrehozása</a:t>
            </a:r>
          </a:p>
          <a:p>
            <a:r>
              <a:rPr lang="en-US" sz="1400" b="1"/>
              <a:t>git add </a:t>
            </a:r>
            <a:r>
              <a:rPr lang="en-US" sz="1400"/>
              <a:t>- Fájlok hozzáadása a követéshez</a:t>
            </a:r>
          </a:p>
          <a:p>
            <a:r>
              <a:rPr lang="en-US" sz="1400" b="1"/>
              <a:t>git commit </a:t>
            </a:r>
            <a:r>
              <a:rPr lang="en-US" sz="1400"/>
              <a:t>- Változások mentése</a:t>
            </a:r>
          </a:p>
          <a:p>
            <a:r>
              <a:rPr lang="en-US" sz="1400" b="1"/>
              <a:t>git branch </a:t>
            </a:r>
            <a:r>
              <a:rPr lang="en-US" sz="1400"/>
              <a:t>- Ágak kezelése</a:t>
            </a:r>
          </a:p>
        </p:txBody>
      </p:sp>
      <p:pic>
        <p:nvPicPr>
          <p:cNvPr id="3074" name="Picture 2" descr="Git &amp; Github">
            <a:extLst>
              <a:ext uri="{FF2B5EF4-FFF2-40B4-BE49-F238E27FC236}">
                <a16:creationId xmlns:a16="http://schemas.microsoft.com/office/drawing/2014/main" id="{25A77B06-39DD-1332-159A-114B37756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2135655"/>
            <a:ext cx="4616802" cy="25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BB5183-A2DA-540A-AB54-6EC9C3BA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3" y="640080"/>
            <a:ext cx="2767819" cy="1363344"/>
          </a:xfrm>
        </p:spPr>
        <p:txBody>
          <a:bodyPr>
            <a:normAutofit/>
          </a:bodyPr>
          <a:lstStyle/>
          <a:p>
            <a:r>
              <a:rPr lang="hu-HU" sz="2800" b="1"/>
              <a:t>Segítség kérése</a:t>
            </a:r>
            <a:br>
              <a:rPr lang="hu-HU" sz="2800" b="1"/>
            </a:br>
            <a:endParaRPr lang="hu-HU" sz="28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71580-CF62-37F1-6D5F-7F49402B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3" y="2325157"/>
            <a:ext cx="2767819" cy="3854979"/>
          </a:xfrm>
        </p:spPr>
        <p:txBody>
          <a:bodyPr>
            <a:normAutofit/>
          </a:bodyPr>
          <a:lstStyle/>
          <a:p>
            <a:r>
              <a:rPr lang="hu-HU" sz="1400" b="1"/>
              <a:t>git help</a:t>
            </a:r>
          </a:p>
          <a:p>
            <a:pPr>
              <a:buNone/>
            </a:pPr>
            <a:r>
              <a:rPr lang="hu-HU" sz="1400"/>
              <a:t>Általános segítség.</a:t>
            </a:r>
          </a:p>
          <a:p>
            <a:r>
              <a:rPr lang="hu-HU" sz="1400" b="1"/>
              <a:t>git help parancs</a:t>
            </a:r>
          </a:p>
          <a:p>
            <a:pPr>
              <a:buNone/>
            </a:pPr>
            <a:r>
              <a:rPr lang="hu-HU" sz="1400"/>
              <a:t>Részletes információk egy parancsról.</a:t>
            </a:r>
          </a:p>
          <a:p>
            <a:r>
              <a:rPr lang="hu-HU" sz="1400" b="1"/>
              <a:t>man git-parancs</a:t>
            </a:r>
          </a:p>
          <a:p>
            <a:pPr marL="0" indent="0">
              <a:buNone/>
            </a:pPr>
            <a:r>
              <a:rPr lang="hu-HU" sz="1400"/>
              <a:t>A parancs kézikönyve.</a:t>
            </a:r>
          </a:p>
          <a:p>
            <a:endParaRPr lang="hu-HU" sz="1400"/>
          </a:p>
        </p:txBody>
      </p:sp>
      <p:pic>
        <p:nvPicPr>
          <p:cNvPr id="6146" name="Picture 2" descr="Git Help + Man Git">
            <a:extLst>
              <a:ext uri="{FF2B5EF4-FFF2-40B4-BE49-F238E27FC236}">
                <a16:creationId xmlns:a16="http://schemas.microsoft.com/office/drawing/2014/main" id="{D02F25F5-C0ED-C6AF-CB9A-81AD5E97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2065249"/>
            <a:ext cx="4616802" cy="27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5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73" y="640080"/>
            <a:ext cx="2767819" cy="1363344"/>
          </a:xfrm>
        </p:spPr>
        <p:txBody>
          <a:bodyPr>
            <a:normAutofit/>
          </a:bodyPr>
          <a:lstStyle/>
          <a:p>
            <a:r>
              <a:rPr lang="en-US" sz="2800"/>
              <a:t>Összefoglalás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3" y="2325157"/>
            <a:ext cx="2767819" cy="3854979"/>
          </a:xfrm>
        </p:spPr>
        <p:txBody>
          <a:bodyPr>
            <a:normAutofit/>
          </a:bodyPr>
          <a:lstStyle/>
          <a:p>
            <a:r>
              <a:rPr lang="en-US" sz="1400"/>
              <a:t> Git telepítése különböző operációs rendszereken</a:t>
            </a:r>
          </a:p>
          <a:p>
            <a:r>
              <a:rPr lang="en-US" sz="1400"/>
              <a:t>Alapvető beállítások (név, e-mail, konfiguráció ellenőrzése)</a:t>
            </a:r>
          </a:p>
          <a:p>
            <a:r>
              <a:rPr lang="en-US" sz="1400"/>
              <a:t>Fontos Git parancsok (init, add, commit, branch)</a:t>
            </a:r>
          </a:p>
        </p:txBody>
      </p:sp>
      <p:pic>
        <p:nvPicPr>
          <p:cNvPr id="5126" name="Picture 6" descr="Git Tutorials – Git Commands-Installing Git on Windows">
            <a:extLst>
              <a:ext uri="{FF2B5EF4-FFF2-40B4-BE49-F238E27FC236}">
                <a16:creationId xmlns:a16="http://schemas.microsoft.com/office/drawing/2014/main" id="{F18E138B-A573-E7DA-3AA6-D5797826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1795166"/>
            <a:ext cx="4616802" cy="327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531D505A-0C38-2F2D-5B0C-A6CF91F89D90}"/>
              </a:ext>
            </a:extLst>
          </p:cNvPr>
          <p:cNvSpPr txBox="1"/>
          <p:nvPr/>
        </p:nvSpPr>
        <p:spPr>
          <a:xfrm>
            <a:off x="1274984" y="166422"/>
            <a:ext cx="585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Köszönjük a figyelmet!</a:t>
            </a:r>
          </a:p>
        </p:txBody>
      </p:sp>
      <p:pic>
        <p:nvPicPr>
          <p:cNvPr id="4100" name="Picture 4" descr="My friends are bullying me for using git commands instead of GUI... :  r/ProgrammerHumor">
            <a:extLst>
              <a:ext uri="{FF2B5EF4-FFF2-40B4-BE49-F238E27FC236}">
                <a16:creationId xmlns:a16="http://schemas.microsoft.com/office/drawing/2014/main" id="{EA376167-94A2-69D7-4630-EC7D6A0A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26" y="963597"/>
            <a:ext cx="6042983" cy="55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26157"/>
      </p:ext>
    </p:extLst>
  </p:cSld>
  <p:clrMapOvr>
    <a:masterClrMapping/>
  </p:clrMapOvr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Néze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éze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TM03457515[[fn=Nézet]]</Template>
  <TotalTime>14</TotalTime>
  <Words>183</Words>
  <Application>Microsoft Office PowerPoint</Application>
  <PresentationFormat>Diavetítés a képernyőre (4:3 oldalarány)</PresentationFormat>
  <Paragraphs>32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Nézet</vt:lpstr>
      <vt:lpstr>Git telepítése és beállítása</vt:lpstr>
      <vt:lpstr>Git telepítése</vt:lpstr>
      <vt:lpstr>Első Git beállítás</vt:lpstr>
      <vt:lpstr>Alapvető Git parancsok</vt:lpstr>
      <vt:lpstr>Segítség kérése </vt:lpstr>
      <vt:lpstr>Összefoglalás</vt:lpstr>
      <vt:lpstr>PowerPoint-bemutató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Kovács Ábel Gergely</cp:lastModifiedBy>
  <cp:revision>5</cp:revision>
  <dcterms:created xsi:type="dcterms:W3CDTF">2013-01-27T09:14:16Z</dcterms:created>
  <dcterms:modified xsi:type="dcterms:W3CDTF">2025-03-19T16:31:24Z</dcterms:modified>
  <cp:category/>
</cp:coreProperties>
</file>