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458200" cy="1470025"/>
          </a:xfrm>
        </p:spPr>
        <p:txBody>
          <a:bodyPr/>
          <a:lstStyle/>
          <a:p>
            <a:r>
              <a:rPr lang="ru-RU" dirty="0" smtClean="0"/>
              <a:t>Клавиатурный тренажёр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5131118"/>
            <a:ext cx="3707904" cy="1752600"/>
          </a:xfrm>
        </p:spPr>
        <p:txBody>
          <a:bodyPr/>
          <a:lstStyle/>
          <a:p>
            <a:r>
              <a:rPr lang="ru-RU" dirty="0" smtClean="0"/>
              <a:t>Автор:</a:t>
            </a:r>
          </a:p>
          <a:p>
            <a:r>
              <a:rPr lang="ru-RU" dirty="0" smtClean="0"/>
              <a:t>Петров Егор Борисович</a:t>
            </a:r>
            <a:endParaRPr lang="ru-RU" dirty="0"/>
          </a:p>
        </p:txBody>
      </p:sp>
      <p:pic>
        <p:nvPicPr>
          <p:cNvPr id="4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597352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4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1"/>
          <a:stretch/>
        </p:blipFill>
        <p:spPr bwMode="auto">
          <a:xfrm>
            <a:off x="827584" y="3356992"/>
            <a:ext cx="4658948" cy="331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031165"/>
            <a:ext cx="8219256" cy="235344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Главная задача проекта – помочь пользователю проверить и улучшить свои навыки </a:t>
            </a:r>
            <a:r>
              <a:rPr lang="en-US" sz="2000" dirty="0" smtClean="0"/>
              <a:t>“</a:t>
            </a:r>
            <a:r>
              <a:rPr lang="ru-RU" sz="2000" dirty="0" smtClean="0"/>
              <a:t>слепого ввода</a:t>
            </a:r>
            <a:r>
              <a:rPr lang="en-US" sz="2000" dirty="0" smtClean="0"/>
              <a:t>”. </a:t>
            </a:r>
            <a:r>
              <a:rPr lang="ru-RU" sz="2000" dirty="0" smtClean="0"/>
              <a:t>Также необходимо сделать несколько режимов, для разных уровней сложности</a:t>
            </a:r>
            <a:endParaRPr lang="ru-RU" sz="2000" dirty="0"/>
          </a:p>
        </p:txBody>
      </p:sp>
      <p:pic>
        <p:nvPicPr>
          <p:cNvPr id="5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579" y="620688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2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программы.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5" y="2210576"/>
            <a:ext cx="5472609" cy="432511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1) Возможность выбора режима, количества попыток, сложности и т.д.</a:t>
            </a:r>
          </a:p>
          <a:p>
            <a:r>
              <a:rPr lang="ru-RU" sz="2000" dirty="0" smtClean="0"/>
              <a:t>2) Счёт очков за каждую успешную проверку.</a:t>
            </a:r>
          </a:p>
          <a:p>
            <a:r>
              <a:rPr lang="ru-RU" sz="2000" dirty="0" smtClean="0"/>
              <a:t>3) </a:t>
            </a:r>
            <a:r>
              <a:rPr lang="ru-RU" sz="2000" dirty="0"/>
              <a:t>Возможность поставить паузу в тренировке по любому режиму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4) Возможность просмотреть свои рекорды, отсортировать их по определённому режиму.</a:t>
            </a:r>
          </a:p>
          <a:p>
            <a:r>
              <a:rPr lang="ru-RU" sz="2000" dirty="0" smtClean="0"/>
              <a:t>5) Наличие </a:t>
            </a:r>
            <a:r>
              <a:rPr lang="en-US" sz="2000" dirty="0" smtClean="0"/>
              <a:t>exe</a:t>
            </a:r>
            <a:r>
              <a:rPr lang="ru-RU" sz="2000" dirty="0" smtClean="0"/>
              <a:t> файла.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57" y="4536732"/>
            <a:ext cx="2322935" cy="222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57" y="1988840"/>
            <a:ext cx="2322935" cy="247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579" y="620688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8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технологии использовались.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1) Был использован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 </a:t>
            </a:r>
            <a:r>
              <a:rPr lang="en-US" sz="2000" dirty="0" smtClean="0"/>
              <a:t>PyQt5</a:t>
            </a:r>
            <a:r>
              <a:rPr lang="ru-RU" sz="2000" dirty="0" smtClean="0"/>
              <a:t>, как основной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.</a:t>
            </a:r>
          </a:p>
          <a:p>
            <a:pPr lvl="0"/>
            <a:r>
              <a:rPr lang="ru-RU" sz="2000" dirty="0" smtClean="0"/>
              <a:t>2) </a:t>
            </a:r>
            <a:r>
              <a:rPr lang="ru-RU" sz="2000" dirty="0"/>
              <a:t>QT </a:t>
            </a:r>
            <a:r>
              <a:rPr lang="ru-RU" sz="2000" dirty="0" err="1"/>
              <a:t>Designer</a:t>
            </a:r>
            <a:r>
              <a:rPr lang="ru-RU" sz="2000" dirty="0"/>
              <a:t> для </a:t>
            </a:r>
            <a:r>
              <a:rPr lang="ru-RU" sz="2000" dirty="0" err="1"/>
              <a:t>отрисовки</a:t>
            </a:r>
            <a:r>
              <a:rPr lang="ru-RU" sz="2000" dirty="0"/>
              <a:t> частей приложения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3) Библиотека </a:t>
            </a:r>
            <a:r>
              <a:rPr lang="en-US" sz="2000" dirty="0" smtClean="0"/>
              <a:t>SQLite3</a:t>
            </a:r>
            <a:r>
              <a:rPr lang="ru-RU" sz="2000" dirty="0" smtClean="0"/>
              <a:t> для записи рекордов, чтения слов</a:t>
            </a:r>
            <a:r>
              <a:rPr lang="en-US" sz="2000" dirty="0" smtClean="0"/>
              <a:t>/</a:t>
            </a:r>
            <a:r>
              <a:rPr lang="ru-RU" sz="2000" dirty="0" smtClean="0"/>
              <a:t>предложений из базы данных.</a:t>
            </a:r>
            <a:endParaRPr lang="ru-RU" sz="2000" dirty="0"/>
          </a:p>
        </p:txBody>
      </p:sp>
      <p:pic>
        <p:nvPicPr>
          <p:cNvPr id="5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20688"/>
            <a:ext cx="1343925" cy="2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36" y="4467954"/>
            <a:ext cx="1536395" cy="162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487" y="4467954"/>
            <a:ext cx="1656184" cy="162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8875" y="4467956"/>
            <a:ext cx="1656184" cy="162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4619" y="4467954"/>
            <a:ext cx="1559076" cy="1625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5" t="38588" r="70391" b="25573"/>
          <a:stretch/>
        </p:blipFill>
        <p:spPr bwMode="auto">
          <a:xfrm>
            <a:off x="7002835" y="1196752"/>
            <a:ext cx="2026496" cy="27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ru-RU" dirty="0" smtClean="0"/>
              <a:t>Структура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020" y="1484784"/>
            <a:ext cx="6563072" cy="525658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1) </a:t>
            </a:r>
            <a:r>
              <a:rPr lang="en-US" sz="2000" dirty="0" smtClean="0"/>
              <a:t>KeyboardTrainer.py </a:t>
            </a:r>
            <a:r>
              <a:rPr lang="ru-RU" sz="2000" dirty="0" smtClean="0"/>
              <a:t>является главным файлом, он считывает данные ввода пользователя, выводит таблицу рекордов и т.д. Выполняет всю работу.</a:t>
            </a:r>
          </a:p>
          <a:p>
            <a:r>
              <a:rPr lang="ru-RU" sz="2000" dirty="0" smtClean="0"/>
              <a:t>2)</a:t>
            </a:r>
            <a:r>
              <a:rPr lang="en-US" sz="2000" dirty="0" smtClean="0"/>
              <a:t> </a:t>
            </a:r>
            <a:r>
              <a:rPr lang="en-US" sz="2000" dirty="0"/>
              <a:t>KeyboardTrainer.exe – </a:t>
            </a:r>
            <a:r>
              <a:rPr lang="ru-RU" sz="2000" dirty="0"/>
              <a:t>исполнительный файл, заменяет .</a:t>
            </a:r>
            <a:r>
              <a:rPr lang="en-US" sz="2000" dirty="0" err="1"/>
              <a:t>py</a:t>
            </a:r>
            <a:r>
              <a:rPr lang="ru-RU" sz="2000" dirty="0"/>
              <a:t> </a:t>
            </a:r>
            <a:r>
              <a:rPr lang="ru-RU" sz="2000" dirty="0" smtClean="0"/>
              <a:t>файл.</a:t>
            </a:r>
            <a:endParaRPr lang="en-US" sz="2000" dirty="0" smtClean="0"/>
          </a:p>
          <a:p>
            <a:r>
              <a:rPr lang="ru-RU" sz="2000" dirty="0"/>
              <a:t>3</a:t>
            </a:r>
            <a:r>
              <a:rPr lang="en-US" sz="2000" dirty="0" smtClean="0"/>
              <a:t>) </a:t>
            </a:r>
            <a:r>
              <a:rPr lang="en-US" sz="2000" dirty="0" err="1" smtClean="0"/>
              <a:t>description.db</a:t>
            </a:r>
            <a:r>
              <a:rPr lang="ru-RU" sz="2000" dirty="0" smtClean="0"/>
              <a:t> содержит описание выбранного пользователем режима для .</a:t>
            </a:r>
            <a:r>
              <a:rPr lang="en-US" sz="2000" dirty="0" err="1" smtClean="0"/>
              <a:t>py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.exe</a:t>
            </a:r>
            <a:r>
              <a:rPr lang="ru-RU" sz="2000" dirty="0" smtClean="0"/>
              <a:t> файлов.</a:t>
            </a:r>
          </a:p>
          <a:p>
            <a:r>
              <a:rPr lang="ru-RU" sz="2000" dirty="0"/>
              <a:t>4</a:t>
            </a:r>
            <a:r>
              <a:rPr lang="ru-RU" sz="2000" dirty="0" smtClean="0"/>
              <a:t>) </a:t>
            </a:r>
            <a:r>
              <a:rPr lang="en-US" sz="2000" dirty="0" err="1" smtClean="0"/>
              <a:t>wordlist.db</a:t>
            </a:r>
            <a:r>
              <a:rPr lang="ru-RU" sz="2000" dirty="0" smtClean="0"/>
              <a:t> содержит слова/предложения и необходимое стандартное время на их запись, используется </a:t>
            </a:r>
            <a:r>
              <a:rPr lang="ru-RU" sz="2000" dirty="0" smtClean="0"/>
              <a:t> .</a:t>
            </a:r>
            <a:r>
              <a:rPr lang="en-US" sz="2000" dirty="0" err="1"/>
              <a:t>py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.exe</a:t>
            </a:r>
            <a:r>
              <a:rPr lang="ru-RU" sz="2000" dirty="0"/>
              <a:t> </a:t>
            </a:r>
            <a:r>
              <a:rPr lang="ru-RU" sz="2000" dirty="0" smtClean="0"/>
              <a:t>файлами.</a:t>
            </a:r>
          </a:p>
          <a:p>
            <a:r>
              <a:rPr lang="ru-RU" sz="2000" dirty="0"/>
              <a:t>5</a:t>
            </a:r>
            <a:r>
              <a:rPr lang="ru-RU" sz="2000" dirty="0" smtClean="0"/>
              <a:t>) </a:t>
            </a:r>
            <a:r>
              <a:rPr lang="en-US" sz="2000" dirty="0" err="1" smtClean="0"/>
              <a:t>records.db</a:t>
            </a:r>
            <a:r>
              <a:rPr lang="en-US" sz="2000" dirty="0" smtClean="0"/>
              <a:t> </a:t>
            </a:r>
            <a:r>
              <a:rPr lang="ru-RU" sz="2000" dirty="0" smtClean="0"/>
              <a:t>содержит информацию о рекордах пользователя</a:t>
            </a:r>
            <a:r>
              <a:rPr lang="en-US" sz="2000" dirty="0" smtClean="0"/>
              <a:t>, </a:t>
            </a:r>
            <a:r>
              <a:rPr lang="ru-RU" sz="2000" dirty="0" smtClean="0"/>
              <a:t>информация поступает из .</a:t>
            </a:r>
            <a:r>
              <a:rPr lang="en-US" sz="2000" dirty="0" err="1"/>
              <a:t>py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.exe</a:t>
            </a:r>
            <a:r>
              <a:rPr lang="ru-RU" sz="2000" dirty="0"/>
              <a:t> </a:t>
            </a:r>
            <a:r>
              <a:rPr lang="ru-RU" sz="2000" dirty="0" smtClean="0"/>
              <a:t>файлов.</a:t>
            </a:r>
          </a:p>
          <a:p>
            <a:r>
              <a:rPr lang="ru-RU" sz="2000" dirty="0"/>
              <a:t>6</a:t>
            </a:r>
            <a:r>
              <a:rPr lang="ru-RU" sz="2000" dirty="0" smtClean="0"/>
              <a:t>) </a:t>
            </a:r>
            <a:r>
              <a:rPr lang="en-US" sz="2000" dirty="0" smtClean="0"/>
              <a:t>UI </a:t>
            </a:r>
            <a:r>
              <a:rPr lang="ru-RU" sz="2000" dirty="0" smtClean="0"/>
              <a:t>файлы – </a:t>
            </a:r>
            <a:r>
              <a:rPr lang="ru-RU" sz="2000" dirty="0" err="1" smtClean="0"/>
              <a:t>отрисовка</a:t>
            </a:r>
            <a:r>
              <a:rPr lang="ru-RU" sz="2000" dirty="0" smtClean="0"/>
              <a:t> отдельных частей приложения, необходимых для  .</a:t>
            </a:r>
            <a:r>
              <a:rPr lang="en-US" sz="2000" dirty="0" err="1"/>
              <a:t>py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.exe</a:t>
            </a:r>
            <a:r>
              <a:rPr lang="ru-RU" sz="2000" dirty="0"/>
              <a:t> </a:t>
            </a:r>
            <a:r>
              <a:rPr lang="ru-RU" sz="2000" dirty="0" smtClean="0"/>
              <a:t>файлов.</a:t>
            </a:r>
          </a:p>
          <a:p>
            <a:endParaRPr lang="ru-RU" sz="2000" dirty="0"/>
          </a:p>
        </p:txBody>
      </p:sp>
      <p:pic>
        <p:nvPicPr>
          <p:cNvPr id="6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579" y="620688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8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92748"/>
            <a:ext cx="2777642" cy="26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приложения.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49424"/>
            <a:ext cx="5770984" cy="432511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1) Вводится слово/предложение из текста.</a:t>
            </a:r>
          </a:p>
          <a:p>
            <a:r>
              <a:rPr lang="ru-RU" sz="2000" dirty="0" smtClean="0"/>
              <a:t>2) Если слово/предложение вводится правильно,  добавляются очки, выводится новое слово.</a:t>
            </a:r>
          </a:p>
          <a:p>
            <a:r>
              <a:rPr lang="ru-RU" sz="2000" dirty="0" smtClean="0"/>
              <a:t>3) Если слово/предложение вводится неправильно и время истекает, то количество попыток сокращается на 1, выводится слово, до тех пор пока не останется больше попыток.</a:t>
            </a:r>
          </a:p>
          <a:p>
            <a:r>
              <a:rPr lang="ru-RU" sz="2000" dirty="0" smtClean="0"/>
              <a:t>4) Если нажать на клавишу </a:t>
            </a:r>
            <a:r>
              <a:rPr lang="en-US" sz="2000" dirty="0" smtClean="0"/>
              <a:t>Esc</a:t>
            </a:r>
            <a:r>
              <a:rPr lang="ru-RU" sz="2000" dirty="0" smtClean="0"/>
              <a:t>, то таймер остановится. Время возобновится если ещё раз нажать на </a:t>
            </a:r>
            <a:r>
              <a:rPr lang="en-US" sz="2000" dirty="0" smtClean="0"/>
              <a:t>Esc.</a:t>
            </a:r>
            <a:r>
              <a:rPr lang="ru-RU" sz="2000" dirty="0" smtClean="0"/>
              <a:t> Вводить слово во время паузы нельзя.</a:t>
            </a:r>
            <a:endParaRPr lang="ru-RU" sz="2000" dirty="0"/>
          </a:p>
        </p:txBody>
      </p:sp>
      <p:pic>
        <p:nvPicPr>
          <p:cNvPr id="6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579" y="621117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9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1) Добавить звук, когда проверка проходит успешно или неуспешно.</a:t>
            </a:r>
          </a:p>
          <a:p>
            <a:r>
              <a:rPr lang="ru-RU" sz="2000" dirty="0" smtClean="0"/>
              <a:t>2) Переместить все кнопки настроек из главного меню в окно </a:t>
            </a:r>
            <a:r>
              <a:rPr lang="en-US" sz="2000" dirty="0" smtClean="0"/>
              <a:t>“</a:t>
            </a:r>
            <a:r>
              <a:rPr lang="ru-RU" sz="2000" dirty="0" smtClean="0"/>
              <a:t>Настройки</a:t>
            </a:r>
            <a:r>
              <a:rPr lang="en-US" sz="2000" dirty="0" smtClean="0"/>
              <a:t>”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29213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0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5008" y="3068960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21674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871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120</TotalTime>
  <Words>360</Words>
  <Application>Microsoft Office PowerPoint</Application>
  <PresentationFormat>Экран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Клавиатурный тренажёр</vt:lpstr>
      <vt:lpstr>Идея проекта.</vt:lpstr>
      <vt:lpstr>Функционал программы.</vt:lpstr>
      <vt:lpstr>Какие технологии использовались.</vt:lpstr>
      <vt:lpstr>Структура проекта.</vt:lpstr>
      <vt:lpstr>Пример работы приложения.</vt:lpstr>
      <vt:lpstr>Планы на будущее.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Machine</cp:lastModifiedBy>
  <cp:revision>14</cp:revision>
  <dcterms:created xsi:type="dcterms:W3CDTF">2019-11-07T14:59:08Z</dcterms:created>
  <dcterms:modified xsi:type="dcterms:W3CDTF">2019-11-08T12:42:00Z</dcterms:modified>
</cp:coreProperties>
</file>