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6" r:id="rId9"/>
    <p:sldId id="262" r:id="rId10"/>
    <p:sldId id="263" r:id="rId11"/>
    <p:sldId id="264" r:id="rId12"/>
    <p:sldId id="267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09DF-C00F-4001-82F4-7F1ED520A907}" type="datetimeFigureOut">
              <a:rPr lang="en-CA" smtClean="0"/>
              <a:pPr/>
              <a:t>03/12/2015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5B2D-07CD-40E3-95E3-AC2CF96F44B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09DF-C00F-4001-82F4-7F1ED520A907}" type="datetimeFigureOut">
              <a:rPr lang="en-CA" smtClean="0"/>
              <a:pPr/>
              <a:t>03/12/2015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5B2D-07CD-40E3-95E3-AC2CF96F44B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09DF-C00F-4001-82F4-7F1ED520A907}" type="datetimeFigureOut">
              <a:rPr lang="en-CA" smtClean="0"/>
              <a:pPr/>
              <a:t>03/12/2015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5B2D-07CD-40E3-95E3-AC2CF96F44B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09DF-C00F-4001-82F4-7F1ED520A907}" type="datetimeFigureOut">
              <a:rPr lang="en-CA" smtClean="0"/>
              <a:pPr/>
              <a:t>03/12/2015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5B2D-07CD-40E3-95E3-AC2CF96F44B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09DF-C00F-4001-82F4-7F1ED520A907}" type="datetimeFigureOut">
              <a:rPr lang="en-CA" smtClean="0"/>
              <a:pPr/>
              <a:t>03/12/2015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5B2D-07CD-40E3-95E3-AC2CF96F44B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09DF-C00F-4001-82F4-7F1ED520A907}" type="datetimeFigureOut">
              <a:rPr lang="en-CA" smtClean="0"/>
              <a:pPr/>
              <a:t>03/12/2015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5B2D-07CD-40E3-95E3-AC2CF96F44B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09DF-C00F-4001-82F4-7F1ED520A907}" type="datetimeFigureOut">
              <a:rPr lang="en-CA" smtClean="0"/>
              <a:pPr/>
              <a:t>03/12/2015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5B2D-07CD-40E3-95E3-AC2CF96F44B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09DF-C00F-4001-82F4-7F1ED520A907}" type="datetimeFigureOut">
              <a:rPr lang="en-CA" smtClean="0"/>
              <a:pPr/>
              <a:t>03/12/2015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5B2D-07CD-40E3-95E3-AC2CF96F44B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09DF-C00F-4001-82F4-7F1ED520A907}" type="datetimeFigureOut">
              <a:rPr lang="en-CA" smtClean="0"/>
              <a:pPr/>
              <a:t>03/12/2015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5B2D-07CD-40E3-95E3-AC2CF96F44B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09DF-C00F-4001-82F4-7F1ED520A907}" type="datetimeFigureOut">
              <a:rPr lang="en-CA" smtClean="0"/>
              <a:pPr/>
              <a:t>03/12/2015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5B2D-07CD-40E3-95E3-AC2CF96F44B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09DF-C00F-4001-82F4-7F1ED520A907}" type="datetimeFigureOut">
              <a:rPr lang="en-CA" smtClean="0"/>
              <a:pPr/>
              <a:t>03/12/2015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5B2D-07CD-40E3-95E3-AC2CF96F44B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909DF-C00F-4001-82F4-7F1ED520A907}" type="datetimeFigureOut">
              <a:rPr lang="en-CA" smtClean="0"/>
              <a:pPr/>
              <a:t>03/12/2015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25B2D-07CD-40E3-95E3-AC2CF96F44B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44463"/>
            <a:ext cx="9144000" cy="7002463"/>
            <a:chOff x="0" y="-144463"/>
            <a:chExt cx="9144000" cy="7002463"/>
          </a:xfrm>
        </p:grpSpPr>
        <p:sp>
          <p:nvSpPr>
            <p:cNvPr id="2052" name="AutoShape 4" descr="http://hqwalls4u.net/images/b/1920x1080_sailing_the_blue_seas-1215572.jpg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54" name="AutoShape 6" descr="http://hqwalls4u.net/images/b/1920x1080_sailing_the_blue_seas-1215572.jpg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pic>
          <p:nvPicPr>
            <p:cNvPr id="2055" name="Picture 7" descr="C:\Users\Emon\Downloads\1920x1080_sailing_the_blue_seas-1215572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sp>
          <p:nvSpPr>
            <p:cNvPr id="12" name="Rectangle 11"/>
            <p:cNvSpPr/>
            <p:nvPr/>
          </p:nvSpPr>
          <p:spPr>
            <a:xfrm>
              <a:off x="1547664" y="1231300"/>
              <a:ext cx="6336991" cy="32778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000" b="1" dirty="0" smtClean="0">
                  <a:ln w="12700">
                    <a:solidFill>
                      <a:sysClr val="windowText" lastClr="000000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Katy Berry" pitchFamily="2" charset="0"/>
                </a:rPr>
                <a:t>Introducing</a:t>
              </a:r>
            </a:p>
            <a:p>
              <a:pPr algn="ctr"/>
              <a:r>
                <a:rPr lang="en-US" sz="11500" b="1" dirty="0" smtClean="0">
                  <a:ln w="12700">
                    <a:solidFill>
                      <a:sysClr val="windowText" lastClr="000000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R DARLING" pitchFamily="2" charset="0"/>
                </a:rPr>
                <a:t>One Piece</a:t>
              </a:r>
            </a:p>
            <a:p>
              <a:pPr algn="ctr"/>
              <a:r>
                <a:rPr lang="en-US" sz="3200" b="1" cap="none" spc="0" dirty="0" smtClean="0">
                  <a:ln w="12700">
                    <a:solidFill>
                      <a:sysClr val="windowText" lastClr="000000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R DARLING" pitchFamily="2" charset="0"/>
                </a:rPr>
                <a:t>Epitome of Pirate Era</a:t>
              </a:r>
              <a:endParaRPr lang="en-US" sz="3200" b="1" cap="none" spc="0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 DARLING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99090" y="5589240"/>
              <a:ext cx="600901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cap="none" spc="0" dirty="0" smtClean="0">
                  <a:ln w="12700">
                    <a:solidFill>
                      <a:sysClr val="windowText" lastClr="000000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oolvetica" pitchFamily="2" charset="0"/>
                </a:rPr>
                <a:t>By </a:t>
              </a:r>
              <a:r>
                <a:rPr lang="en-US" sz="3200" cap="none" spc="0" dirty="0" err="1" smtClean="0">
                  <a:ln w="12700">
                    <a:solidFill>
                      <a:sysClr val="windowText" lastClr="000000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oolvetica" pitchFamily="2" charset="0"/>
                </a:rPr>
                <a:t>Zaki</a:t>
              </a:r>
              <a:r>
                <a:rPr lang="en-US" sz="3200" cap="none" spc="0" dirty="0" smtClean="0">
                  <a:ln w="12700">
                    <a:solidFill>
                      <a:sysClr val="windowText" lastClr="000000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oolvetica" pitchFamily="2" charset="0"/>
                </a:rPr>
                <a:t> Muzahid &amp; Elman </a:t>
              </a:r>
              <a:r>
                <a:rPr lang="en-US" sz="3200" cap="none" spc="0" dirty="0" err="1" smtClean="0">
                  <a:ln w="12700">
                    <a:solidFill>
                      <a:sysClr val="windowText" lastClr="000000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oolvetica" pitchFamily="2" charset="0"/>
                </a:rPr>
                <a:t>Pathan</a:t>
              </a:r>
              <a:endParaRPr lang="en-US" sz="3200" cap="none" spc="0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olvetica" pitchFamily="2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5" descr="C:\Users\Emon\Desktop\blue-clean-business-ppt.jpg"/>
            <p:cNvPicPr>
              <a:picLocks noChangeAspect="1" noChangeArrowheads="1"/>
            </p:cNvPicPr>
            <p:nvPr/>
          </p:nvPicPr>
          <p:blipFill>
            <a:blip r:embed="rId2" cstate="print"/>
            <a:srcRect l="12988"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5" name="Rectangle 4"/>
            <p:cNvSpPr/>
            <p:nvPr/>
          </p:nvSpPr>
          <p:spPr>
            <a:xfrm>
              <a:off x="611560" y="188640"/>
              <a:ext cx="7344816" cy="110799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6600" b="1" cap="none" spc="0" dirty="0" smtClean="0">
                  <a:ln w="12700">
                    <a:solidFill>
                      <a:sysClr val="windowText" lastClr="000000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oolvetica" pitchFamily="2" charset="0"/>
                </a:rPr>
                <a:t>Limitations</a:t>
              </a:r>
              <a:endParaRPr lang="en-US" sz="6000" b="1" cap="none" spc="0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olvetica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3354" y="2204864"/>
              <a:ext cx="6604950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CA" sz="44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Coolvetica" pitchFamily="2" charset="0"/>
                </a:rPr>
                <a:t> Flickering</a:t>
              </a:r>
            </a:p>
            <a:p>
              <a:pPr>
                <a:buFont typeface="Arial" pitchFamily="34" charset="0"/>
                <a:buChar char="•"/>
              </a:pPr>
              <a:r>
                <a:rPr lang="en-CA" sz="44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Coolvetica" pitchFamily="2" charset="0"/>
                </a:rPr>
                <a:t> Image Types</a:t>
              </a:r>
            </a:p>
            <a:p>
              <a:pPr>
                <a:buFont typeface="Arial" pitchFamily="34" charset="0"/>
                <a:buChar char="•"/>
              </a:pPr>
              <a:r>
                <a:rPr lang="en-CA" sz="44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Coolvetica" pitchFamily="2" charset="0"/>
                </a:rPr>
                <a:t> Artificial Intelligence (AI)</a:t>
              </a:r>
            </a:p>
            <a:p>
              <a:pPr>
                <a:buFont typeface="Arial" pitchFamily="34" charset="0"/>
                <a:buChar char="•"/>
              </a:pPr>
              <a:r>
                <a:rPr lang="en-CA" sz="44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Coolvetica" pitchFamily="2" charset="0"/>
                </a:rPr>
                <a:t> Image Types</a:t>
              </a:r>
              <a:endParaRPr lang="en-CA" sz="4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olvetica" pitchFamily="2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5" descr="C:\Users\Emon\Desktop\blue-clean-business-ppt.jpg"/>
            <p:cNvPicPr>
              <a:picLocks noChangeAspect="1" noChangeArrowheads="1"/>
            </p:cNvPicPr>
            <p:nvPr/>
          </p:nvPicPr>
          <p:blipFill>
            <a:blip r:embed="rId2" cstate="print"/>
            <a:srcRect l="12988"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5" name="Rectangle 4"/>
            <p:cNvSpPr/>
            <p:nvPr/>
          </p:nvSpPr>
          <p:spPr>
            <a:xfrm>
              <a:off x="611560" y="188640"/>
              <a:ext cx="7344816" cy="110799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6600" b="1" cap="none" spc="0" dirty="0" smtClean="0">
                  <a:ln w="12700">
                    <a:solidFill>
                      <a:sysClr val="windowText" lastClr="000000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oolvetica" pitchFamily="2" charset="0"/>
                </a:rPr>
                <a:t>Future Scopes</a:t>
              </a:r>
              <a:endParaRPr lang="en-US" sz="6000" b="1" cap="none" spc="0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olvetica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3354" y="2204864"/>
              <a:ext cx="4286943" cy="3477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CA" sz="44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Coolvetica" pitchFamily="2" charset="0"/>
                </a:rPr>
                <a:t> More smooth</a:t>
              </a:r>
            </a:p>
            <a:p>
              <a:pPr>
                <a:buFont typeface="Arial" pitchFamily="34" charset="0"/>
                <a:buChar char="•"/>
              </a:pPr>
              <a:r>
                <a:rPr lang="en-CA" sz="44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Coolvetica" pitchFamily="2" charset="0"/>
                </a:rPr>
                <a:t> Better visuals</a:t>
              </a:r>
            </a:p>
            <a:p>
              <a:pPr>
                <a:buFont typeface="Arial" pitchFamily="34" charset="0"/>
                <a:buChar char="•"/>
              </a:pPr>
              <a:r>
                <a:rPr lang="en-CA" sz="44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Coolvetica" pitchFamily="2" charset="0"/>
                </a:rPr>
                <a:t> Less bugs</a:t>
              </a:r>
            </a:p>
            <a:p>
              <a:pPr>
                <a:buFont typeface="Arial" pitchFamily="34" charset="0"/>
                <a:buChar char="•"/>
              </a:pPr>
              <a:r>
                <a:rPr lang="en-CA" sz="44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Coolvetica" pitchFamily="2" charset="0"/>
                </a:rPr>
                <a:t> More functions</a:t>
              </a:r>
            </a:p>
            <a:p>
              <a:pPr>
                <a:buFont typeface="Arial" pitchFamily="34" charset="0"/>
                <a:buChar char="•"/>
              </a:pPr>
              <a:r>
                <a:rPr lang="en-CA" sz="44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Coolvetica" pitchFamily="2" charset="0"/>
                </a:rPr>
                <a:t> Sound effects</a:t>
              </a:r>
              <a:endParaRPr lang="en-CA" sz="4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olvetica" pitchFamily="2" charset="0"/>
              </a:endParaRPr>
            </a:p>
          </p:txBody>
        </p:sp>
        <p:pic>
          <p:nvPicPr>
            <p:cNvPr id="18434" name="Picture 2" descr="http://4.bp.blogspot.com/-1FRJI9VyqW4/VLt4tzQSSaI/AAAAAAAAHFE/4OgP_Mt1NCA/s1600/bod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58999" y="1844824"/>
              <a:ext cx="3561473" cy="381642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36195" dist="12700" dir="11400000" algn="tl" rotWithShape="0">
                <a:srgbClr val="000000">
                  <a:alpha val="33000"/>
                </a:srgbClr>
              </a:outerShdw>
            </a:effectLst>
            <a:scene3d>
              <a:camera prst="perspectiveContrastingLeftFacing">
                <a:rot lat="540000" lon="2100000" rev="0"/>
              </a:camera>
              <a:lightRig rig="soft" dir="t"/>
            </a:scene3d>
            <a:sp3d contourW="12700" prstMaterial="matte">
              <a:bevelT w="63500" h="50800"/>
              <a:contourClr>
                <a:srgbClr val="C0C0C0"/>
              </a:contourClr>
            </a:sp3d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5" descr="C:\Users\Emon\Desktop\blue-clean-business-ppt.jpg"/>
            <p:cNvPicPr>
              <a:picLocks noChangeAspect="1" noChangeArrowheads="1"/>
            </p:cNvPicPr>
            <p:nvPr/>
          </p:nvPicPr>
          <p:blipFill>
            <a:blip r:embed="rId2" cstate="print"/>
            <a:srcRect l="12988"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5" name="Rectangle 4"/>
            <p:cNvSpPr/>
            <p:nvPr/>
          </p:nvSpPr>
          <p:spPr>
            <a:xfrm>
              <a:off x="611560" y="188640"/>
              <a:ext cx="7344816" cy="110799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6600" b="1" cap="none" spc="0" dirty="0" smtClean="0">
                  <a:ln w="12700">
                    <a:solidFill>
                      <a:sysClr val="windowText" lastClr="000000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oolvetica" pitchFamily="2" charset="0"/>
                </a:rPr>
                <a:t>References</a:t>
              </a:r>
              <a:endParaRPr lang="en-US" sz="6000" b="1" cap="none" spc="0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olvetica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7381" y="1761778"/>
              <a:ext cx="7414979" cy="3539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CA" sz="28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effectLst/>
                  <a:latin typeface="Coolvetica" pitchFamily="2" charset="0"/>
                </a:rPr>
                <a:t> Programming in ANSI C By </a:t>
              </a:r>
              <a:r>
                <a:rPr lang="en-CA" sz="2800" dirty="0" err="1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effectLst/>
                  <a:latin typeface="Coolvetica" pitchFamily="2" charset="0"/>
                </a:rPr>
                <a:t>E.Balaguruswami</a:t>
              </a:r>
              <a:endParaRPr lang="en-CA" sz="2800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/>
                <a:latin typeface="Coolvetica" pitchFamily="2" charset="0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CA" sz="28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effectLst/>
                  <a:latin typeface="Coolvetica" pitchFamily="2" charset="0"/>
                </a:rPr>
                <a:t> http://www.stackoverflow.com/</a:t>
              </a:r>
            </a:p>
            <a:p>
              <a:pPr>
                <a:buFont typeface="Arial" pitchFamily="34" charset="0"/>
                <a:buChar char="•"/>
              </a:pPr>
              <a:r>
                <a:rPr lang="en-CA" sz="28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effectLst/>
                  <a:latin typeface="Coolvetica" pitchFamily="2" charset="0"/>
                </a:rPr>
                <a:t> https://www.cs.colorado.edu/~main/bgi/doc/</a:t>
              </a:r>
            </a:p>
            <a:p>
              <a:pPr>
                <a:buFont typeface="Arial" pitchFamily="34" charset="0"/>
                <a:buChar char="•"/>
              </a:pPr>
              <a:r>
                <a:rPr lang="en-CA" sz="28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effectLst/>
                  <a:latin typeface="Coolvetica" pitchFamily="2" charset="0"/>
                </a:rPr>
                <a:t> http://www.spriters-resource.com/</a:t>
              </a:r>
            </a:p>
            <a:p>
              <a:pPr>
                <a:buFont typeface="Arial" pitchFamily="34" charset="0"/>
                <a:buChar char="•"/>
              </a:pPr>
              <a:endParaRPr lang="en-CA" sz="2800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/>
                <a:latin typeface="Coolvetica" pitchFamily="2" charset="0"/>
              </a:endParaRPr>
            </a:p>
            <a:p>
              <a:pPr>
                <a:buFont typeface="Arial" pitchFamily="34" charset="0"/>
                <a:buChar char="•"/>
              </a:pPr>
              <a:endParaRPr lang="en-CA" sz="2800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/>
                <a:latin typeface="Coolvetica" pitchFamily="2" charset="0"/>
              </a:endParaRPr>
            </a:p>
            <a:p>
              <a:pPr>
                <a:buFont typeface="Arial" pitchFamily="34" charset="0"/>
                <a:buChar char="•"/>
              </a:pPr>
              <a:endParaRPr lang="en-CA" sz="2800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/>
                <a:latin typeface="Coolvetica" pitchFamily="2" charset="0"/>
              </a:endParaRPr>
            </a:p>
            <a:p>
              <a:pPr>
                <a:buFont typeface="Arial" pitchFamily="34" charset="0"/>
                <a:buChar char="•"/>
              </a:pPr>
              <a:endParaRPr lang="en-CA" sz="28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/>
                <a:latin typeface="Coolvetica" pitchFamily="2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Emon\Desktop\blue-clean-business-ppt.jpg"/>
          <p:cNvPicPr>
            <a:picLocks noChangeAspect="1" noChangeArrowheads="1"/>
          </p:cNvPicPr>
          <p:nvPr/>
        </p:nvPicPr>
        <p:blipFill>
          <a:blip r:embed="rId2" cstate="print"/>
          <a:srcRect l="129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411760" y="3002176"/>
            <a:ext cx="440280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olvetica" pitchFamily="2" charset="0"/>
              </a:rPr>
              <a:t>Thank You</a:t>
            </a:r>
          </a:p>
          <a:p>
            <a:pPr algn="ctr"/>
            <a:r>
              <a:rPr lang="en-US" sz="4400" b="1" dirty="0" smtClean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olvetica" pitchFamily="2" charset="0"/>
              </a:rPr>
              <a:t>for your time</a:t>
            </a:r>
            <a:endParaRPr lang="en-US" sz="4400" b="1" cap="none" spc="0" dirty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oolvetica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029" name="Picture 5" descr="C:\Users\Emon\Desktop\blue-clean-business-ppt.jpg"/>
            <p:cNvPicPr>
              <a:picLocks noChangeAspect="1" noChangeArrowheads="1"/>
            </p:cNvPicPr>
            <p:nvPr/>
          </p:nvPicPr>
          <p:blipFill>
            <a:blip r:embed="rId2" cstate="print"/>
            <a:srcRect l="12988"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11" name="Rectangle 10"/>
            <p:cNvSpPr/>
            <p:nvPr/>
          </p:nvSpPr>
          <p:spPr>
            <a:xfrm>
              <a:off x="323528" y="188640"/>
              <a:ext cx="7344816" cy="110799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6600" b="1" cap="none" spc="0" dirty="0" smtClean="0">
                  <a:ln w="12700">
                    <a:solidFill>
                      <a:sysClr val="windowText" lastClr="000000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oolvetica" pitchFamily="2" charset="0"/>
                </a:rPr>
                <a:t>Introduction</a:t>
              </a:r>
              <a:r>
                <a:rPr lang="en-US" sz="6000" b="1" cap="none" spc="0" dirty="0" smtClean="0">
                  <a:ln w="12700">
                    <a:solidFill>
                      <a:sysClr val="windowText" lastClr="000000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oolvetica" pitchFamily="2" charset="0"/>
                </a:rPr>
                <a:t>        </a:t>
              </a:r>
              <a:endParaRPr lang="en-US" sz="6000" b="1" cap="none" spc="0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olvetica" pitchFamily="2" charset="0"/>
              </a:endParaRPr>
            </a:p>
          </p:txBody>
        </p:sp>
        <p:pic>
          <p:nvPicPr>
            <p:cNvPr id="12" name="Picture 3" descr="https://de45xmedrsdbp.cloudfront.net/blog/43_PreviewImages/paper2d_1-600x343-485620373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5432" y="3717032"/>
              <a:ext cx="4778896" cy="270892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3" name="TextBox 12"/>
            <p:cNvSpPr txBox="1"/>
            <p:nvPr/>
          </p:nvSpPr>
          <p:spPr>
            <a:xfrm>
              <a:off x="827584" y="1340768"/>
              <a:ext cx="5502084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CA" sz="44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Coolvetica" pitchFamily="2" charset="0"/>
                </a:rPr>
                <a:t> 2D Single Player</a:t>
              </a:r>
            </a:p>
            <a:p>
              <a:pPr>
                <a:buFont typeface="Arial" pitchFamily="34" charset="0"/>
                <a:buChar char="•"/>
              </a:pPr>
              <a:r>
                <a:rPr lang="en-CA" sz="44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Coolvetica" pitchFamily="2" charset="0"/>
                </a:rPr>
                <a:t> Side Scrolling genre</a:t>
              </a:r>
            </a:p>
            <a:p>
              <a:pPr>
                <a:buFont typeface="Arial" pitchFamily="34" charset="0"/>
                <a:buChar char="•"/>
              </a:pPr>
              <a:r>
                <a:rPr lang="en-CA" sz="44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Coolvetica" pitchFamily="2" charset="0"/>
                </a:rPr>
                <a:t> Adventure Fighting </a:t>
              </a:r>
            </a:p>
            <a:p>
              <a:endParaRPr lang="en-CA" sz="4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olvetica" pitchFamily="2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5" descr="C:\Users\Emon\Desktop\blue-clean-business-ppt.jpg"/>
            <p:cNvPicPr>
              <a:picLocks noChangeAspect="1" noChangeArrowheads="1"/>
            </p:cNvPicPr>
            <p:nvPr/>
          </p:nvPicPr>
          <p:blipFill>
            <a:blip r:embed="rId2" cstate="print"/>
            <a:srcRect l="12988"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>
            <a:xfrm>
              <a:off x="611560" y="188640"/>
              <a:ext cx="7344816" cy="110799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6600" b="1" cap="none" spc="0" dirty="0" smtClean="0">
                  <a:ln w="12700">
                    <a:solidFill>
                      <a:sysClr val="windowText" lastClr="000000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oolvetica" pitchFamily="2" charset="0"/>
                </a:rPr>
                <a:t>Project Summary</a:t>
              </a:r>
              <a:endParaRPr lang="en-US" sz="6000" b="1" cap="none" spc="0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olvetica" pitchFamily="2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2060848"/>
              <a:ext cx="8712968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CA" sz="36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Coolvetica" pitchFamily="2" charset="0"/>
                </a:rPr>
                <a:t> </a:t>
              </a:r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Coolvetica" pitchFamily="2" charset="0"/>
                </a:rPr>
                <a:t>Written in C Language</a:t>
              </a:r>
            </a:p>
            <a:p>
              <a:pPr>
                <a:buFont typeface="Arial" pitchFamily="34" charset="0"/>
                <a:buChar char="•"/>
              </a:pPr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Coolvetica" pitchFamily="2" charset="0"/>
                </a:rPr>
                <a:t> Libraries used : </a:t>
              </a:r>
            </a:p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Coolvetica" pitchFamily="2" charset="0"/>
                </a:rPr>
                <a:t>		- BGI </a:t>
              </a:r>
              <a:r>
                <a:rPr lang="en-CA" sz="32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Coolvetica" pitchFamily="2" charset="0"/>
                </a:rPr>
                <a:t>(Borland Graphics Interface) </a:t>
              </a:r>
              <a:endParaRPr lang="en-CA" sz="4000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olvetica" pitchFamily="2" charset="0"/>
              </a:endParaRPr>
            </a:p>
            <a:p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Coolvetica" pitchFamily="2" charset="0"/>
                </a:rPr>
                <a:t>		- Windows API</a:t>
              </a:r>
            </a:p>
            <a:p>
              <a:pPr>
                <a:buFont typeface="Arial" pitchFamily="34" charset="0"/>
                <a:buChar char="•"/>
              </a:pPr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Coolvetica" pitchFamily="2" charset="0"/>
                </a:rPr>
                <a:t> Compiler : Visual Studio 2012</a:t>
              </a:r>
            </a:p>
            <a:p>
              <a:endParaRPr lang="en-CA" sz="4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olvetica" pitchFamily="2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9" name="Picture 5" descr="C:\Users\Emon\Desktop\blue-clean-business-ppt.jpg"/>
            <p:cNvPicPr>
              <a:picLocks noChangeAspect="1" noChangeArrowheads="1"/>
            </p:cNvPicPr>
            <p:nvPr/>
          </p:nvPicPr>
          <p:blipFill>
            <a:blip r:embed="rId2" cstate="print"/>
            <a:srcRect l="12988"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10" name="Rectangle 9"/>
            <p:cNvSpPr/>
            <p:nvPr/>
          </p:nvSpPr>
          <p:spPr>
            <a:xfrm>
              <a:off x="611560" y="188640"/>
              <a:ext cx="7344816" cy="110799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6600" b="1" cap="none" spc="0" dirty="0" smtClean="0">
                  <a:ln w="12700">
                    <a:solidFill>
                      <a:sysClr val="windowText" lastClr="000000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oolvetica" pitchFamily="2" charset="0"/>
                </a:rPr>
                <a:t>Game Description</a:t>
              </a:r>
              <a:endParaRPr lang="en-US" sz="6000" b="1" cap="none" spc="0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olvetica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3568" y="2529478"/>
              <a:ext cx="7339125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CA" sz="44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Coolvetica" pitchFamily="2" charset="0"/>
                </a:rPr>
                <a:t> Story based adventure</a:t>
              </a:r>
            </a:p>
            <a:p>
              <a:pPr>
                <a:buFont typeface="Arial" pitchFamily="34" charset="0"/>
                <a:buChar char="•"/>
              </a:pPr>
              <a:r>
                <a:rPr lang="en-CA" sz="44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Coolvetica" pitchFamily="2" charset="0"/>
                </a:rPr>
                <a:t> Play as the protagonist</a:t>
              </a:r>
            </a:p>
            <a:p>
              <a:pPr>
                <a:buFont typeface="Arial" pitchFamily="34" charset="0"/>
                <a:buChar char="•"/>
              </a:pPr>
              <a:r>
                <a:rPr lang="en-CA" sz="44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Coolvetica" pitchFamily="2" charset="0"/>
                </a:rPr>
                <a:t> Defeat Enemies to proceed</a:t>
              </a:r>
            </a:p>
            <a:p>
              <a:pPr>
                <a:buFont typeface="Arial" pitchFamily="34" charset="0"/>
                <a:buChar char="•"/>
              </a:pPr>
              <a:r>
                <a:rPr lang="en-CA" sz="44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Coolvetica" pitchFamily="2" charset="0"/>
                </a:rPr>
                <a:t> Reach the end to win</a:t>
              </a:r>
              <a:endParaRPr lang="en-CA" sz="4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olvetica" pitchFamily="2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5" descr="C:\Users\Emon\Desktop\blue-clean-business-ppt.jpg"/>
            <p:cNvPicPr>
              <a:picLocks noChangeAspect="1" noChangeArrowheads="1"/>
            </p:cNvPicPr>
            <p:nvPr/>
          </p:nvPicPr>
          <p:blipFill>
            <a:blip r:embed="rId2" cstate="print"/>
            <a:srcRect l="12988"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5" name="Rectangle 4"/>
            <p:cNvSpPr/>
            <p:nvPr/>
          </p:nvSpPr>
          <p:spPr>
            <a:xfrm>
              <a:off x="251520" y="188640"/>
              <a:ext cx="8424936" cy="1015663"/>
            </a:xfrm>
            <a:prstGeom prst="rect">
              <a:avLst/>
            </a:prstGeom>
            <a:noFill/>
            <a:effectLst>
              <a:glow rad="101600">
                <a:schemeClr val="tx1">
                  <a:alpha val="60000"/>
                </a:schemeClr>
              </a:glow>
            </a:effectLst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6000" cap="none" spc="0" dirty="0" smtClean="0">
                  <a:ln w="12700">
                    <a:solidFill>
                      <a:sysClr val="windowText" lastClr="000000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oolvetica" pitchFamily="2" charset="0"/>
                </a:rPr>
                <a:t>Image implementations</a:t>
              </a:r>
              <a:endParaRPr lang="en-US" sz="5400" cap="none" spc="0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olvetica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3568" y="1484784"/>
              <a:ext cx="7559826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CA" sz="44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Coolvetica" pitchFamily="2" charset="0"/>
                </a:rPr>
                <a:t> Sprites, (.gif)</a:t>
              </a:r>
            </a:p>
            <a:p>
              <a:pPr>
                <a:buFont typeface="Arial" pitchFamily="34" charset="0"/>
                <a:buChar char="•"/>
              </a:pPr>
              <a:r>
                <a:rPr lang="en-CA" sz="44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Coolvetica" pitchFamily="2" charset="0"/>
                </a:rPr>
                <a:t> “</a:t>
              </a:r>
              <a:r>
                <a:rPr lang="en-CA" sz="4400" dirty="0" err="1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Coolvetica" pitchFamily="2" charset="0"/>
                </a:rPr>
                <a:t>readimagefile</a:t>
              </a:r>
              <a:r>
                <a:rPr lang="en-CA" sz="44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Coolvetica" pitchFamily="2" charset="0"/>
                </a:rPr>
                <a:t>()” function</a:t>
              </a:r>
            </a:p>
            <a:p>
              <a:pPr>
                <a:buFont typeface="Arial" pitchFamily="34" charset="0"/>
                <a:buChar char="•"/>
              </a:pPr>
              <a:r>
                <a:rPr lang="en-CA" sz="44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Coolvetica" pitchFamily="2" charset="0"/>
                </a:rPr>
                <a:t> Frame by Frame (Animation)</a:t>
              </a:r>
              <a:endParaRPr lang="en-CA" sz="4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olvetica" pitchFamily="2" charset="0"/>
              </a:endParaRPr>
            </a:p>
          </p:txBody>
        </p:sp>
        <p:pic>
          <p:nvPicPr>
            <p:cNvPr id="24578" name="Picture 2" descr="http://4.bp.blogspot.com/-h20A58UeAxM/Tz5nbvKrkKI/AAAAAAAAAYk/WsOAT7DsBTY/s1600/walkcycleexplained.jpg"/>
            <p:cNvPicPr>
              <a:picLocks noChangeAspect="1" noChangeArrowheads="1"/>
            </p:cNvPicPr>
            <p:nvPr/>
          </p:nvPicPr>
          <p:blipFill>
            <a:blip r:embed="rId3" cstate="print"/>
            <a:srcRect t="7510" b="13133"/>
            <a:stretch>
              <a:fillRect/>
            </a:stretch>
          </p:blipFill>
          <p:spPr bwMode="auto">
            <a:xfrm>
              <a:off x="539552" y="4020038"/>
              <a:ext cx="8028384" cy="2361290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5" descr="C:\Users\Emon\Desktop\blue-clean-business-ppt.jpg"/>
            <p:cNvPicPr>
              <a:picLocks noChangeAspect="1" noChangeArrowheads="1"/>
            </p:cNvPicPr>
            <p:nvPr/>
          </p:nvPicPr>
          <p:blipFill>
            <a:blip r:embed="rId2" cstate="print"/>
            <a:srcRect l="12988"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5" name="Rectangle 4"/>
            <p:cNvSpPr/>
            <p:nvPr/>
          </p:nvSpPr>
          <p:spPr>
            <a:xfrm>
              <a:off x="611560" y="188640"/>
              <a:ext cx="7344816" cy="110799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6600" b="1" cap="none" spc="0" dirty="0" smtClean="0">
                  <a:ln w="12700">
                    <a:solidFill>
                      <a:sysClr val="windowText" lastClr="000000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oolvetica" pitchFamily="2" charset="0"/>
                </a:rPr>
                <a:t>How to play</a:t>
              </a:r>
              <a:endParaRPr lang="en-US" sz="6000" b="1" cap="none" spc="0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olvetica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1340768"/>
              <a:ext cx="6927666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Coolvetica" pitchFamily="2" charset="0"/>
                </a:rPr>
                <a:t> Keyboard Controls</a:t>
              </a:r>
            </a:p>
            <a:p>
              <a:pPr>
                <a:buFont typeface="Arial" pitchFamily="34" charset="0"/>
                <a:buChar char="•"/>
              </a:pPr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Coolvetica" pitchFamily="2" charset="0"/>
                </a:rPr>
                <a:t> Basic movements</a:t>
              </a:r>
            </a:p>
            <a:p>
              <a:pPr>
                <a:buFont typeface="Arial" pitchFamily="34" charset="0"/>
                <a:buChar char="•"/>
              </a:pPr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Coolvetica" pitchFamily="2" charset="0"/>
                </a:rPr>
                <a:t> Perform attacks on enemies</a:t>
              </a:r>
            </a:p>
            <a:p>
              <a:pPr>
                <a:buFont typeface="Arial" pitchFamily="34" charset="0"/>
                <a:buChar char="•"/>
              </a:pPr>
              <a:r>
                <a:rPr lang="en-CA" sz="40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Coolvetica" pitchFamily="2" charset="0"/>
                </a:rPr>
                <a:t> Beat all enemies to proceed</a:t>
              </a:r>
              <a:endParaRPr lang="en-CA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olvetica" pitchFamily="2" charset="0"/>
              </a:endParaRPr>
            </a:p>
          </p:txBody>
        </p:sp>
        <p:pic>
          <p:nvPicPr>
            <p:cNvPr id="16386" name="Picture 2" descr="C:\Users\Emon\Desktop\Luffy (New)\LRL2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5536" y="4005064"/>
              <a:ext cx="2160240" cy="216024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6387" name="Picture 3" descr="C:\Users\Emon\Desktop\Luffy (New)\LRR1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88224" y="4005064"/>
              <a:ext cx="2160240" cy="216024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6388" name="Picture 4" descr="C:\Users\Emon\Desktop\Luffy (New)\LGR1.gi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987824" y="4005064"/>
              <a:ext cx="3168352" cy="220486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5" descr="C:\Users\Emon\Desktop\blue-clean-business-ppt.jpg"/>
            <p:cNvPicPr>
              <a:picLocks noChangeAspect="1" noChangeArrowheads="1"/>
            </p:cNvPicPr>
            <p:nvPr/>
          </p:nvPicPr>
          <p:blipFill>
            <a:blip r:embed="rId2" cstate="print"/>
            <a:srcRect l="12988"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5" name="Rectangle 4"/>
            <p:cNvSpPr/>
            <p:nvPr/>
          </p:nvSpPr>
          <p:spPr>
            <a:xfrm>
              <a:off x="611560" y="188640"/>
              <a:ext cx="7344816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400" b="1" cap="none" spc="0" dirty="0" smtClean="0">
                  <a:ln w="12700">
                    <a:solidFill>
                      <a:sysClr val="windowText" lastClr="000000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oolvetica" pitchFamily="2" charset="0"/>
                </a:rPr>
                <a:t>Artificial Intelligence</a:t>
              </a:r>
              <a:endParaRPr lang="en-US" sz="4800" b="1" cap="none" spc="0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olvetica" pitchFamily="2" charset="0"/>
              </a:endParaRPr>
            </a:p>
          </p:txBody>
        </p:sp>
        <p:pic>
          <p:nvPicPr>
            <p:cNvPr id="21505" name="Picture 1" descr="C:\Users\Emon\Desktop\OPEOPE\Sprite Movements\Navy (Final)\NR2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4" y="4005064"/>
              <a:ext cx="2088232" cy="216024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1506" name="Picture 2" descr="C:\Users\Emon\Desktop\OPEOPE\Sprite Movements\Pirate1\P1Attack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87824" y="4005064"/>
              <a:ext cx="3193398" cy="216024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1507" name="Picture 3" descr="C:\Users\Emon\Desktop\OPEOPE\Sprite Movements\Pirate2\P2Walk1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588224" y="3980354"/>
              <a:ext cx="2076995" cy="219819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9" name="TextBox 8"/>
            <p:cNvSpPr txBox="1"/>
            <p:nvPr/>
          </p:nvSpPr>
          <p:spPr>
            <a:xfrm>
              <a:off x="467544" y="1772816"/>
              <a:ext cx="702307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CA" sz="36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Coolvetica" pitchFamily="2" charset="0"/>
                </a:rPr>
                <a:t> Controlled by the computer</a:t>
              </a:r>
            </a:p>
            <a:p>
              <a:pPr>
                <a:buFont typeface="Arial" pitchFamily="34" charset="0"/>
                <a:buChar char="•"/>
              </a:pPr>
              <a:r>
                <a:rPr lang="en-CA" sz="36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Coolvetica" pitchFamily="2" charset="0"/>
                </a:rPr>
                <a:t> No need of second player assist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5" descr="C:\Users\Emon\Desktop\blue-clean-business-ppt.jpg"/>
            <p:cNvPicPr>
              <a:picLocks noChangeAspect="1" noChangeArrowheads="1"/>
            </p:cNvPicPr>
            <p:nvPr/>
          </p:nvPicPr>
          <p:blipFill>
            <a:blip r:embed="rId2" cstate="print"/>
            <a:srcRect l="12988"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5" name="Rectangle 4"/>
            <p:cNvSpPr/>
            <p:nvPr/>
          </p:nvSpPr>
          <p:spPr>
            <a:xfrm>
              <a:off x="611560" y="188640"/>
              <a:ext cx="7344816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4800" b="1" cap="none" spc="0" dirty="0" smtClean="0">
                  <a:ln w="12700">
                    <a:solidFill>
                      <a:sysClr val="windowText" lastClr="000000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oolvetica" pitchFamily="2" charset="0"/>
                </a:rPr>
                <a:t>Gameplay</a:t>
              </a:r>
              <a:endParaRPr lang="en-US" sz="4400" b="1" cap="none" spc="0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olvetica" pitchFamily="2" charset="0"/>
              </a:endParaRPr>
            </a:p>
          </p:txBody>
        </p:sp>
        <p:pic>
          <p:nvPicPr>
            <p:cNvPr id="23554" name="Picture 2" descr="C:\Users\Emon\Desktop\Untitle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1052736"/>
              <a:ext cx="7704856" cy="2637659"/>
            </a:xfrm>
            <a:prstGeom prst="rect">
              <a:avLst/>
            </a:prstGeom>
            <a:noFill/>
          </p:spPr>
        </p:pic>
        <p:pic>
          <p:nvPicPr>
            <p:cNvPr id="7" name="Picture 6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3568" y="3933056"/>
              <a:ext cx="7632848" cy="244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5" descr="C:\Users\Emon\Desktop\blue-clean-business-ppt.jpg"/>
            <p:cNvPicPr>
              <a:picLocks noChangeAspect="1" noChangeArrowheads="1"/>
            </p:cNvPicPr>
            <p:nvPr/>
          </p:nvPicPr>
          <p:blipFill>
            <a:blip r:embed="rId2" cstate="print"/>
            <a:srcRect l="12988"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5" name="Rectangle 4"/>
            <p:cNvSpPr/>
            <p:nvPr/>
          </p:nvSpPr>
          <p:spPr>
            <a:xfrm>
              <a:off x="611560" y="188640"/>
              <a:ext cx="7344816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4400" b="1" cap="none" spc="0" dirty="0" smtClean="0">
                  <a:ln w="12700">
                    <a:solidFill>
                      <a:sysClr val="windowText" lastClr="000000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oolvetica" pitchFamily="2" charset="0"/>
                </a:rPr>
                <a:t>Flowchart</a:t>
              </a:r>
              <a:endParaRPr lang="en-US" sz="4000" b="1" cap="none" spc="0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olvetica" pitchFamily="2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115616" y="116632"/>
              <a:ext cx="6984776" cy="6336704"/>
              <a:chOff x="1043608" y="44624"/>
              <a:chExt cx="6696744" cy="669674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625263" y="836712"/>
                <a:ext cx="1676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New Game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696072" y="5229200"/>
                <a:ext cx="15240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Level 2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17" idx="0"/>
              </p:cNvCxnSpPr>
              <p:nvPr/>
            </p:nvCxnSpPr>
            <p:spPr>
              <a:xfrm>
                <a:off x="4463463" y="1293912"/>
                <a:ext cx="11158" cy="1908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17" idx="2"/>
                <a:endCxn id="18" idx="0"/>
              </p:cNvCxnSpPr>
              <p:nvPr/>
            </p:nvCxnSpPr>
            <p:spPr>
              <a:xfrm flipH="1">
                <a:off x="4474096" y="1988840"/>
                <a:ext cx="525" cy="1908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26" idx="4"/>
                <a:endCxn id="7" idx="0"/>
              </p:cNvCxnSpPr>
              <p:nvPr/>
            </p:nvCxnSpPr>
            <p:spPr>
              <a:xfrm flipH="1">
                <a:off x="4463463" y="620688"/>
                <a:ext cx="525" cy="21602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33" idx="2"/>
                <a:endCxn id="8" idx="0"/>
              </p:cNvCxnSpPr>
              <p:nvPr/>
            </p:nvCxnSpPr>
            <p:spPr>
              <a:xfrm>
                <a:off x="4453355" y="5063918"/>
                <a:ext cx="4717" cy="16528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23" idx="0"/>
              </p:cNvCxnSpPr>
              <p:nvPr/>
            </p:nvCxnSpPr>
            <p:spPr>
              <a:xfrm flipH="1" flipV="1">
                <a:off x="1835696" y="1052736"/>
                <a:ext cx="46112" cy="333363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endCxn id="7" idx="1"/>
              </p:cNvCxnSpPr>
              <p:nvPr/>
            </p:nvCxnSpPr>
            <p:spPr>
              <a:xfrm>
                <a:off x="1835696" y="1052736"/>
                <a:ext cx="1789567" cy="1257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2843808" y="4221088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34554" y="4869160"/>
                <a:ext cx="485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Yes</a:t>
                </a:r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574521" y="1484784"/>
                <a:ext cx="1800200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Loading/Control</a:t>
                </a:r>
                <a:endParaRPr lang="en-CA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635896" y="2179712"/>
                <a:ext cx="1676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Story</a:t>
                </a:r>
                <a:endParaRPr lang="en-US" dirty="0"/>
              </a:p>
            </p:txBody>
          </p:sp>
          <p:cxnSp>
            <p:nvCxnSpPr>
              <p:cNvPr id="19" name="Straight Arrow Connector 18"/>
              <p:cNvCxnSpPr>
                <a:stCxn id="18" idx="2"/>
                <a:endCxn id="24" idx="0"/>
              </p:cNvCxnSpPr>
              <p:nvPr/>
            </p:nvCxnSpPr>
            <p:spPr>
              <a:xfrm>
                <a:off x="4474096" y="2636912"/>
                <a:ext cx="0" cy="21602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3626313" y="3501008"/>
                <a:ext cx="1676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Level 1</a:t>
                </a:r>
                <a:endParaRPr lang="en-US" dirty="0"/>
              </a:p>
            </p:txBody>
          </p:sp>
          <p:cxnSp>
            <p:nvCxnSpPr>
              <p:cNvPr id="21" name="Straight Arrow Connector 20"/>
              <p:cNvCxnSpPr>
                <a:stCxn id="20" idx="2"/>
                <a:endCxn id="33" idx="0"/>
              </p:cNvCxnSpPr>
              <p:nvPr/>
            </p:nvCxnSpPr>
            <p:spPr>
              <a:xfrm flipH="1">
                <a:off x="4453355" y="3958208"/>
                <a:ext cx="11158" cy="1696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33" idx="1"/>
                <a:endCxn id="23" idx="3"/>
              </p:cNvCxnSpPr>
              <p:nvPr/>
            </p:nvCxnSpPr>
            <p:spPr>
              <a:xfrm flipH="1">
                <a:off x="2720008" y="4595866"/>
                <a:ext cx="545215" cy="65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1043608" y="4386370"/>
                <a:ext cx="167640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Game Over</a:t>
                </a: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635896" y="2852936"/>
                <a:ext cx="1676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Gameplay</a:t>
                </a:r>
                <a:endParaRPr lang="en-US" dirty="0"/>
              </a:p>
            </p:txBody>
          </p:sp>
          <p:cxnSp>
            <p:nvCxnSpPr>
              <p:cNvPr id="25" name="Straight Arrow Connector 24"/>
              <p:cNvCxnSpPr>
                <a:stCxn id="24" idx="2"/>
                <a:endCxn id="20" idx="0"/>
              </p:cNvCxnSpPr>
              <p:nvPr/>
            </p:nvCxnSpPr>
            <p:spPr>
              <a:xfrm flipH="1">
                <a:off x="4464513" y="3310136"/>
                <a:ext cx="9583" cy="1908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3635896" y="44624"/>
                <a:ext cx="165618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Begin</a:t>
                </a:r>
              </a:p>
            </p:txBody>
          </p:sp>
          <p:cxnSp>
            <p:nvCxnSpPr>
              <p:cNvPr id="27" name="Straight Arrow Connector 26"/>
              <p:cNvCxnSpPr>
                <a:stCxn id="8" idx="2"/>
                <a:endCxn id="35" idx="0"/>
              </p:cNvCxnSpPr>
              <p:nvPr/>
            </p:nvCxnSpPr>
            <p:spPr>
              <a:xfrm>
                <a:off x="4458072" y="5610200"/>
                <a:ext cx="5916" cy="1950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5310618" y="5795972"/>
                <a:ext cx="485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Yes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915816" y="5877272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35" idx="3"/>
                <a:endCxn id="34" idx="2"/>
              </p:cNvCxnSpPr>
              <p:nvPr/>
            </p:nvCxnSpPr>
            <p:spPr>
              <a:xfrm flipV="1">
                <a:off x="5652120" y="6269211"/>
                <a:ext cx="432048" cy="410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35" idx="1"/>
              </p:cNvCxnSpPr>
              <p:nvPr/>
            </p:nvCxnSpPr>
            <p:spPr>
              <a:xfrm flipH="1">
                <a:off x="1907704" y="6273316"/>
                <a:ext cx="1368152" cy="3600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endCxn id="23" idx="2"/>
              </p:cNvCxnSpPr>
              <p:nvPr/>
            </p:nvCxnSpPr>
            <p:spPr>
              <a:xfrm flipH="1" flipV="1">
                <a:off x="1881808" y="4818418"/>
                <a:ext cx="25896" cy="14909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Flowchart: Decision 32"/>
              <p:cNvSpPr/>
              <p:nvPr/>
            </p:nvSpPr>
            <p:spPr>
              <a:xfrm>
                <a:off x="3265223" y="4127814"/>
                <a:ext cx="2376264" cy="93610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Level Clearance</a:t>
                </a:r>
                <a:endParaRPr lang="en-CA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84168" y="5981179"/>
                <a:ext cx="1656184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End</a:t>
                </a:r>
              </a:p>
            </p:txBody>
          </p:sp>
          <p:sp>
            <p:nvSpPr>
              <p:cNvPr id="35" name="Flowchart: Decision 34"/>
              <p:cNvSpPr/>
              <p:nvPr/>
            </p:nvSpPr>
            <p:spPr>
              <a:xfrm>
                <a:off x="3275856" y="5805264"/>
                <a:ext cx="2376264" cy="93610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Level Clearance</a:t>
                </a:r>
                <a:endParaRPr lang="en-CA" dirty="0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197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Emon</dc:creator>
  <cp:lastModifiedBy>Emon</cp:lastModifiedBy>
  <cp:revision>56</cp:revision>
  <dcterms:created xsi:type="dcterms:W3CDTF">2015-12-02T07:08:35Z</dcterms:created>
  <dcterms:modified xsi:type="dcterms:W3CDTF">2015-12-03T05:04:08Z</dcterms:modified>
</cp:coreProperties>
</file>