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9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72C1-596E-4FDA-82B9-352011E12DC2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ADC0-D9A0-4F1C-9C4E-2772C698467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72C1-596E-4FDA-82B9-352011E12DC2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ADC0-D9A0-4F1C-9C4E-2772C698467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72C1-596E-4FDA-82B9-352011E12DC2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ADC0-D9A0-4F1C-9C4E-2772C698467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72C1-596E-4FDA-82B9-352011E12DC2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ADC0-D9A0-4F1C-9C4E-2772C698467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72C1-596E-4FDA-82B9-352011E12DC2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ADC0-D9A0-4F1C-9C4E-2772C698467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72C1-596E-4FDA-82B9-352011E12DC2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ADC0-D9A0-4F1C-9C4E-2772C698467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72C1-596E-4FDA-82B9-352011E12DC2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ADC0-D9A0-4F1C-9C4E-2772C698467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72C1-596E-4FDA-82B9-352011E12DC2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ADC0-D9A0-4F1C-9C4E-2772C698467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72C1-596E-4FDA-82B9-352011E12DC2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ADC0-D9A0-4F1C-9C4E-2772C698467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72C1-596E-4FDA-82B9-352011E12DC2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ADC0-D9A0-4F1C-9C4E-2772C698467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72C1-596E-4FDA-82B9-352011E12DC2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ADC0-D9A0-4F1C-9C4E-2772C698467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72C1-596E-4FDA-82B9-352011E12DC2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EADC0-D9A0-4F1C-9C4E-2772C698467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3608" y="44624"/>
            <a:ext cx="7848872" cy="6696744"/>
            <a:chOff x="1043608" y="44624"/>
            <a:chExt cx="7848872" cy="6696744"/>
          </a:xfrm>
        </p:grpSpPr>
        <p:sp>
          <p:nvSpPr>
            <p:cNvPr id="35" name="Rectangle 34"/>
            <p:cNvSpPr/>
            <p:nvPr/>
          </p:nvSpPr>
          <p:spPr>
            <a:xfrm>
              <a:off x="3625263" y="836712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 Menu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96072" y="52292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 Level</a:t>
              </a:r>
              <a:endParaRPr lang="en-US" dirty="0"/>
            </a:p>
          </p:txBody>
        </p:sp>
        <p:cxnSp>
          <p:nvCxnSpPr>
            <p:cNvPr id="42" name="Straight Arrow Connector 41"/>
            <p:cNvCxnSpPr>
              <a:stCxn id="35" idx="2"/>
              <a:endCxn id="67" idx="0"/>
            </p:cNvCxnSpPr>
            <p:nvPr/>
          </p:nvCxnSpPr>
          <p:spPr>
            <a:xfrm>
              <a:off x="4463463" y="1293912"/>
              <a:ext cx="11158" cy="1908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67" idx="2"/>
              <a:endCxn id="73" idx="0"/>
            </p:cNvCxnSpPr>
            <p:nvPr/>
          </p:nvCxnSpPr>
          <p:spPr>
            <a:xfrm flipH="1">
              <a:off x="4474096" y="1988840"/>
              <a:ext cx="525" cy="1908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9" idx="4"/>
              <a:endCxn id="35" idx="0"/>
            </p:cNvCxnSpPr>
            <p:nvPr/>
          </p:nvCxnSpPr>
          <p:spPr>
            <a:xfrm flipH="1">
              <a:off x="4463463" y="620688"/>
              <a:ext cx="525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85" idx="2"/>
              <a:endCxn id="38" idx="0"/>
            </p:cNvCxnSpPr>
            <p:nvPr/>
          </p:nvCxnSpPr>
          <p:spPr>
            <a:xfrm>
              <a:off x="4453355" y="5063918"/>
              <a:ext cx="4717" cy="1652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3" idx="0"/>
            </p:cNvCxnSpPr>
            <p:nvPr/>
          </p:nvCxnSpPr>
          <p:spPr>
            <a:xfrm flipH="1" flipV="1">
              <a:off x="1835696" y="1052736"/>
              <a:ext cx="46112" cy="33336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35" idx="1"/>
            </p:cNvCxnSpPr>
            <p:nvPr/>
          </p:nvCxnSpPr>
          <p:spPr>
            <a:xfrm>
              <a:off x="1835696" y="1052736"/>
              <a:ext cx="1789567" cy="125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843808" y="422108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34554" y="4869160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574521" y="1484784"/>
              <a:ext cx="18002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Return Decision</a:t>
              </a:r>
              <a:endParaRPr lang="en-CA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35896" y="2179712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Game</a:t>
              </a:r>
              <a:endParaRPr lang="en-US" dirty="0"/>
            </a:p>
          </p:txBody>
        </p:sp>
        <p:cxnSp>
          <p:nvCxnSpPr>
            <p:cNvPr id="75" name="Straight Arrow Connector 74"/>
            <p:cNvCxnSpPr>
              <a:stCxn id="73" idx="2"/>
              <a:endCxn id="21" idx="0"/>
            </p:cNvCxnSpPr>
            <p:nvPr/>
          </p:nvCxnSpPr>
          <p:spPr>
            <a:xfrm>
              <a:off x="4474096" y="2636912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3626313" y="3501008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 Game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78" idx="2"/>
              <a:endCxn id="85" idx="0"/>
            </p:cNvCxnSpPr>
            <p:nvPr/>
          </p:nvCxnSpPr>
          <p:spPr>
            <a:xfrm flipH="1">
              <a:off x="4453355" y="3958208"/>
              <a:ext cx="11158" cy="169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85" idx="1"/>
              <a:endCxn id="83" idx="3"/>
            </p:cNvCxnSpPr>
            <p:nvPr/>
          </p:nvCxnSpPr>
          <p:spPr>
            <a:xfrm flipH="1">
              <a:off x="2720008" y="4595866"/>
              <a:ext cx="545215" cy="65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1043608" y="4386370"/>
              <a:ext cx="1676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Game Over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35896" y="2852936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 Name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1" idx="2"/>
              <a:endCxn id="78" idx="0"/>
            </p:cNvCxnSpPr>
            <p:nvPr/>
          </p:nvCxnSpPr>
          <p:spPr>
            <a:xfrm flipH="1">
              <a:off x="4464513" y="3310136"/>
              <a:ext cx="9583" cy="1908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3635896" y="44624"/>
              <a:ext cx="165618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Begin</a:t>
              </a:r>
            </a:p>
          </p:txBody>
        </p:sp>
        <p:cxnSp>
          <p:nvCxnSpPr>
            <p:cNvPr id="52" name="Straight Arrow Connector 51"/>
            <p:cNvCxnSpPr>
              <a:stCxn id="38" idx="2"/>
              <a:endCxn id="107" idx="0"/>
            </p:cNvCxnSpPr>
            <p:nvPr/>
          </p:nvCxnSpPr>
          <p:spPr>
            <a:xfrm>
              <a:off x="4458072" y="5610200"/>
              <a:ext cx="5916" cy="195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310618" y="579597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15816" y="5877272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107" idx="3"/>
              <a:endCxn id="105" idx="2"/>
            </p:cNvCxnSpPr>
            <p:nvPr/>
          </p:nvCxnSpPr>
          <p:spPr>
            <a:xfrm flipV="1">
              <a:off x="5652120" y="6237312"/>
              <a:ext cx="1368152" cy="36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107" idx="1"/>
            </p:cNvCxnSpPr>
            <p:nvPr/>
          </p:nvCxnSpPr>
          <p:spPr>
            <a:xfrm flipH="1">
              <a:off x="1907704" y="6273316"/>
              <a:ext cx="1368152" cy="360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3" idx="2"/>
            </p:cNvCxnSpPr>
            <p:nvPr/>
          </p:nvCxnSpPr>
          <p:spPr>
            <a:xfrm flipH="1" flipV="1">
              <a:off x="1881808" y="4818418"/>
              <a:ext cx="25896" cy="14909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owchart: Decision 84"/>
            <p:cNvSpPr/>
            <p:nvPr/>
          </p:nvSpPr>
          <p:spPr>
            <a:xfrm>
              <a:off x="3265223" y="4127814"/>
              <a:ext cx="2376264" cy="93610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Level Clearance</a:t>
              </a:r>
              <a:endParaRPr lang="en-CA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20272" y="5949280"/>
              <a:ext cx="165618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End</a:t>
              </a:r>
            </a:p>
          </p:txBody>
        </p:sp>
        <p:sp>
          <p:nvSpPr>
            <p:cNvPr id="107" name="Flowchart: Decision 106"/>
            <p:cNvSpPr/>
            <p:nvPr/>
          </p:nvSpPr>
          <p:spPr>
            <a:xfrm>
              <a:off x="3275856" y="5805264"/>
              <a:ext cx="2376264" cy="93610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Level Clearance</a:t>
              </a:r>
              <a:endParaRPr lang="en-CA" dirty="0"/>
            </a:p>
          </p:txBody>
        </p:sp>
        <p:cxnSp>
          <p:nvCxnSpPr>
            <p:cNvPr id="32" name="Straight Arrow Connector 31"/>
            <p:cNvCxnSpPr>
              <a:stCxn id="67" idx="3"/>
              <a:endCxn id="40" idx="1"/>
            </p:cNvCxnSpPr>
            <p:nvPr/>
          </p:nvCxnSpPr>
          <p:spPr>
            <a:xfrm>
              <a:off x="5374721" y="1736812"/>
              <a:ext cx="349407" cy="234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724128" y="1531640"/>
              <a:ext cx="194421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Help/High Score</a:t>
              </a:r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6660232" y="1124744"/>
              <a:ext cx="3600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5" idx="3"/>
            </p:cNvCxnSpPr>
            <p:nvPr/>
          </p:nvCxnSpPr>
          <p:spPr>
            <a:xfrm flipH="1" flipV="1">
              <a:off x="5301663" y="1065312"/>
              <a:ext cx="1358569" cy="594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68" idx="1"/>
            </p:cNvCxnSpPr>
            <p:nvPr/>
          </p:nvCxnSpPr>
          <p:spPr>
            <a:xfrm>
              <a:off x="5040560" y="896144"/>
              <a:ext cx="1907704" cy="25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6948264" y="692696"/>
              <a:ext cx="194421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Quit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68" idx="2"/>
              <a:endCxn id="105" idx="0"/>
            </p:cNvCxnSpPr>
            <p:nvPr/>
          </p:nvCxnSpPr>
          <p:spPr>
            <a:xfrm flipH="1">
              <a:off x="7848364" y="1149896"/>
              <a:ext cx="72008" cy="47993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Emon</dc:creator>
  <cp:lastModifiedBy>Emon</cp:lastModifiedBy>
  <cp:revision>12</cp:revision>
  <dcterms:created xsi:type="dcterms:W3CDTF">2015-12-02T08:30:14Z</dcterms:created>
  <dcterms:modified xsi:type="dcterms:W3CDTF">2015-12-03T05:20:19Z</dcterms:modified>
</cp:coreProperties>
</file>