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74" autoAdjust="0"/>
    <p:restoredTop sz="94660"/>
  </p:normalViewPr>
  <p:slideViewPr>
    <p:cSldViewPr snapToGrid="0">
      <p:cViewPr>
        <p:scale>
          <a:sx n="100" d="100"/>
          <a:sy n="100" d="100"/>
        </p:scale>
        <p:origin x="17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4:53.6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2271 926,'-16'0,"-7"2,-2-2,1 0,-1-3,1 0,0 0,0-3,1 0,-41-18,51 19,-2-1,0 2,0 0,1 0,-1 1,-27 0,-96 5,52 2,71-4,-8 1,1-2,-1 0,-32-7,46 5,2 1,-2-1,1-1,0 0,0 0,0 1,1-3,0 1,-1 0,2-2,0 1,-9-10,-3-1,-2 1,1-1,-2 2,0 1,-1 1,0 1,-37-14,22 10,-56-36,90 48,-2 0,1-1,-1 1,1-2,1 1,-1 0,2 0,-2 0,2-1,-1 1,1-1,-1 1,2-2,0 1,0 0,-1 0,1-1,1 1,-1-7,1-16,0-1,6-45,-5 74,0-12,2 0,1 1,-1-1,1 1,1 1,1-1,-1 0,1 1,0 0,1 1,17-20,3-5,-26 33,0 0,2-1,-2 2,0-2,0 2,0-2,1 1,-1-1,0 1,-1-1,1 0,-1 2,2-1,-2-1,1 0,-1 1,0-1,0 1,0-2,0 1,-1 0,1 1,-2-3,0 1,1 1,-2 2,2-2,-1 1,-1-1,1 2,-1-2,1 2,-1-2,1 2,-1 0,1-1,-2 1,2 0,-1-1,-4 1,-11-4,-2 1,-1 1,2 2,-30 0,-11 0,-68-14,-52 1,-393 15,546-1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06.17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9967 3,'-41'-1,"24"0,1 0,-1 1,0 1,0 1,1 0,0 1,-1 1,-29 11,27-8,1-1,-1 0,0-1,-38 4,-11 2,32-3,9-3,-45 15,59-16,0 0,-1-1,0-1,-16 0,-31 7,37-4,-39 1,-11 2,-5-1,56-6,0 1,-28 7,-79 10,80-7,12-2,-1-2,1-1,-69 1,93-7,0 0,0 1,-13 4,-36 3,36-6,0 0,-43 12,-12 2,38-9,22-4,-42 3,48-6,-1 2,1 0,0 0,-18 8,-35 7,30-12,19-1,-2-2,-28 1,23-2,-45 7,22 0,5-1,29-5,0 0,-20 1,27-4,0 2,-1 0,1 0,1 0,-1 1,-11 6,8-4,0-1,-20 5,-138 27,58 3,81-32,0-2,-55 2,71-6,0 1,-23 5,-25 2,35-8,6-1,0 1,0 1,-23 5,20-1,1 1,1-2,-2-1,-37 2,46-6,1 2,-22 5,-27 2,48-8,0 1,-17 4,17-2,0-1,-18 0,15-1,-38 8,21-3,-2 1,-18 2,41-7,1-1,-1 1,-26 9,28-7,-2-1,0-1,-25 4,2-3,-51 12,-7 2,46-10,31-3,1-3,-26 2,28-4,-7 0,1 1,0 0,-34 7,-55 12,-51 18,143-35,-1 0,-1-2,-23 0,23-2,1 2,-40 6,-24 3,57-8,-38 9,39-6,-39 2,45-6,0 1,0 1,0 2,-19 5,10-2,-1 0,-30 3,-22 6,34-10,38-7,1 2,0-1,0 0,0 2,0 0,-12 4,5 0,-1-1,0-2,0 1,-1-1,-19 0,7 1,-68 11,37-10,52-6,-1 0,1 1,-1 0,1 1,0-1,-1 2,-12 5,-7 3,1-2,-1 0,0-2,-32 4,19-4,-20 0,-13 5,-48 6,-63 30,170-44,-10 3,-34 3,11-3,-24 2,50-8,-38 7,39-3,-35 0,40-4,-1 1,1 0,-32 9,29-5,1-2,-2 0,2-2,-1 0,-23-1,-12 0,-8 9,45-6,-1-2,-19 2,7-3,-41 9,25-2,40-7,-1 1,1 0,0 1,-1-1,-8 5,10-3,0-1,-1 0,0-1,0 1,0-2,-12 3,-150 18,58-5,103-16,1 1,-1 0,2 0,-2 1,-9 5,11-5,-1 0,0 0,1-1,-1 1,1-2,-14 3,-13-3,12 0,0 1,-23 5,-87 12,47-7,31-5,-54 13,88-17,-38 3,-16 3,-57 10,18 0,92-15,-1-2,-21 1,22-2,1 0,-28 7,15-3,-1-1,1-2,0-1,-37-4,-6 1,-9 1,-93 3,174-2,1 0,-1 1,0 0,1-1,-1 1,1 0,-1 0,1 0,-1 1,0-1,1 1,0-1,0 0,0 2,0-2,0 1,0 1,0-1,1 0,-1 0,1 1,-1-1,1 0,0 1,0-1,0 1,0 0,0 0,0 4,0 2,0 0,0 0,1 0,1 0,0 0,-1 0,2 0,2 10,-3-16,0-1,0 1,0-1,0 1,1 0,-1-1,1 0,-1 0,1 1,0-1,0-1,0 2,0-2,0 1,0 0,0-1,1 1,0-1,-1 0,1 0,-1 0,1 0,-1 0,1 0,-1-1,1 0,0 0,0 1,4-2,9 1,0-1,0-1,0-1,15-4,-2 1,33-5,81-18,-127 25,56-15,-47 15,-1-1,0-1,-1-2,26-12,-31 13,0 2,1 0,0 0,19-1,24-6,-17 3,-22 5,0-2,28-10,-27 8,1 1,-1 1,1 1,38-1,27-6,-53 6,-17 3,0-1,0-1,25-9,-34 11,0 0,0 0,0 1,1 1,-1 0,1 0,11 2,-9-1,0 0,0-1,0 0,15-5,45-9,-46 10,44-13,-49 9,-7 3,0 0,23-3,-2 1,-21 5,0 0,27-2,-24 3,1 0,18-6,-2 1,4 0,-21 3,0 1,33-3,10 6,83-13,-101 8,31-7,-52 9,-1-1,29 1,32-5,36-12,-88 13,0 0,1 2,53-2,-71 7,1-2,25-5,23-3,37-2,-51 5,-4-2,-30 6,0 0,22-1,-13 2,33-7,-8 1,1 0,-31 4,0 1,24 0,-15 1,36-6,-38 3,43 0,-50 4,0-1,-1-1,37-9,-35 6,1 1,34-3,12-1,-47 5,42-2,-44 6,0-1,0-1,29-6,13 0,-47 7,-1 0,1-1,-1-1,19-5,2-2,1 1,-1 1,1 2,38-1,-39 4,-11 3,0-3,21-5,-22 5,34-3,19-3,-43 1,-9 2,-1 2,1 0,23 0,-23 1,37-6,-9 0,-19 4,53-16,-61 13,1 1,0 2,0 1,28-2,-28 4,39-7,-19 2,142-28,-92 12,18 4,-58 11,-27 3,42-1,-54 6,-1-2,-1-1,1 0,23-7,-23 5,1 1,-1 0,1 2,20-3,-15 4,-1-1,20-6,-4 1,6 0,-23 2,1 2,33-2,-21 4,41-9,-25 3,-34 4,0 0,0 0,12-6,-13 4,-1 1,1 1,19-3,115-15,-116 16,35-10,13-3,-39 10,-19 5,1-1,29 0,-36 4,20 0,0-1,53-9,81-9,-52-3,47-2,-135 20,29-10,-35 8,0 1,37-3,-25 5,53-13,-57 9,0 2,51-3,-52 7,-1-2,53-14,5 1,-51 9,42-13,-43 10,43-6,-45 10,52-17,-59 15,0 1,0 1,42-5,-42 9,0-2,30-8,-32 6,2 1,32-3,-34 6,0-2,33-9,-34 7,1 1,35-3,5-2,-46 7,-1 0,19 0,37-7,-53 6,40-2,214 7,-273-1,0 0,0 0,0 0,0 1,0-1,0 0,0 0,0 0,0 0,0 0,0 0,0 0,0 0,0 0,0 0,0 0,0 0,0 0,0 0,0 0,0 0,0 0,0 0,0 0,0 0,0 0,0 0,0 0,0 0,0 0,0 0,0 0,0 0,0 1,0-1,0 0,0 0,0 0,0 0,0 0,0 0,0 0,0 0,0 0,0 0,0 0,0 0,0 0,0 0,0 0,0 0,0 0,1 0,-10 5,-12 3,16-7,-6 0,0 1,0 0,1 1,0 1,-1-1,-12 8,6-4,-1 0,1-1,-1-1,0 0,-22 1,-11 4,-61 9,-30 8,95-19,32-5,-1 0,-19 0,19-1,0 0,-17 4,17-2,0-1,-18 0,-15-4,38 0,0 0,0 1,-1 0,1 1,-1 0,1 1,0 0,-1 1,-13 5,13-3,1-1,-1 0,-1-1,2 0,-2-1,1-1,-1 0,-20-1,-16 2,-15 7,40-6,-37 3,38-5,-38 7,38-3,-38 0,46-4,1 1,-1 1,0 0,-21 7,22-4,-1-3,0 1,0-1,-19 1,13-4,-1 1,-36 8,28-4,0-2,0 0,-48-3,45-2,1 2,-64 10,41-1,37-8,0 2,0 1,-34 11,39-11,-1 0,-1-1,1 0,0-1,0-1,-25-1,20-1,-1 2,1 0,-20 5,-91 14,56-11,54-8,-36 8,28-2,7-2,-1 0,0-1,-26 1,26-3,-32 6,-20 1,-7 1,56-7,-38 3,44-5,-38 8,-15 0,-31 2,37-3,-65 12,100-15,-30 9,-10 3,33-9,17-4,0-1,-35 3,29-5,-43 8,17-1,29-4,-42 13,7-1,-52 5,87-18,-34 11,40-8,-1-2,1 0,-33 3,-88 1,-30 2,136-11,0 2,-61 10,61-7,-1-1,1-1,-50-4,-51 3,84 8,-11 0,45-8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11.9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1805 317,'0'-2,"0"1,0-2,0 1,0 1,0-2,-1 2,0-1,0 0,1 0,-1 0,0 0,1 1,-2-1,1 1,0-1,0 1,0-1,-3-2,1 2,0 0,0 0,-1 0,2 0,-2 1,0-1,0 1,-7-2,-4 0,0 2,-2-1,-23 2,32 0,-62 3,-123-5,178 0,1-1,-1-1,-20-7,-18-5,27 10,-1 0,1 2,-43-1,65 5,-19 1,-1-1,0-1,-40-9,44 6,-35-2,35 5,-34-7,-65-27,51 13,-25 2,73 16,-35-1,34 3,-33-5,-5-1,45 7,1-1,-1-1,1 1,-20-8,15 5,1-1,-2 2,-23-3,-15-3,-35-8,87 17,6 4,17 10,30 13,-22-18,1-1,51 8,-49-11,32 10,-40-9,0 0,0-1,35 1,-32-5,-1-1,1 2,0 0,37 8,-41-5,35 2,-35-4,33 6,133 30,-73-20,-66-8,1-2,-1-3,66-1,-99-5,-1 0,1 2,0 0,-1 0,0 1,1 1,0 0,-1 2,-1-1,2 1,21 13,-21-10,1-2,-1 0,1 0,0-2,21 4,38 13,-70-19,16 5,-3 1,21 12,-1 0,-28-16,1 0,-2 1,1 1,-1 0,0 0,0 0,-1 1,12 12,-16-16,-1 0,0 0,0 1,0-1,1 1,-2-1,1 1,1 7,-2-11,-1 1,0 0,0 0,0-1,0 1,0 0,0 0,-1-1,1 1,0 0,0 0,0-1,0 1,-1 0,1 0,-1-1,1 1,-1 0,0 0,0 0,0 1,-1-2,1 2,-1-1,1-1,-1 1,0 0,1-1,-1 1,0-1,0 0,-1 1,-16 1,2-2,-2 0,2 0,-1-2,0 0,-24-7,2 1,12 2,1-2,-42-16,-20-7,-4 12,72 16,0 0,-37 1,37 2,1-1,0-1,-25-5,-48-13,47 11,0-1,-53-21,63 17,-2 3,1 1,-46-7,41 10,22 3,0 0,-29 0,40 4,1-1,0-1,0 1,0-1,0-1,-13-5,-22-7,28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36.22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11232 722,'-85'-2,"-93"4,128 7,36-6,0 0,-20 1,-5 0,0 1,-66 17,52-8,0-3,0-3,-109 4,132-13,2 1,0 0,0 1,-53 10,-27 12,77-19,1-3,-55-2,-27 1,0 18,69-12,-74 10,-140 0,219-14,-42 6,42-3,-43 0,4-7,-108 4,122 7,39-5,-38 2,31-4,-40 7,20-1,-77 11,82-10,31-6,1 0,-22 1,21-3,0 1,0 1,2 0,-16 6,12-4,-1-1,-18 3,-143 16,57 3,60-11,-113 15,-95 28,51-18,173-31,29-5,0-1,-27 2,-21 4,49-6,-34 3,36-5,-1 1,1 1,-1 0,-15 6,14-3,-1-2,-26 4,-112 13,140-19,0 2,-25 8,26-7,0-1,-28 5,-27-1,24-2,-55 1,85-6,1 0,-24 7,-25 1,35-7,1 2,-46 11,-6 2,-2 1,-12 2,68-17,-32 12,38-9,-1-2,-39 5,-75 10,81-10,33-5,-35 2,18-3,-65 13,64-8,-55 3,77-9,1 0,-1 1,-27 10,28-9,0 0,1 0,-1-1,-21 1,-73 7,56-3,5-3,-62 16,73-9,28-7,-2-2,1 0,0 0,-18 1,-11 1,-50 12,34-3,-40 7,-1-2,-14 1,90-17,-38 12,41-10,0-1,0 0,-22 1,-36 5,47-5,-38 0,50-4,0 1,-28 6,8-1,-75 13,-15 3,65-10,47-10,2 1,-19 8,21-8,1 0,-1-1,1 0,-2 0,-14 0,-52-2,54-2,-2 2,2 0,-43 8,46-6,1 0,-26 0,26-1,-1-1,-24 6,18-2,1-2,-1-1,0-1,-33-4,23 2,-39 2,65 1,0 0,1 0,0 1,-17 7,17-6,1-1,0 0,-1 0,0-1,-15 2,-27-2,30-2,1 1,-1 0,-24 6,16-2,1-2,-2-1,-56-3,24-1,57 2,0 0,0-1,1 0,-2 0,2 0,-1-1,0 0,1 1,-8-6,-39-30,2 3,-109-53,144 79,0 1,-20-7,22 10,1-1,0 0,-1-1,-19-13,20 11,0 2,0-1,0 1,-16-5,16 6,0 0,0 0,1 0,0-2,-12-8,14 10,0 0,0 1,0 0,0 0,-1 1,0 0,0 1,0 0,-10-1,-27-8,29 7,-1 0,-29-1,-17-4,47 5,-12-3,-1 1,0 1,-43-1,52 6,1-3,-25-4,0-1,33 6,0-1,0 0,1-1,0 1,0-2,0 0,-18-11,8 4,-1 3,1 0,-2 1,-41-9,36 10,1 0,-44-20,62 22,-2 0,1 0,0 1,-1 1,0 0,0 0,0 1,0 0,-13 0,23 2,-28 2,29-2,-1 0,1 0,0 0,0 0,-1 0,1 0,0 0,0 1,0-1,0 0,0 0,-1 0,1 0,0 0,0 1,0-1,-1 0,1 0,0 0,0 0,0 0,0 0,-1 0,1 1,0-1,0 0,0 0,0 1,0-1,0 0,0 0,0 0,0 0,0 0,0 1,0 0,12 10,-5-7,-1-1,1 0,0 0,-1-1,2 0,-2 0,2-1,-1 0,9 1,73-3,-45-1,-8 2,-2-2,46-8,40-9,21 0,-112 13,0-1,-1-1,49-22,72-28,-139 55,-1 0,1 0,0 2,0-1,0 1,-1 0,13 0,39-4,-35 1,47-1,-18 2,-4-6,-37 6,-1 0,21 0,82 4,48-2,-157-1,0 1,0-1,0 0,-1 0,1-1,7-4,-8 4,0 0,0 0,1 1,0 0,-1 0,13-2,53-7,-31 3,-5 0,42-13,-43 10,41-7,-38 11,58-21,-56 15,-13 5,0 2,0 1,1 2,0 0,33 1,-47 1,0 1,0-3,13-2,35-5,55 1,28 0,-131 8,-1 0,1-2,13-2,-12 1,0 2,18-2,70-5,19-1,-97 9,46-9,-18 2,1 0,-29 4,45-3,-45 5,46-8,-36 4,9-2,-27 4,3 1,30-2,-26 3,0 0,0-2,33-9,19-4,-68 16,-1-1,1-1,0 1,12-8,25-8,83-3,-108 18,-1-1,0-2,34-12,-6 1,-16 9,0 1,1 1,33-1,-10-1,-36 4,0 1,20 0,-33 3,2 1,0-1,0 0,0-1,0 0,0 1,-1-3,1 2,0-1,0-1,-1 0,11-6,-9 6,-1-1,1 1,1 0,-1 1,1-1,-1 2,16-1,26-4,18-7,-47 10,1-1,-1-2,0 0,32-14,-37 14,0 0,1 0,-1 1,1 1,31-2,-16 0,56-15,-64 13,0 2,0 0,0 3,33-3,51 9,100-6,-158-6,-38 6,1 1,20-2,-8 2,1-2,-2-1,0-1,33-12,-6 3,60-4,0 0,-78 11,58-16,-61 15,0 2,1 1,57-3,-69 7,31-6,-36 4,-1 2,19-2,-15 4,-13 0,0 0,0 0,0 0,0-1,0 0,1 1,-1-2,0 1,0-1,0 1,0-2,0 1,4-4,-2 3,0-1,-1 2,1-1,0 1,0 1,0-2,0 3,0-2,0 1,1 1,12 1,-9-1,0-1,1 1,18-5,4-3,39-3,-18 4,12 1,-54 6,1-1,0 1,0-3,0 1,0-1,17-7,-18 6,1-1,0 2,-1 0,1 1,21-1,39-6,217-37,-197 27,-1 0,20 0,-88 15,1-1,35-13,-39 10,1 2,0 1,40-5,14-1,-25 2,-34 6,1-1,19-8,-24 8,0 0,0 1,1 0,22-2,-18 4,40-9,-25 3,7 0,-22 2,0 2,32-2,548 6,-592-1,0 0,-1 1,1 1,-1-1,0 1,1-1,-1 1,0 1,9 4,1 4,0-1,13 13,-2-2,-21-16,-1 0,1 0,-2 1,8 9,-8-8,1-1,0 0,1-1,7 8,21 22,-30-30,0-1,0 1,1-1,-1 1,0-2,2 1,-2 0,1 0,0-1,1 0,6 2,1 0,-2 0,0 0,14 10,-14-9,-1 0,1 0,20 6,29 7,62 28,-104-40,0-1,1 0,-1-1,1-1,25 1,-24-2,38 12,-41-10,0-1,1 0,21 2,-15-3,0 2,-1 0,1 1,-1 1,0 2,37 19,-46-22,1-2,0 1,0-2,0 0,19 2,-12-3,33 9,-30-4,-14-4,1 1,-1-1,1 1,14 9,-6-5,10 5,-30-13,2 1,-1-1,0 1,0 0,0 0,0-1,1 1,-2 0,1 0,0 0,-1 0,1 0,0 0,0 0,-1 0,1 0,1 3,-3-4,1 0,0 1,0 0,0 0,-1-1,1 0,0 1,-1-1,1 1,0 0,0-1,0 0,-1 1,1-1,-1 1,0-1,1 1,0-1,0 0,-1 0,0 1,1-1,0 0,-1 1,0-1,0 0,1 0,0 0,-1 1,0-1,1 0,-2 0,-22 3,22-3,-10-1,0 0,0 0,0-1,-13-3,10 1,-1 1,-16-1,11 4,0-2,-39-7,29 4,-2 1,0 1,1 3,-36 3,-8-1,-1265-2,1310 1,-39 8,-25 0,3-10,59-1,0 2,1 0,0 2,-1 2,-44 11,46-7,-1-2,1-2,-58 2,-17 1,-72 16,155-19,-7-1,-57 17,46-10,-77 10,84-14,-33 11,23-6,-83 9,82-12,9-2,-41 11,51-10,0-2,-34 3,-23 5,77-13,-67 17,-80 5,134-19,-1 0,-24 9,25-7,1 0,-34 4,-78 9,87-9,-58 2,74-9,-1 2,-33 8,29-5,-35 4,-140 18,20 0,80-10,11-1,-128 21,185-31,-175 26,-17 4,171-27,-132 30,115-21,-142 17,191-32,-39 10,-21 4,-5-2,54-10,-61 6,85-11,-1 0,1 1,0 0,-16 8,-18 3,156-10,216-17,-284 11,175-10,326-23,-104 0,-325 23,392-50,-324 35,81-15,-220 35,14-3,-1-2,78-28,-128 38,-1 1,1 0,-1-1,1 2,-1-2,0 0,0 0,0 1,3-4,-5 5,0 0,0-1,0 1,1 0,-1-1,0 1,0 0,0-1,0 1,0 0,0 0,0 0,0 0,0-1,0 1,0-1,0 1,0 0,0 0,0 0,0-1,0 1,0 0,0-1,0 1,0 0,0-1,0 1,-1 0,1 0,0-1,-17-5,-27 3,-1 1,-46 5,2-1,34-2,-95 2,124 0,1 1,0 2,-47 13,71-17,-1 0,0-1,1 1,-1 0,0 0,1 0,-1-1,1 2,-1-1,-2 2,4-2,0-1,-1 1,1-1,0 1,-1-1,1 0,0 1,0-1,0 1,0 0,0-1,0 0,0 1,0-1,0 1,0 0,0-1,0 0,0 1,0-1,0 1,0-1,0 1,0-1,0 0,1 2,0-1,1 2,-1-2,2 0,-2 1,1-1,1 1,-2-1,1 0,0 0,1 0,-1 0,0 0,0 0,0-1,4 1,38 7,1-1,52 0,94-8,-74 0,269 1,-381 0,-2 0,1-1,0 1,0-1,0 0,0 0,-1-1,1 2,0-2,-1 0,0 0,1 0,-1 1,1-2,-2 0,1 1,0-1,0 1,2-5,12-9,-11 12,-1 1,1-1,0 1,0 1,0-1,0 2,0-2,0 2,1-1,-1 2,0-1,1 0,11 1,36-6,-29 1,46-2,12-3,5-1,-10 3,76-29,-81 17,-10 6,-35 9,0-2,43-16,-47 16,-1 0,1 2,0 0,29-1,-49 6,42-5,-21 4,0-2,42-10,-39 6,0 2,45-3,-56 6,13-1,36-11,-41 7,0 2,36-2,41-2,23-2,-78 9,83-16,-10 0,2 0,-107 15,-1 0,27-10,-30 9,1 0,-1 1,1 0,0 1,16-1,50 3,-101 2,-42 8,17-2,-98 12,128-18,-1 2,-27 9,27-7,-36 6,-65 7,27 0,15-2,18-4,-87 30,60-16,47-16,0-2,-57 5,87-13,0 2,0-1,0 1,-13 6,14-6,-1 1,2-1,-2-1,0 1,-12 0,-182 23,146-18,-19-1,48-6,-32 7,33-5,0 0,-46-3,-20 1,32 8,39-4,-42 1,15-3,0 2,-75 17,-27-3,129-16,1-1,-23-1,25-2,1 2,-1 0,-27 6,16 0,-58 2,58-7,-60 12,61-8,0-1,-44 0,32-2,-22 6,-14 0,38-4,39-5,1 0,-1 1,0-1,0 0,1 0,-1 0,0 0,0 0,1 1,-1-1,1 1,-1-1,0 1,1-1,-1 0,0 1,1-1,0 1,-1 0,1-1,-1 0,1 1,-1 0,1 0,0-1,0 1,-1 0,1 0,0-1,-1 1,1 0,0 0,0-1,0 1,0 0,0 0,0-1,0 1,0 0,0 0,1-1,-1 1,0 0,1-1,-1 1,0 0,0 0,2 0,-1 1,1 1,1-1,-2-1,1 2,1-2,-1 1,1-1,-1 1,0-1,1 0,-1 0,1 0,4 1,41 9,-28-7,110 20,-116-22,-2 2,25 8,-27-7,1-2,-1 0,0 0,1-1,13 1,285-1,-151-4,-141 1,1 0,21-6,30-3,-58 9,-1-1,1 1,0-2,-1 0,13-6,-10 5,-1 0,0 0,19-1,146-17,-151 18,39-10,-44 8,0 2,0 0,27-1,3 2,63-13,-66 8,79-3,-101 9,2 0,47-13,-46 9,59-6,12 1,-19 2,-59 6,0-2,30-7,21-6,39-4,-56 10,2 2,87-3,-123 12,37-8,18 0,-59 8,-1-2,1 0,-1-1,18-6,20-5,-53 15,0-1,-1 0,2 1,-2-1,1 0,0 0,0 0,-1 0,1 0,0-1,0 1,-1 0,1-1,-1 1,0-1,0 0,1 1,0-5,0 3,0-2,-1 1,1-1,-1 1,0-1,-1 1,1-1,0-5,-1-4,-1 1,0 0,-1-1,-1 1,-3-14,3 21,1 1,-1-1,0 0,0 0,-1 1,0 0,-4-5,4 5,-1 0,2 0,-1-1,0 0,1 0,1 1,-4-10,3 3,-2-1,1 0,-1 1,0 0,-1 0,-11-15,14 22,-1 2,0-2,1 1,-2 1,2-1,-2 1,0 0,1 0,-1 0,0 1,0 0,0-1,0 2,0-1,-1 1,0-1,1 2,-6-1,-213-1,111 4,96-2,10 1,0-1,1 0,0 0,-1 0,1-1,-1-1,1 1,-10-4,16 5,-1 0,1 0,0 0,0 0,0 0,0 0,-1 0,1 0,0 0,0 0,0 0,0 0,0 0,0 0,0 0,0-1,0 1,0 0,0 0,0 0,0 0,0 0,0-1,0 1,0 0,0 0,0 0,0 0,0 0,0-1,0 1,0 0,0 0,0 0,0 0,0 0,0 0,0 0,0 0,0 0,0 0,0-1,0 1,0 0,0 0,0 0,0 0,0-1,9-4,11-3,-18 8,23-8,2 1,-1 1,1 1,0 2,45 0,-21 0,84-15,5 1,26-1,-166 18,1 0,1 0,-2 0,1 0,0 0,0 0,-1 0,1-1,0 1,0 0,-1 0,1-1,0 1,-1-1,1 1,0 0,0 0,-1-1,0 0,1 1,0-1,0 1,-1-1,0 0,1 1,-1-1,1 1,-1-1,1 0,-1 0,0 1,0-2,0 1,0 0,0-1,-1 2,0-2,0 2,1-1,0-1,-1 2,0-1,0 0,0 0,0 1,0-1,1 0,-2 0,2 1,-1-1,-1 1,2-1,-2 0,-1 1,-28-11,-1 1,0 2,-2 1,-47-2,22 1,26 3,-42-1,-39 7,192 0,89-2,-166 1,1 0,-2 0,1 0,1-1,-2 1,2 0,-1 0,0-1,0 1,-1 0,2 0,-1-1,-1 0,2 0,-1 1,-1 0,1-1,1-1,-2 2,0-1,0 0,-1 0,1 1,-1 0,1-1,-1 1,1-1,0 0,-1 1,1 0,-1 0,0-1,1 1,0-1,-1 1,0 0,0-1,1 1,0 0,-1 0,0 0,1 0,-1 0,1 0,-1 0,0 0,1 0,-1 0,0 0,0 0,-26-5,1-1,-1-3,1 0,-29-15,54 24,-1 0,1-1,-1 0,1 0,-1 1,1-1,0 0,0 0,-1 0,2 0,-2 0,1-1,1 2,-2-2,1 1,1-1,-1 1,0 0,0-1,1 1,-1-1,1 1,-1-1,1 1,0-1,-1-2,1 2,1 1,-1-1,1 1,0-1,-1 1,0 0,1 0,0-1,0 1,0 0,0-1,0 2,-1-1,2-1,-1 2,0-1,0-1,0 2,1-1,-1 0,0 1,0 0,1-1,-1 0,1 1,-1-1,1 1,1 0,23-3,1 0,-1 3,43 2,-4 1,70-15,-79 5,-215 8,92-2,74 2,0 0,0 0,0 1,-1 0,1 0,0 0,-1 1,1 1,-1-1,0 1,0-1,7 9,3 0,-2 1,-1 0,19 24,-32-36,7 8,0 0,1 0,0-1,17 14,-23-20,0-1,0 1,0-2,0 2,0-1,1-1,-1 1,1 0,-1 0,0-1,0 0,1 1,0-1,-1 0,0 0,1 0,-1 0,0-1,1 1,-1 0,1-1,-1 0,0 0,0 0,1 0,-1 0,0 0,-1-1,4 0,1-2,0 0,0 1,1 0,-1 1,1-1,0 1,-1 0,1 1,0 0,0 0,0 0,9 1,-1 1,0 0,0 1,-1 0,27 9,-36-9,-7 0,-16 1,-27-2,27-2,-1-1,-20-5,20 3,-37-2,-101 7,-62-2,155-8,40 4,-39-1,-23 7,120-6,-31 5,-1-1,1 0,0 1,0-1,-1 0,1 0,-1-1,0 2,1-2,-1 1,0-2,1 2,2-4,-5 5,0 0,0-1,0 0,0 1,0-1,-1 1,1 0,0-1,0 1,0-1,0 1,-1-1,1 1,0 0,0 0,0-1,0 1,0-1,-1 1,1-1,-1 1,1 0,-1 0,1 0,0 0,0-1,-1 1,1 0,-1-1,1 1,-1 0,1 0,0 0,-1 0,1 0,-1 0,1-1,0 1,0 0,-1 1,0-1,0 0,-21-3,21 3,-164-1,80 3,68-1,-1 1,0 0,1 2,-19 6,16-4,-1-2,-30 5,-84 10,93-12,1-1,-59 1,152-8,0-1,95-18,69-19,-154 27,-27 4,0 2,1 1,37 1,-65 4,40 0,-41 0,-31 1,-21-1,-38-1,-98 13,143-7,1-1,-52 14,43-7,-67 5,-4 2,-94 13,185-24,21-2,18 0,1-4,-1 0,1-1,0-1,-1 1,1-3,-1 1,1-1,21-7,21-6,0 3,1 1,93-4,-144 16,37-2,-1-1,62-15,-76 13,-2 1,1 1,34 1,3-1,-52 2,0-1,0 0,18-6,-82 3,-196 27,142-8,-59 15,11-1,-165 25,140-23,-9 0,33-3,25-4,-9 6,15-2,-176 47,159-35,116-34,19-4,0 0,-1 0,1 2,-1-1,-10 5,17-7,0 0,0 0,0 0,-1 0,1 0,0 0,0 0,0 0,0 0,0 0,0 0,0 0,0 0,0 0,0 0,0 0,0 1,0-1,0 0,0 0,0 0,0 0,0 0,-1 0,1 1,0-1,0 0,0 0,0 0,0 0,0 0,0 1,0-1,0 0,0 0,0 0,0 0,0 0,0 0,0 0,1 0,-1 0,0 0,0 0,0 0,0 1,0-1,0 0,0 0,0 0,0 0,0 0,0 0,0 0,0 0,0 0,0 1,0-1,0 0,0 0,1 0,-1 0,0 0,0 0,13 4,15-2,8-2,1-1,59-9,194-59,-102 22,174-42,-213 52,25 4,-164 31,-2 1,2-1,-1 0,14-5,-62 2,-370 21,350-12,-317 34,164-15,23-4,-345 54,441-61,40-6,-77 17,-56 20,49-12,-136 24,240-46,30-8,1-1,1 1,-2 0,2-1,-1 2,0-1,0 0,1 0,-1 0,1 1,-1-1,1 1,-1-1,-1 4,3-5,0 1,1-1,-1 0,0 1,0-1,1 1,-1-1,0 1,1-1,-1 0,0 0,0 1,1-1,-1 1,1-1,-1 1,0-1,0 0,1 0,-1 0,1 0,0 0,-1 1,0-1,0 0,1 0,0 0,-1 0,1 0,-1 0,0 0,1 0,0 0,-1 0,1 0,21 2,-21-2,265-3,-232 0,54-12,-1-2,55 1,123-18,-224 29,0 2,49 4,40-3,-111-4,-16 2,-14 0,-36 0,-1 1,1 3,-1 1,-56 10,4-1,-73 16,22-1,-180 22,107-26,47-6,-235 38,262-31,148-22,-40 8,39-8,0 0,0 1,0 0,1 0,-1 0,0 0,1 1,-1-1,1 1,0-1,-4 5,6-6,0 0,0 0,-1 0,1 0,0 0,0 0,0 0,0 0,0 0,0 1,0-1,0 0,0 0,-1 1,1-1,0 0,0 0,0 0,0 1,0-1,1 0,-1 0,0 0,0 0,0 0,0 0,0 0,0 1,0-1,0 0,0 0,1 0,-1 1,0-1,0 0,0 0,0 0,0 0,1 1,-1-1,0 0,0 0,0 0,11 3,12 0,268-1,-141-4,-27-4,163-29,-34 3,94-24,-202 30,181-7,-306 33,-14 0,-2 0,2 1,-1-2,0 1,1 0,-1 0,1-1,-2-1,2 2,-1-2,7-2,-11 3,0 1,0 0,0-1,0 1,0 0,0-1,0 1,0 0,0 0,0 0,0 0,0 0,0-1,0 1,-1 0,1-1,0 1,0 0,0 0,0-1,0 1,0 0,0 0,0 0,-1 0,1 0,0 0,0 0,-1 0,1-1,0 1,0 0,0 0,0 0,0 0,-1 0,1 0,0 0,-1 0,1 0,0 0,-1 0,1 0,0 0,0 0,0 0,-1 0,-12-3,-54-1,-76 5,48 0,-202 20,237-14,-311 42,189-23,-252 27,78-3,176-21,9-1,-9 2,31-3,10 3,2 0,103-26,19-3,0 1,0 0,0 1,1 1,-19 6,33-10,0 0,0 0,0 0,0 0,0 0,0 0,-1 0,1 0,0 0,0 1,0-1,-1 0,1 0,0 0,0 0,0 0,-1 0,1 0,0 1,0-1,0 0,0 0,0 0,0 0,0 1,0-1,0 0,0 0,0 0,0 0,0 0,0 0,0 0,0 0,0 1,0-1,0 0,0 0,0 0,0 1,0-1,0 0,0 0,0 1,0-1,0 0,8 3,15 0,19-2,0-1,-1-2,1-3,41-8,201-39,22-4,106-29,-143 53,-173 29,-215 2,46-1,2 4,-104 14,22 4,-244 3,345-22,-188 18,42-1,80-11,-190 4,75 9,1-1,190-17,-78 12,119-13,-1-1,1 0,0 0,-1 0,1 0,-1 0,1 1,0 0,-1-1,1 1,-1-1,2 1,-4 1,4-1,1 0,-1-1,0 1,1-1,-1 0,0 0,0 1,1-1,-1 1,1-1,-1 0,0 1,0-1,1 0,-1 0,1 0,0 0,-1 0,0 1,1-1,-1 0,1 0,0 0,0 0,45 7,146 8,90 9,-246-21,41 12,26 2,-94-17,374 21,447-21,-826 0,1-1,0 1,-1-1,2 0,5-2,-10 3,0-1,0 1,0 0,0-1,-1 1,1-1,0 1,0 0,-1-1,1 1,0-1,0 0,-1 1,0 0,1-1,0 0,-1 0,1 1,-1-1,0 0,1 0,-1 1,1-1,-1 0,0 0,1 1,-1-2,0 2,0-1,0 0,0 0,0 1,0-2,0 1,0 1,0-1,0 0,-1 0,0-1,0 1,0-2,-1 2,2-1,-2 1,1-1,-1 2,1-2,-1 1,0 0,1-1,-2 2,2-1,-1 0,0 0,0 1,1-1,-2 0,1 1,0-1,-2 1,-47-3,43 3,-324 0,131 2,102 2,-103 19,-3 0,-323 33,172-16,241-29,-260 30,249-20,-85 8,174-26,0 3,1 1,-51 17,86-24,0 0,1 0,-1 0,0 1,0-1,1 0,-1 0,0 0,0 0,1 1,0-1,-1 1,0-1,1 1,-1-1,1 0,-1 1,0-1,1 1,0 0,0-1,-1 0,1 1,-1 0,1 0,-1-1,1 1,0 0,0-1,0 2,0-1,0 0,1 0,0 1,0-2,-1 1,1 0,0 0,0 0,0 0,0 0,-1-1,1 1,1 0,-2 0,3 0,5 3,1 0,-1-1,0 0,9 2,33 1,0-3,90-5,-46 0,131 3,177-3,38-37,-114 6,-206 28,-62 4,0-2,84-17,-116 15,51-1,-38 3,-37 3,0 0,0 0,-1 0,1 0,0-1,-1 1,1-1,-1 0,1 1,-1-1,1 0,-1 0,1 0,-1 0,1 0,0-2,-2 3,0 0,1-1,-1 1,0 0,0-1,0 1,0-1,1 1,-1 0,0 0,0 0,0-1,0 1,0-1,0 1,0-1,0 1,0 0,0 0,-1 0,1-1,0 1,0 0,0-1,0 1,-1-1,1 1,0 0,0 0,0 0,-17-9,-8 4,0 2,-1 1,1 1,-40 4,6-1,-231 25,184-13,-42 4,-149 16,94-7,-34 2,17 3,45-4,144-23,-44 13,19-5,-16 7,145-19,92 0,112-3,-44-16,73-2,-148 22,201-4,-136-19,-75 4,-119 14,43-13,-44 8,35-3,-174 13,55-2,-59 6,70 0,-117 19,-297 51,411-70,-55 16,58-12,-69 8,84-14,-56 15,18-5,66-13,0-1,-1 1,1 0,0-1,0 1,0 0,0 0,0 0,-3 2,5-3,0 0,0 0,0 0,0 1,0-1,0 0,0 0,0 0,0 0,-1 0,1 1,0-1,0 0,0 0,0 0,0 0,0 0,0 0,0 0,0 0,0 0,0 1,0-1,0 0,0 0,0 0,0 0,0 1,0-1,0 0,0 0,1 0,-1 0,0 1,0-1,0 0,0 0,0 0,0 0,0 0,0 0,0 0,0 0,0 0,0 0,1 0,14 4,171-2,-97-3,-49-1,41-7,-20 1,-16 1,58-16,2-1,164-35,-201 40,-54 15,1-1,-1 1,1 1,25-2,42-4,-56 6,35-3,-42 4,1 0,-1-2,0 0,0-2,0 0,26-12,25-8,-20 5,-42 17,1 0,0 0,0 1,0 0,0 1,1-1,12 0,-119 3,-57 3,116 2,0 1,-71 24,-8 1,-20 3,-15 4,135-34,1 1,-22 9,-23 6,-118 28,99-24,-94 14,148-33,-38 8,30-4,0-3,0-1,-38 1,54-6,1 0,0 0,-1-2,1 0,-1-2,2 0,-29-10,35 11,0 0,-1 0,0 0,0 1,-20-1,-59 5,33 0,-24-1,-99-3,175 1,1 1,-1-2,1 1,-1-1,1 0,-1 0,1-1,0 1,0-1,0 1,1-1,-1-1,-3-2,1 0,1 2,-1-1,0 1,0 0,-8-4,-109-49,-9 11,128 44,0-1,-2 1,2-1,0 0,0 0,-1 0,2 0,-1 0,-5-7,6 5,-1 1,-1 0,2 0,-2 1,1 0,0 0,-2 0,-8-5,-33-2,39 9,-1 0,1-1,-1 0,1 0,-9-5,5 2,0 2,0-1,0 1,0 1,0 0,-1 1,-17-1,17 2,-1 0,0-1,1-1,0-1,0 0,-15-6,6-1,-1 1,0 1,0 0,-1 2,0 0,-43-3,48 8,2-1,-23-6,3 1,-3-1,21 5,-1-1,-32-1,-1 4,24-1,-1 2,-38 5,68-5,0 0,-1 0,1 0,0 0,-1 0,1 0,0 0,0 0,0 0,0 0,0 0,-1 0,1 0,0 0,-1 0,1 0,0 0,0 0,0 0,0 1,0-1,-1 0,1 0,0 0,0 0,0 0,-1 0,1 0,0 0,0 1,0-1,-1 0,1 0,0 1,0-1,0 0,0 0,0 1,0-1,0 0,9 6,16 0,111 8,-112-10,22 5,1-3,60 2,-93-8,41-1,81-10,2-9,28 2,-138 13,-1 1,-2 0,31-10,6 0,-50 13,0-1,0-1,0 0,0-1,-1-1,12-5,-5 2,-1 2,0-1,2 2,29-6,-8 2,215-66,-230 69,-10 3,1-1,1-1,15-8,-13 6,1 1,-1 0,2 2,-1 0,38-2,-41 4,19-3,38-11,-19 4,62-11,-6 4,-92 15,-1 0,0-1,27-10,28-9,29 10,-68 11,44-11,-21 4,-42 9,-1-1,1-1,21-8,-18 6,-1 1,1-1,1 2,32-1,-25 1,87-15,63-10,4-1,-36 11,-80 9,-33 5,47-2,-51 5,40-7,-39 3,34 0,-34 4,36-8,-37 6,43-3,23 6,-77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37.2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1365 533,'-10'0,"-4"1,0-1,-1 0,0-2,1 1,0-2,-1 0,1 0,-24-11,30 11,-1-1,0 2,0 0,0 0,0 0,-16 0,-58 3,32 2,42-3,-5 0,1 0,-1-1,-19-4,28 4,0-1,0 1,0-1,0-1,0 1,1 0,-1-1,1 0,0 0,0-1,0 1,-5-6,-2-1,0 0,-1 0,-1 2,1 0,-1 1,-1 0,-21-8,13 5,-34-20,54 28,-1 0,1-1,-1 1,1-1,-1 0,1 0,1 0,-2 0,2 0,-1 0,1-1,0 1,0-1,0 1,0 0,1-1,-1 0,1 0,-1-3,1-10,0 0,4-26,-3 42,-1-6,2-1,0 2,0-2,0 1,1 1,1-1,-1 0,1 0,-1 1,2 1,9-13,2-2,-15 19,-1 0,2-1,-1 2,-1-2,1 1,0 0,-1-1,1 1,0-1,-1 1,1-1,-1 2,0-2,0 1,1-1,-1 1,0-1,0 1,0-1,0 0,-1 1,1-1,0-1,-2 1,1 0,0 2,0-2,0 1,-1-1,1 1,-1 0,1 0,-1 0,1 0,-1 0,1 0,-1 1,0-1,1 0,-4 0,-6-2,0 1,-2 1,1 0,-17 0,-7 0,-41-7,-31 0,-236 9,328-1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9280 3,'-38'-1,"22"0,1 0,-1 1,1 1,-1 1,1 0,0 2,-1-1,-27 13,26-8,0-2,-1 0,0-1,-35 4,-10 3,29-3,9-4,-42 16,55-17,0 0,-2-1,1-1,-14 1,-30 6,35-4,-37 1,-10 3,-5-2,53-6,0 2,-26 5,-75 12,76-7,11-3,-2-1,2-2,-65 2,87-8,0 0,0 1,-12 4,-34 4,34-7,0 0,-40 12,-12 3,36-10,21-3,-40 2,45-6,0 2,0 0,0 1,-17 7,-32 7,28-11,17-2,-1-2,-27 2,22-4,-42 10,20-3,5 1,28-6,-1 0,-19 1,25-3,1 0,-1 2,1-1,0 0,0 1,-11 6,8-4,0-1,-19 6,-128 28,53 2,77-33,-1-1,-52 2,68-8,-1 2,-22 6,-23 1,34-8,4-1,1 2,-1-1,-20 7,17-2,2 1,0-1,-1-2,-35 2,44-5,-1 0,-19 6,-26 3,45-9,0 1,-15 5,15-3,0-1,-17 0,15-1,-37 8,21-3,-2 2,-17 2,38-9,0 0,1 2,-25 8,25-6,-1-2,0-1,-23 4,2-3,-48 13,-7 2,44-10,28-5,1-1,-24 1,27-4,-7 0,-1 0,2 2,-32 7,-52 12,-46 18,132-35,-1-2,0-1,-22 0,22-2,0 2,-37 6,-23 4,55-9,-36 9,35-5,-35 2,40-8,2 3,-1 0,1 2,-18 5,8-1,1-1,-29 4,-20 5,30-9,38-8,-1 1,0 1,1-1,0 2,0 0,-12 4,5 0,-1 0,0-3,1 1,-2-1,-17 1,5 0,-61 12,33-11,48-6,0 0,0 1,0 0,1 1,-1-1,0 2,-11 5,-7 4,0-2,0-1,0-2,-30 4,19-3,-20 0,-12 4,-45 7,-57 31,156-45,-8 2,-31 3,9-2,-22 0,46-6,-34 6,35-3,-32 1,37-5,0 1,-1 0,-28 10,26-7,2 0,-3-1,2-2,-1 0,-20-1,-13 1,-6 8,41-6,-1-2,-17 2,7-2,-40 8,25-2,36-7,0 1,0 0,0 1,0-1,-8 6,10-4,-1-1,-1 0,1 0,-1-1,1 0,-12 2,-139 19,53-6,97-15,0-1,0 2,1-1,-1 1,-9 5,10-4,0-1,0 0,0-1,0 1,-1-2,-10 3,-14-2,11-2,1 2,-23 6,-79 12,43-7,28-6,-50 13,83-16,-36 2,-15 3,-53 11,16 0,86-16,0-2,-20 1,21-2,-1 1,-24 6,13-3,0-1,0-2,0-1,-34-4,-6 1,-9 1,-85 3,161-2,1 0,-1 1,1 0,-1 0,1-1,0 1,-1 1,1-2,-1 2,1 0,0-1,0 1,0-1,0 2,1-2,-2 1,1 1,1-1,0 0,-1 1,1-1,0 1,-1-1,1 1,0-1,0 1,1 0,-1 0,0 5,-1 1,2 0,-1 1,1-1,1 0,-1 1,1-1,0 1,3 10,-3-17,0-1,0 1,0 0,0-1,1 1,-1 0,0-1,1 0,-1 1,1-1,0 0,0 0,0-1,0 1,0 0,0 0,0-1,1 0,-1 1,0-1,0 0,1 0,-1 0,1-1,-1 1,1-1,0 0,-1 1,4-2,10 1,-1-1,0-1,-1-1,16-5,-4 2,32-5,75-19,-118 25,53-15,-46 17,1-4,-1 1,0-2,23-13,-28 14,0 2,0-1,1 2,18-3,21-5,-15 2,-21 6,0-2,27-12,-25 11,0-1,-1 2,1 1,36-2,25-5,-49 5,-17 4,1-1,-1-1,24-9,-32 10,1 1,-1 0,0 1,1 0,-1 2,1-1,11 2,-9-1,0 0,0-1,0-1,14-3,42-12,-43 13,41-16,-45 12,-7 1,0 1,21-4,-2 2,-19 4,0 1,25-1,-22 1,1 1,16-6,-2 1,5-1,-21 4,1 0,30-1,10 4,77-12,-94 7,29-5,-49 7,0 0,26 1,31-6,33-11,-82 12,-1 1,2 2,49-2,-66 6,1-1,23-5,22-4,34-1,-48 5,-2-2,-30 5,2 1,19-1,-12 2,31-7,-7 0,0 1,-28 4,0 0,22 1,-14 1,34-7,-36 5,40-2,-46 6,-1-3,0 0,34-10,-32 7,0 1,33-4,10 0,-43 4,38-1,-40 6,0-1,0 0,27-8,12 1,-45 7,1-1,0 1,-1-2,18-6,2-2,0 2,0 1,1 2,35-2,-37 5,-9 3,-1-3,21-5,-22 4,32-2,18-4,-40 2,-9 2,0 2,0 0,22-1,-21 3,34-8,-9 1,-17 3,49-16,-56 14,0 1,0 2,1 0,25-1,-26 4,37-7,-18 1,133-29,-87 14,17 3,-53 11,-26 4,39-1,-51 5,0 0,0-2,0-1,22-6,-22 5,0 0,0 1,1 2,19-3,-15 4,0-2,19-4,-5 0,6-1,-21 3,1 2,31-2,-21 3,39-8,-23 2,-32 6,0-1,0-1,11-6,-12 6,0 0,0 0,18-2,107-16,-108 17,32-11,13-3,-37 11,-17 4,0 0,28 0,-34 4,19 0,-1 0,50-11,75-10,-47-1,43-3,-126 20,27-9,-33 8,1 0,33-2,-22 5,49-14,-53 10,0 1,47-2,-48 7,0-2,48-15,5 1,-48 10,40-14,-40 11,40-7,-42 11,47-18,-53 15,0 2,-1 1,39-5,-39 8,0 0,28-11,-29 8,1 1,30-3,-31 5,-1 0,32-12,-33 9,1 2,33-5,5-1,-44 6,1 1,16 0,35-7,-49 6,36-3,201 8,-255-1,0 0,0 0,0 0,0 1,0-1,0 0,0 0,0 0,0 0,0 0,0 0,0 0,0 0,0 0,0 0,0 0,0 0,0 1,0-1,0 0,0 0,0 0,0 0,0 0,0 0,0 0,0 0,0 0,0 0,0 0,0 0,0 0,0 0,0 1,0-1,0 0,0 0,0 0,0 0,0 0,0 0,0 0,0 0,0 0,0 0,0 0,0 0,0 0,0 0,0 0,0 0,0 0,1 0,-9 4,-12 5,16-8,-7 0,1 1,0 0,0 1,1 1,-1 0,-12 7,7-3,-2-1,1-1,-1-1,1 0,-22 2,-9 3,-58 10,-27 9,89-21,28-5,0 0,-17 1,17-3,1 1,-17 5,16-3,0-1,-17 0,-13-4,35-1,-1 2,0 0,0 0,1 0,-1 2,1 0,0 0,-1 1,-13 6,13-4,0-1,0 0,0 0,0-2,-1 0,1 0,-1-1,-19-1,-14 1,-15 9,38-6,-35 1,36-3,-36 6,36-3,-37 0,44-3,1-1,0 3,-1-1,-20 8,21-6,-1-1,0 0,0-1,-18 1,12-4,1 1,-35 9,25-5,1-2,0 0,-44-3,42-2,-1 2,-58 10,38 0,34-9,0 2,1 1,-33 12,37-11,-1-2,-1 1,1-1,0-2,0 1,-24-2,19-1,1 2,-1 0,-18 6,-86 13,54-11,49-7,-33 6,25 0,8-2,-2-1,1-1,-25 1,25-3,-31 7,-18 0,-6 1,52-6,-36 2,42-5,-37 8,-13 1,-28 1,33-2,-60 11,94-14,-29 9,-10 3,32-11,15-3,1 0,-33 2,27-5,-40 9,15-2,28-4,-40 14,7-2,-48 6,81-18,-33 11,39-10,-1 0,0-1,-31 3,-82 2,-27 1,126-11,1 2,-58 10,57-6,0-2,0 0,-46-6,-48 4,78 8,-10 1,43-10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1681 332,'0'-3,"0"2,0-2,0 1,-1 0,1 0,-1 1,1-2,-1 2,0-2,1 2,-1-2,0 2,0-1,0 1,0-1,0 1,0-1,-3-2,2 2,-1 0,0-1,0 2,0-2,0 2,-1-1,1 1,-8-2,-3 0,0 2,-1-1,-23 2,30 0,-57 2,-114-3,165-2,0 0,1-1,-20-7,-16-6,25 10,-1 2,0 0,-39 1,60 4,-18 0,1 0,-1-1,-38-9,41 6,-32-3,32 6,-31-8,-61-27,48 13,-24 2,68 17,-32-1,32 3,-32-6,-4 0,43 7,-1-1,1-1,-1 1,-17-8,13 4,1 0,-1 1,-22-2,-15-3,-32-9,82 18,5 4,15 10,30 15,-22-20,0 0,50 7,-48-10,31 9,-38-9,1 0,0-1,32 2,-30-6,0-1,0 2,0 0,35 9,-38-6,32 2,-32-5,30 8,124 31,-68-21,-61-9,1-2,-2-2,62-2,-92-5,0 0,0 2,0 0,-1 0,0 1,1 2,0-1,-1 1,0 1,0 1,21 12,-20-10,1-2,-1 1,1-1,0-2,20 5,34 13,-63-20,12 5,0 2,18 11,0 1,-27-17,1 1,-2 0,2 1,-2 0,1 0,-1 0,0 2,10 12,-14-17,-1 1,0-1,0 1,0-1,0 1,0 0,0-1,0 8,-1-10,-1 0,0 0,0-1,0 1,0 0,0 0,0 0,-1-1,1 1,0 0,0 0,0 0,0-1,-1 1,1 0,-1 0,1-1,0 1,-2 1,2-1,-2 0,1 0,-1 0,1 0,0 0,-1 0,0 0,1-1,0 0,-2 1,2-1,-2 1,-14 0,0 0,0-1,1-1,-1 0,0-1,-22-8,2 2,11 2,1-2,-40-18,-17-6,-5 12,68 17,-1 0,-34 1,35 2,-1-1,2-1,-24-5,-44-14,43 11,0-1,-49-21,58 18,-1 2,1 1,-44-6,39 9,21 4,-1 0,-26 0,36 4,2-1,-1-1,1 1,-1-2,1 0,-13-5,-20-8,26 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10458 754,'-79'-1,"-87"3,120 8,33-7,0 0,-19 1,-5 0,1 1,-61 18,47-8,1-4,-1-2,-101 3,123-12,2-1,0 1,0 1,-48 10,-28 13,74-20,-1-2,-49-3,-27 1,1 19,64-13,-69 10,-130 2,203-17,-38 8,39-4,-41 1,4-9,-100 5,114 7,36-4,-37 1,31-4,-38 8,18-2,-71 12,76-11,30-6,-1 1,-20-1,21-1,-1 0,0 1,1 1,-14 4,12-2,-2-2,-16 3,-134 18,54 1,54-10,-104 16,-87 29,45-20,163-32,26-5,0-1,-25 3,-20 3,46-6,-31 3,33-4,-1 0,1 1,-1 0,-14 7,13-5,-1 0,-24 4,-104 13,130-20,0 2,-23 8,24-7,-1 0,-25 4,-24 0,20-3,-49 1,78-6,0 0,-21 7,-24 1,33-6,1 1,-43 12,-5 1,-3 3,-10 0,62-16,-28 11,34-9,-1-1,-36 4,-69 11,74-10,31-7,-32 4,17-4,-61 14,59-9,-51 3,73-9,0 0,-1 1,-25 11,26-10,0 1,1-1,-1-1,-19 1,-69 8,53-4,4-3,-57 18,67-11,26-7,0-2,-1 0,1 0,-17 2,-11 0,-46 12,33-2,-39 7,0-2,-13 1,83-18,-35 12,38-9,0-1,1-2,-22 3,-33 4,44-5,-35 0,46-4,0 1,-26 7,8-1,-71 12,-13 4,60-10,44-11,2 1,-18 9,20-9,0 0,0-1,0 0,0 0,-15 1,-48-3,50-2,0 2,0-1,-39 10,42-6,2-1,-25 0,23-2,1 1,-23 5,17-2,1-2,-1-1,0-1,-31-3,21 0,-36 4,61-1,0 1,0 1,1 0,-16 7,16-6,0 0,0-1,0-1,-1 1,-13 1,-26-2,29-2,0 1,0 0,-23 6,15-1,1-3,-2-1,-53-3,24-1,53 2,-1-1,0 1,1-1,-1-1,1 1,-1 0,1-1,0 0,-7-5,-37-31,3 2,-102-55,134 83,0 0,-19-6,21 9,0 1,1-2,-1 0,-18-14,19 12,0 1,0 0,-1 0,-13-4,13 6,1 0,0-1,0 1,1-2,-12-9,14 11,0 0,-1 0,1 1,-1 0,0 1,0 0,-1 1,1 0,-10-2,-25-7,27 7,0 0,-29-2,-14-3,44 5,-13-4,0 2,0 1,-40-1,49 5,1-1,-24-6,-1 0,33 6,-1-1,0 0,0-1,0 0,1-1,0 0,-17-12,7 5,0 2,1 1,-3 1,-37-10,33 11,0-1,-39-20,56 22,-1 1,0 0,1 1,-1 1,0-1,0 1,-1 1,1 0,-12 0,20 2,-25 2,27-2,0 0,0 0,0 0,0 0,-1 0,1 0,0 0,-1 1,1-1,0 0,0 0,0 0,0 0,0 0,0 1,0-1,-1 0,1 0,0 0,0 1,0-1,0 0,-1 0,1 0,0 0,0 0,0 0,0 1,0-1,0 0,0 1,0-1,0 0,0 0,0 1,0 0,11 10,-5-7,1-1,-1 0,0 1,0-2,1-1,-1 2,1-2,0 0,8 1,67-3,-40-1,-9 2,-1-2,42-8,38-10,19 0,-104 14,0-2,-1-1,46-22,67-29,-130 57,-1 0,1 0,1 1,-1 0,0 1,0 0,11 1,37-6,-33 2,45-1,-19 2,-2-7,-35 7,-1 0,20-1,76 6,45-4,-147 1,0-1,1 0,-1 0,1 0,-1-1,7-4,-8 4,1-1,0 1,0 1,0 0,0 0,12-2,49-8,-29 4,-5 0,40-15,-40 13,38-9,-36 11,54-21,-51 15,-13 6,0 2,0 1,1 1,0 1,31 1,-44 1,-1 0,2-1,11-3,33-6,50 1,28 1,-123 8,-1 0,1-2,12-2,-11 1,0 2,17-2,65-6,17-1,-89 11,42-11,-17 3,2-1,-28 5,42-3,-42 5,43-9,-34 5,9-3,-24 5,1 1,28-2,-23 3,-1 0,1-2,30-10,17-3,-62 15,-1 0,0-1,0 0,12-7,22-8,79-4,-101 19,-2-2,1-1,31-13,-5 2,-16 8,2 1,-1 3,32-3,-10 0,-33 4,0 1,18-1,-31 4,3 1,0-1,-2 0,2-1,-1 1,1-1,-1-1,0 0,0 0,1-1,-1 0,9-6,-8 5,0 0,1 1,0 0,0 0,-1 1,1 1,15-1,23-5,17-6,-44 10,1-2,0-1,-1 0,31-15,-35 14,0 1,0 0,1 1,-1 1,29-2,-14 0,52-17,-60 15,1 1,-1 2,1 1,29-2,49 9,93-6,-149-6,-33 6,0 0,19-1,-8 1,1 0,-2-2,1-1,30-13,-6 3,56-4,1 0,-74 12,55-17,-57 16,0 1,0 2,55-4,-67 8,31-7,-34 5,-1 2,18-2,-15 4,-11 0,0 0,0 0,-1 0,1-1,0 1,0-1,0-1,-1 1,1-1,0 1,-1-2,1 1,4-4,-3 2,0 1,0 0,0 0,1 1,0 0,-1 0,1 1,-1 0,1 0,0 1,12 1,-9-1,1-1,-1 0,18-4,4-3,36-3,-17 3,11 2,-49 6,0-1,0 0,0-1,0 0,0-2,15-6,-15 6,0-1,0 2,-1 0,1 0,20 0,35-6,203-40,-183 30,-1-1,18 0,-81 15,-1 0,34-14,-36 11,0 2,0 1,38-5,13-2,-24 3,-31 5,0 0,19-8,-23 7,0 1,0 1,1-1,20 0,-15 2,35-8,-22 3,6-1,-21 4,1 0,30-1,510 7,-552-2,0 0,0 0,0 2,0-1,0 1,0 0,0 0,-1 0,9 6,2 3,-2 0,13 13,-1-2,-22-17,2 0,-1 1,-1 0,7 9,-7-8,1 0,-1-1,1-1,8 9,19 22,-29-30,1-2,0 1,0 0,0-1,0 0,1 0,-1 0,1 0,0-1,0 0,6 3,1-1,-2 0,1 1,12 9,-13-8,-1-1,2 0,17 7,29 6,56 31,-96-43,0 0,0-2,0 1,1-3,23 3,-22-2,35 11,-39-10,1 0,1-1,19 2,-13-3,-2 2,1 0,0 1,0 2,-1 2,35 19,-43-23,1-2,0 1,0-1,0-1,18 2,-12-3,32 10,-29-5,-13-4,1 1,-1 0,1 0,13 9,-5-4,9 4,-27-13,0 1,0-1,0 1,0 0,0 0,0-1,0 1,0 0,-1 0,1 0,0 0,0 0,-1 1,1-2,0 2,-1-1,2 3,-3-4,1 0,0 1,0 0,0 0,-1-1,1 0,0 1,0-1,0 1,0 0,-1-1,1 1,-1-1,1 0,0 1,-1-1,1 1,-1-1,1 1,-1-1,1 0,-1 0,1 0,-1 1,1-1,-1 0,1 0,-1 0,1 1,-1-1,1 0,-2 0,-20 3,20-3,-9-1,-1 1,1-1,0-2,-13-2,11 1,-2 1,-15-1,10 3,1 0,-36-9,25 5,0 1,-1 1,1 2,-34 4,-6 0,-1178-3,1219 1,-36 8,-23 1,1-11,57-1,-1 1,1 2,0 1,0 2,-42 12,43-9,0 0,-1-3,-52 3,-17 0,-67 17,145-20,-7 0,-53 16,42-9,-70 10,77-15,-30 11,21-5,-77 9,76-13,9-2,-39 13,48-12,-1-2,-30 3,-23 5,73-12,-64 16,-73 7,124-21,0 0,-24 9,25-6,0-1,-31 4,-73 10,81-10,-54 3,68-10,0 2,-31 8,28-4,-33 3,-131 20,19-1,74-10,10-1,-118 22,172-33,-163 28,-17 4,161-29,-124 32,107-22,-131 18,177-35,-37 12,-19 4,-4-3,50-9,-58 6,80-12,0 0,-1 1,2 0,-17 8,-15 4,144-11,203-17,-267 10,165-8,302-26,-95 0,-305 25,367-54,-303 38,77-15,-206 35,13-2,0-3,72-29,-119 41,-1 0,0-1,0 1,0 0,1-1,-1 0,0 0,-1 1,4-5,-5 6,0 0,0 0,0 0,1 0,-1-1,0 1,0 0,0-1,0 1,0 0,0-1,0 1,0 0,0-1,0 1,0 0,0 0,0 0,0-1,0 1,0-1,0 1,0 0,0-1,0 1,0 0,0 0,0 0,-1 0,1-1,0 0,-16-5,-25 3,-1 0,-43 6,2 0,33-3,-91 2,117 0,1 2,0 0,-44 16,66-19,-1-1,0 0,1 1,-1 1,1-2,-1 1,1 0,0 1,-1-1,-2 2,4-2,0-1,-1 1,1-1,0 1,0-1,0 0,0 1,0-1,-1 1,1 0,0-1,0 0,0 1,0-1,0 1,0 0,0-1,0 1,0-1,0 0,0 1,0-1,1 1,-1 0,0-1,0 1,2 1,-1 0,0 0,2-1,-2 1,1-1,0 1,-1-1,1 0,0 0,1 1,-1-2,0 1,0 0,0 0,3 0,36 7,0-1,50 0,87-8,-69 0,251 1,-356 0,-1 0,0-1,1 1,0-1,-1 0,1 0,-1-1,1 2,-1-2,1 0,-2 0,2 0,-2 0,2-1,-1 1,-1-1,1 0,0 1,2-5,10-10,-9 13,-1 1,0-1,1 1,-1 0,1 0,-1 2,1-2,0 2,0-1,-1 1,2 1,-1-1,10 1,35-6,-28 0,43-2,11-2,5-1,-10 3,72-31,-76 18,-9 7,-33 8,0-1,41-17,-46 16,1 1,0 2,0 0,28-1,-46 5,38-4,-18 4,-1-2,39-11,-36 7,0 2,43-4,-54 8,13-3,34-10,-39 7,1 1,32-1,39-3,21-1,-72 9,77-17,-9 0,1 1,-99 15,-1-1,25-10,-27 11,0-2,0 2,-1 0,1 0,15 0,47 4,-94 0,-39 10,15-3,-91 13,119-18,-1 1,-25 10,26-8,-35 6,-60 8,26 0,14-2,15-5,-79 32,55-16,44-18,0-2,-54 6,82-14,0 2,-1-1,1 1,-13 6,14-5,-1 0,1-1,-1 0,0-1,-11 2,-171 22,137-17,-17-2,43-5,-29 5,32-3,-1-1,-43-3,-19 1,31 9,35-6,-39 3,15-4,-1 2,-69 19,-25-5,120-16,0-1,-21-1,24-2,-1 2,1 1,-26 5,15 0,-54 2,54-6,-55 11,56-7,0-3,-41 3,30-4,-20 5,-14 2,36-5,36-5,0 0,1 1,-1-1,0 0,0 0,1 0,-1 1,0-1,1 0,-1 0,1 1,-1-1,1 1,-1-1,0 1,1 0,0-1,-1 0,0 1,1 0,0-1,0 1,-1-1,1 1,-1 0,1 0,0 0,0-1,0 1,-1 0,1 0,0-1,0 1,0 0,0 0,0 0,0-1,0 1,0 0,0 0,1 0,-1-1,0 1,0 0,0 0,1-1,-1 1,1 1,1 0,0 0,0 1,-1-2,1 2,0-2,0 1,1-1,-1 1,0-1,1 0,-1 1,1-1,3 1,39 9,-27-7,104 22,-110-24,0 2,22 8,-24-7,-1-1,1-1,-1-1,1 1,13 1,264-3,-139-3,-133 1,2-1,19-5,28-3,-53 9,-2-1,2 1,-1-3,-1 1,13-5,-11 3,0 1,1 0,17-2,136-17,-141 19,36-10,-40 7,-1 3,1 0,24-2,4 3,59-13,-64 7,76-2,-94 9,0 0,46-14,-45 10,56-7,12 2,-20 1,-53 7,0-2,27-8,20-6,36-3,-51 9,0 3,83-4,-116 13,35-8,16 0,-54 7,-1-1,1 0,-1-1,16-7,19-5,-49 16,0 0,-1-1,2 0,-2 0,1 1,-1-2,1 1,0 0,-1 0,1-1,0 1,-1 0,0-1,1 1,-2-1,2 0,-1 0,1-3,0 1,0-1,-1 1,0-1,1 0,-2 1,1-1,0-1,-1-4,0-4,0 0,-2 0,0 0,0 0,-4-14,4 22,0 0,-1 0,0 0,0 0,0 1,-1-1,-3-4,3 5,-1-1,2 1,0-1,-1 0,1 0,1 0,-4-9,3 2,-1-1,0 1,0 0,-1 0,-1 1,-9-16,12 23,-1 1,1 0,-1 0,0 0,1 0,-1 1,-1 0,1 0,-1-1,1 2,-1 0,0-1,1 2,-1-1,0 1,-1-1,2 1,-7 1,-198-3,105 6,87-3,11 0,0 1,0-1,0-1,0 1,0 0,0-2,0 0,-9-2,15 4,0 0,0 0,0 0,0 0,0 0,0 0,-1-1,1 1,0 0,0 0,0 0,0 0,0 0,0 0,-1 0,1-1,0 1,0 0,0 0,0 0,0 0,0 0,0-1,0 1,0 0,0 0,0 0,0 0,0 0,0 0,0 0,0 0,0 0,0 0,0-1,0 1,0 0,0 0,0 0,0 0,0 0,0-1,0 1,0 0,0 0,0 0,0 0,1-1,6-4,13-4,-19 9,23-8,1 1,-1 0,1 3,0 0,42 1,-19 0,78-15,4-1,24 0,-153 19,-1 0,2 0,-2 0,1 0,0 0,-1 0,1 0,0-1,-1 1,1 0,0 0,0 0,-1 0,1-1,0 1,-1-1,1 1,0-1,-1 1,0 0,1-1,0 0,-1 0,0 0,1 1,-1 0,1-1,-1 0,0 0,0 0,1 1,-1-2,0 1,-1 0,1-1,0 1,-1 0,0 0,1 0,0 0,-1 0,0 0,1 0,-2 1,2-1,-1 0,0 0,0 1,0-1,0 0,0 1,0-1,0 0,-2 1,-26-11,-1 1,0 1,-1 2,-45-3,22 2,23 3,-38-2,-38 8,180 1,83-4,-156 2,2 0,-2 0,1 0,0-1,0 1,0 0,0 0,0 0,0 0,0-1,0 1,0-1,0 0,0 0,0 1,-1 0,1-1,1-1,-2 2,-1-1,1 0,0 0,0 1,-1-1,1 1,-1 0,1-1,0 0,-1 1,1-1,-1 1,1 0,0 0,-1-1,0 1,0 0,1-1,0 1,-1 0,0 0,1-1,-1 1,0 0,1 0,0 0,-1 0,0 0,1 0,-1 0,0 1,-24-7,0-1,1-1,0-1,-28-16,51 24,0 1,-1-1,1 0,-1 0,1 1,0-1,0 0,0 0,-1 0,2-1,-2 1,2 0,-1 0,-1 0,2-1,-1 0,0 2,1-2,-1 0,0 1,1-1,0 1,-1-1,1 1,0-1,-1-3,1 4,1-1,-1 1,1-1,-1 1,1-1,-1 1,1 0,-1-1,1 1,0 0,0-1,0 2,0-1,0-1,0 1,0 1,0-2,0 1,0 0,1 1,-2-1,2 1,-1-1,1 0,-1 1,0 0,1 0,0-1,23-2,0 0,-1 3,40 2,-3 1,64-15,-73 5,-200 7,86 0,69 0,-1 1,1 1,-1-1,0 2,1-1,-1 0,0 1,0 1,-1-1,2 1,-2 0,7 8,3 1,-2 0,-1 1,18 25,-30-39,6 11,1-2,0 0,1-1,15 16,-21-23,0 1,-1-1,2 0,-1 1,0-2,0 1,0 0,1 0,-1-1,0 1,0-1,0 1,0-1,1 0,-1 0,0 0,0 0,0-1,0 1,1-1,-1 1,0-1,0 0,0 0,0 0,1-1,-1 1,-1 0,3-2,2-1,-1 0,1 1,0 0,1 0,-1 0,0 2,0-2,0 3,1-2,-1 1,1 0,8 1,-1 1,0 0,0 1,-1 1,25 8,-34-9,-5 0,-16 1,-25-2,25-2,0-1,-20-5,19 2,-33-1,-96 8,-56-4,142-7,39 4,-36-1,-22 7,111-7,-28 6,-1-1,0 1,1-1,0 0,-1 0,1 0,-1-1,0 1,1 0,-1-1,0 0,0 0,3-2,-5 3,0 1,0-1,0 0,0 1,0 0,-1 0,1-1,0 0,0 1,0-1,0 1,-1-1,1 1,0 0,0 0,-1-1,1 1,0-1,0 1,0-1,-1 1,1 0,-1-1,1 1,0 0,0 0,-1 0,1 0,-1-1,1 1,0 0,0 0,-1 0,0 0,1 0,0 0,0-1,-1 1,1 0,-1 1,1-1,-1 0,-20-3,20 3,-152-1,74 3,62-2,1 3,-1-1,2 2,-20 6,17-4,-1-1,-29 4,-78 11,87-12,1-2,-55 1,142-8,-1-1,88-18,66-22,-145 30,-24 3,0 3,0 1,35 1,-60 4,37 0,-39 0,-29 1,-18-1,-36-1,-93 14,136-9,-1 1,-48 14,40-8,-62 6,-4 2,-87 13,172-25,19-1,17-1,1-4,-1 0,1-1,0-1,-1 0,2-1,-2 0,0-1,21-8,19-6,0 3,2 3,85-7,-133 18,34-1,-1-3,58-15,-72 14,0 1,0 1,31 0,4 1,-48 0,-1 1,0-1,17-7,-76 4,-183 28,132-9,-55 17,11-2,-154 26,130-23,-8 0,31-5,23-3,-9 7,15-3,-164 49,147-36,110-36,15-4,2 0,-1 1,0 0,-1 0,-8 6,15-8,0 0,0 0,0 0,-1 0,1 0,0 0,0 0,0 0,0 0,0 0,0 0,-1 0,1 0,0 0,0 0,0 0,0 1,0-1,0 0,0 0,0 0,0 0,0 0,0 0,0 1,0-1,0 0,0 0,0 0,0 0,0 0,0 1,0-1,0 0,0 0,0 0,0 0,0 0,0 0,0 0,0 0,0 0,0 0,0 0,0 0,0 1,0-1,0 0,0 0,0 0,0 0,0 0,1 0,-1 0,0 0,0 0,0 1,0-1,0 0,0 0,1 0,-1 0,0 0,0 0,11 4,15-1,9-3,-1-2,55-8,181-62,-95 23,162-44,-198 54,23 4,-153 34,-1-1,1 1,-1-2,13-4,-57 2,-345 21,327-11,-296 34,152-15,23-4,-323 57,411-65,38-6,-71 19,-54 19,46-12,-125 26,221-49,30-8,0 0,1 0,-1-1,0 1,0 1,1-1,-1 0,0 0,1 1,0-1,-1 1,1-1,0 1,-2 2,3-4,0 1,0 0,0-1,0 1,0-1,1 1,-1-1,0 0,1 0,-1 1,1-1,-1 1,0-1,0 1,1-1,-1 0,1 0,-1 0,0 1,0-1,1 0,0 0,-1 1,0-1,0 0,1 0,0 0,-1 0,0 0,1 0,-1 0,1 0,-1 0,0 0,1 0,20 2,-20-2,247-3,-216 0,49-13,0-1,51-1,115-17,-209 30,0 2,46 3,37-1,-103-5,-15 1,-14 1,-32-1,-2 2,1 3,0 2,-54 10,6-2,-69 17,20-1,-167 23,99-26,44-8,-218 40,244-32,137-23,-38 8,38-7,-1-1,0 1,1 0,-1 0,1 0,-1 0,1 1,-1-1,1 1,0-1,-3 5,5-6,0 0,0 0,-1 0,1 0,0 1,0-1,0 0,0 0,0 0,0 0,0 0,0 0,0 0,-1 1,1-1,0 0,0 0,0 0,0 1,0-1,1 0,-1 0,0 1,0-1,0 0,0 0,0 0,0 1,0-1,0 0,0 0,1 0,-1 0,0 0,0 0,0 0,0 0,0 0,0 1,0-1,0 0,0 0,1 0,9 4,12-1,248-1,-130-5,-26-2,153-32,-33 4,89-27,-190 34,170-9,-285 35,-14 1,-1-1,1 0,1 0,-1 0,0 0,0-1,0 0,-1-1,2 2,-1-2,6-3,-10 5,0 0,0 0,0-1,0 1,0 0,0-1,0 1,0 0,0 0,0-1,0 1,0 0,0 0,0 0,-1 0,1-1,0 1,0 0,0 0,0-1,0 1,0 0,0 0,0-1,-1 1,1 0,0 0,0 0,-1 0,1-1,0 1,0 0,0 0,0 0,0 0,-1 0,1 0,0 0,-1 0,1 0,0 0,-1 0,1 0,0 0,0 0,0 0,-1 0,-11-3,-50-1,-71 5,44 1,-187 20,220-15,-290 43,177-22,-235 27,72-3,165-21,7-2,-7 3,28-4,10 3,1 0,97-26,17-4,0 1,0 0,0 1,1 1,-18 7,31-11,0 0,0 0,0 0,0 0,0 0,0 0,-1 0,1 0,0 0,0 1,0-1,-1 0,1 0,0 0,0 0,0 0,0 0,0 0,0 1,0-1,0 0,0 0,0 0,-1 0,1 0,0 0,0 0,0 0,0 0,0 1,0-1,0 0,0 0,0 0,0 1,0-1,0 0,0 0,0 0,0 1,0-1,0 0,0 0,0 1,0-1,0 0,8 4,13-2,19-1,-1-1,-1-2,1-3,38-9,188-39,19-7,100-29,-134 56,-161 30,-200 2,44-1,1 4,-97 15,20 4,-227 2,323-22,-177 20,39-3,76-11,-178 6,70 7,1 0,177-18,-72 13,109-15,1 0,0 0,-1 0,1 0,-1 1,1-1,0 1,0 0,0-1,-1 1,1-1,0 1,-2 2,3-3,1 1,-1-1,0 1,0-1,0 1,1-1,-1 0,1 0,-1 1,0-1,0 0,1 1,-1-1,1 0,-1 1,0-1,1 0,-1 0,1 1,-1-1,0 0,1 0,0 0,0 0,42 7,136 8,83 10,-229-21,39 11,24 3,-88-17,349 20,416-21,-769 0,0-1,1 1,-1-1,1 0,6-3,-11 4,1 0,0 0,0 0,0-1,0 1,-1-1,1 1,0-1,-1 0,1 1,0 0,-1-1,0 1,1-1,0 0,-1 1,0-1,1 0,0 0,-1 0,1 1,-1-1,0 0,0 0,0 1,1-1,-1-1,0 1,0 1,0-1,1 0,-2 0,1 0,0 0,0 0,0 0,0 1,-1-1,1-1,-1 0,-1 0,1 0,0 1,0-1,0 0,-1 2,1-2,-1 0,0 2,1-2,-1 1,1 1,-1-1,0 0,0 0,1 0,-1 1,0 0,0-1,-2 1,-43-4,39 4,-301 1,122 0,94 4,-94 18,-4 2,-301 33,161-16,223-30,-240 30,230-20,-78 8,162-26,-1 3,1 0,-47 17,81-24,-1 0,0 0,1 0,-1 1,0-1,1 0,-1 0,0 1,0-1,1 1,0-1,-1 1,0-1,1 0,-1 0,1 1,-1 0,1-1,0 1,-1 0,1-1,-1 0,1 1,0 0,0 0,-1-1,1 1,0 0,-1-1,1 2,1-1,-1 1,1-2,-1 2,1-1,0 0,-1-1,1 2,0-1,0-1,0 1,-1 0,1 0,1 0,-2-1,3 2,4 2,1 0,0-1,-1 0,10 2,28 2,2-4,84-5,-43 0,120 3,166-3,36-38,-106 4,-192 32,-58 2,-1-1,80-18,-109 16,48-2,-35 5,-36 2,1 0,-1 0,1-1,-1 1,1-1,0 1,-1 0,0-1,1 0,-1 0,0 0,1 1,-1-2,0 1,1 1,1-4,-3 4,0 0,0-1,0 1,0 0,0-1,0 1,0-1,1 1,-1 0,0 0,0 0,0-1,0 1,0-1,0 1,0-1,0 1,0 0,0-1,-1 1,1 0,0 0,0 0,0-1,0 1,0-1,0 1,0 0,0-1,-1 1,-15-9,-7 4,0 2,-1 1,0 1,-37 3,7 1,-216 25,171-13,-39 3,-138 18,87-8,-31 3,14 2,44-4,133-23,-42 12,20-4,-16 7,135-20,85 0,105-3,-41-17,68-2,-138 23,187-3,-126-22,-70 6,-112 13,42-12,-42 8,32-4,-161 14,51-2,-55 7,65-2,-109 22,-276 52,382-73,-51 17,54-12,-64 8,78-15,-52 15,17-3,61-15,0-1,0 0,0 1,0 0,0 0,0-1,0 1,0 1,-2 1,4-3,-1 0,1 0,0 0,0 1,0-1,0 0,0 0,0 0,0 0,0 0,0 0,0 0,0 0,0 0,0 0,0 0,0 1,0-1,0 0,0 0,0 0,0 1,0-1,0 0,0 0,0 0,0 0,0 1,0-1,0 0,0 0,0 0,0 0,0 1,0-1,0 0,0 0,0 0,0 0,0 0,1 0,-1 0,0 0,0 0,0 0,1 0,12 4,161-1,-92-5,-44 1,38-10,-20 4,-15 0,56-18,0 0,154-37,-188 42,-50 16,1-1,-1 1,1 1,24-2,38-5,-52 6,33-1,-39 3,0-1,0-1,0 0,-1-2,1 0,24-14,23-7,-18 6,-40 16,1 1,1 0,-1 1,1 0,-1 0,1 1,11-1,-110 3,-53 2,107 4,1 0,-66 25,-9 2,-16 3,-16 3,126-35,1 1,-21 10,-20 6,-111 30,93-27,-88 16,138-35,-36 9,29-5,-2-2,2-2,-36 1,50-6,1 0,0 0,0-2,0 0,0-2,0 0,-25-11,31 11,1 1,-1 0,0 1,-1-1,-18 0,-55 5,31 0,-22 0,-93-5,164 3,0-1,-1-1,1 1,0-1,0 0,0-1,0 1,0 0,0-1,1 0,-1 0,1-1,-4-3,2 2,0 0,0 0,-1 1,0 0,-7-5,-101-50,-9 11,119 45,0 1,-1-1,1 0,1 0,-1 0,0 0,0-1,1 1,-5-7,4 5,1 0,-1 2,0-1,0 0,0 1,0 0,-1-1,-9-4,-29-2,35 9,1-1,-2 1,1-2,1 1,-9-5,5 2,0 2,0-1,-1 0,1 2,0 0,-1 1,-16-1,16 2,-1 0,0-1,1-1,0-1,-1 0,-13-6,6-2,-2 1,1 2,-1 0,0 1,0 2,-41-5,46 9,1-1,-21-6,3 0,-3 0,19 4,-1 0,-29-1,-2 4,23-1,-1 2,-35 5,63-5,0 0,-1 0,1 0,0 0,-1 0,1 0,0 0,0 0,0 0,0 0,0 0,-1 0,1 0,0 0,-1 0,1 0,0 0,0 0,0 0,0 1,0-1,-1 0,1 0,0 0,0 0,0 1,-1-1,1 0,0 0,0 0,0 0,0 0,0 0,0 1,0-1,0 0,0 0,0 1,0-1,0 1,8 4,15 2,104 7,-105-9,21 4,0-3,57 2,-87-8,39 0,74-12,2-8,27 0,-129 15,-1 1,-1 0,27-10,7-1,-47 13,1 0,-1-1,0 0,1-1,-2-1,11-6,-4 3,-2 1,2 0,0 2,27-6,-6 2,199-70,-214 73,-8 2,0 0,0-1,15-8,-12 5,0 2,0 0,1 1,0 1,36-2,-40 4,18-3,36-12,-17 4,57-11,-6 4,-86 17,0-1,1-2,23-10,27-8,27 9,-64 11,43-10,-22 4,-38 8,0 0,-1-1,21-8,-18 5,1 2,-1-1,1 2,31-2,-24 3,82-17,58-11,3 0,-32 11,-76 10,-31 4,46-1,-50 5,39-7,-37 3,32-1,-32 5,33-8,-33 5,38-2,23 7,-72-1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D2B719-737E-4F94-B11E-E251C32BE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B6239F3-DC30-46F6-B94C-1FDE269DA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A7A64F2-5E46-4D62-8EDA-415A078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D026A25-F21A-44E2-88D6-DF892481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B2078C4-2816-4E06-814E-D9781873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78DC9C-ECA0-48B5-9C2C-B73EFFDE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82B5BF2-FF8C-459A-A94B-C9D89624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C89C65C-FFDF-40A3-8B5A-651AB24D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B953D22-E925-4B15-817D-05CC8D3A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239058F-938C-4033-9816-09998625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9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698E0D6-EFB9-45AA-BA4F-AEB943870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0EB69F1-8E45-49C5-8E65-1FA78D7EC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40C1EBF-589B-4EEC-939B-347370A1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40CC53-7C69-4EE2-8643-1552396A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724DF00-AE63-4B5A-9AA0-949E2E7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0D3CF4-5120-408C-B46B-BCEC106D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88DED0-B546-4839-BD15-D7823D77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4D6462A-BFBE-4EAA-AF7A-A412A646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C1B306A-FE03-4D62-B997-2562E8D0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C5B5165-9B2D-4858-A001-41709E63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9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6328DA-2E0A-47AD-A751-3E8DB2D4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93E3934-DAF9-4338-822F-D0262E36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D09B6B-C278-4C8B-A4C7-2ECD6BE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24E22AB-C83D-43D8-8CA8-2C0686C9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9AE9B3-F686-49C8-8C55-DA9FE3EF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6DBB3F-50BA-48B9-AD32-95554789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E6550A-B6C7-43A6-B368-48186F8EA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530E78F-A764-43B3-8C26-0D06E703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F7D8FC3-85E9-4A92-B539-1794328F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0F42BB-E0F5-436B-A9A4-1A6EFF5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3047299-9675-43B5-BAD1-C93F7F49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7F5816-46C8-470F-AACA-2CF1341B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47EE6C2-351F-474B-B18E-39BF2C86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822C7DF-6D8C-466D-A2BF-A0B1E8B0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FE24BDB-3B90-4BD5-B10F-D897342D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500B29A-76BD-4DEA-BBB0-4BB5896C9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5ECA056-B7B6-4BA8-B85C-4489EED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A3B6859-253B-427C-AC6E-8E4A4A92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B21C835-870E-4BFB-A1CB-36442DBE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8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F44218-081B-4326-955A-C6933BA5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2A568C1-7D6F-4AF5-BC44-0BF76C24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FF67650-729A-4C06-A539-E3E5038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33F37AF-95F6-452E-80F3-639FE979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0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6966304-D805-46D7-A077-178257AF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92CE9C8-D760-4FCB-8A82-95CFC0F6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F32A3B7-8BA2-49C0-B7DB-EF0908F8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3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C8225D-66C6-44CB-995F-EC456E7C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B98D67-EA5F-4E90-9FEC-254944B6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927B6F5-640D-4E9E-BD8D-B95F5AAA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ABABB14-1143-400B-9358-2A07F113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F124B1F-1DCF-4809-8B27-58F8D10F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9EDD9-E155-40D6-B344-CA5D9BE1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0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E5B713-91CB-454D-BF19-B42A573F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171EDE3-9101-4B40-828A-85E531735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4F436CD-77BB-4D0C-A9BE-1C4592D1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88B1E8D-8819-4FE7-B29A-CD0B2209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799F752-8A3F-4108-97A6-0E48311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FF3188F-6FE8-4DAA-9F02-32AD543A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C396BD-EFB8-4928-9C8A-B8F54447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317231A-3278-4ED1-9928-46E67C0A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B55ECB1-CF7B-45D7-B2F3-66FFE81F2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E63C-9036-4A18-ACA2-5D4600022AB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2723DE5-F5C0-493E-A810-3AC34700E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DAF125-E4C1-4289-95CD-310D1D3F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Группа 173"/>
          <p:cNvGrpSpPr/>
          <p:nvPr/>
        </p:nvGrpSpPr>
        <p:grpSpPr>
          <a:xfrm flipH="1">
            <a:off x="3342537" y="1129996"/>
            <a:ext cx="2209800" cy="1870665"/>
            <a:chOff x="7172129" y="3850274"/>
            <a:chExt cx="2308350" cy="2302875"/>
          </a:xfrm>
        </p:grpSpPr>
        <p:sp>
          <p:nvSpPr>
            <p:cNvPr id="173" name="Прямоугольник 172"/>
            <p:cNvSpPr/>
            <p:nvPr/>
          </p:nvSpPr>
          <p:spPr>
            <a:xfrm>
              <a:off x="7172129" y="3850274"/>
              <a:ext cx="2308350" cy="23028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Группа 122"/>
            <p:cNvGrpSpPr/>
            <p:nvPr/>
          </p:nvGrpSpPr>
          <p:grpSpPr>
            <a:xfrm>
              <a:off x="7172129" y="3899924"/>
              <a:ext cx="2308350" cy="2213291"/>
              <a:chOff x="2607560" y="2947538"/>
              <a:chExt cx="2308350" cy="2213291"/>
            </a:xfrm>
          </p:grpSpPr>
          <p:cxnSp>
            <p:nvCxnSpPr>
              <p:cNvPr id="69" name="Прямая соединительная линия 68"/>
              <p:cNvCxnSpPr/>
              <p:nvPr/>
            </p:nvCxnSpPr>
            <p:spPr>
              <a:xfrm>
                <a:off x="4905567" y="3512251"/>
                <a:ext cx="2723" cy="11695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>
              <a:xfrm flipH="1" flipV="1">
                <a:off x="3124814" y="2950485"/>
                <a:ext cx="1758504" cy="5943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3132487" y="3021666"/>
                <a:ext cx="6739" cy="11887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единительная линия 81"/>
              <p:cNvCxnSpPr/>
              <p:nvPr/>
            </p:nvCxnSpPr>
            <p:spPr>
              <a:xfrm>
                <a:off x="3159390" y="4086609"/>
                <a:ext cx="1756520" cy="575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 flipH="1">
                <a:off x="4257520" y="4681846"/>
                <a:ext cx="644569" cy="478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/>
              <p:nvPr/>
            </p:nvCxnSpPr>
            <p:spPr>
              <a:xfrm flipH="1">
                <a:off x="2607560" y="4097048"/>
                <a:ext cx="535487" cy="3547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/>
              <p:cNvCxnSpPr/>
              <p:nvPr/>
            </p:nvCxnSpPr>
            <p:spPr>
              <a:xfrm flipH="1">
                <a:off x="4409816" y="3492249"/>
                <a:ext cx="482799" cy="2377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>
                <a:off x="4566477" y="3652269"/>
                <a:ext cx="0" cy="12690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 flipH="1">
                <a:off x="2618603" y="2947538"/>
                <a:ext cx="542226" cy="2651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2810697" y="3240789"/>
                <a:ext cx="18368" cy="1052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единительная линия 114"/>
              <p:cNvCxnSpPr/>
              <p:nvPr/>
            </p:nvCxnSpPr>
            <p:spPr>
              <a:xfrm>
                <a:off x="2607560" y="3163065"/>
                <a:ext cx="1802255" cy="5829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>
              <a:xfrm>
                <a:off x="3159390" y="3871725"/>
                <a:ext cx="1412215" cy="4486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Группа 205"/>
          <p:cNvGrpSpPr/>
          <p:nvPr/>
        </p:nvGrpSpPr>
        <p:grpSpPr>
          <a:xfrm>
            <a:off x="5025088" y="4896787"/>
            <a:ext cx="167658" cy="292367"/>
            <a:chOff x="6539483" y="5327579"/>
            <a:chExt cx="167658" cy="292367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xmlns="" id="{C63F6F7B-0774-434C-9EFC-D3179CDC8B24}"/>
                </a:ext>
              </a:extLst>
            </p:cNvPr>
            <p:cNvCxnSpPr>
              <a:cxnSpLocks/>
            </p:cNvCxnSpPr>
            <p:nvPr/>
          </p:nvCxnSpPr>
          <p:spPr>
            <a:xfrm>
              <a:off x="6539483" y="5327579"/>
              <a:ext cx="42017" cy="277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9E860592-A4A7-4472-97C1-88596436C142}"/>
                </a:ext>
              </a:extLst>
            </p:cNvPr>
            <p:cNvSpPr/>
            <p:nvPr/>
          </p:nvSpPr>
          <p:spPr>
            <a:xfrm>
              <a:off x="6587092" y="5589757"/>
              <a:ext cx="120049" cy="30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7" name="Группа 206"/>
          <p:cNvGrpSpPr/>
          <p:nvPr/>
        </p:nvGrpSpPr>
        <p:grpSpPr>
          <a:xfrm rot="17134725">
            <a:off x="3413800" y="4787298"/>
            <a:ext cx="714294" cy="1603086"/>
            <a:chOff x="2933461" y="4501891"/>
            <a:chExt cx="714294" cy="160308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xmlns="" id="{534DF523-91C5-410A-AB77-47447CA0891B}"/>
                </a:ext>
              </a:extLst>
            </p:cNvPr>
            <p:cNvSpPr/>
            <p:nvPr/>
          </p:nvSpPr>
          <p:spPr>
            <a:xfrm>
              <a:off x="2933461" y="5027196"/>
              <a:ext cx="486200" cy="7909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xmlns="" id="{8A2F990F-B821-47A8-A5A7-5303DD82684A}"/>
                </a:ext>
              </a:extLst>
            </p:cNvPr>
            <p:cNvSpPr/>
            <p:nvPr/>
          </p:nvSpPr>
          <p:spPr>
            <a:xfrm>
              <a:off x="2933461" y="4532081"/>
              <a:ext cx="486200" cy="4951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xmlns="" id="{13A0C53A-1C6E-44F9-86D9-E0D75598EBE4}"/>
                </a:ext>
              </a:extLst>
            </p:cNvPr>
            <p:cNvCxnSpPr/>
            <p:nvPr/>
          </p:nvCxnSpPr>
          <p:spPr>
            <a:xfrm flipH="1">
              <a:off x="3047508" y="5818173"/>
              <a:ext cx="48020" cy="2717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xmlns="" id="{BF4D9250-85A7-4C15-B883-9B49E39BEE3B}"/>
                </a:ext>
              </a:extLst>
            </p:cNvPr>
            <p:cNvCxnSpPr/>
            <p:nvPr/>
          </p:nvCxnSpPr>
          <p:spPr>
            <a:xfrm flipV="1">
              <a:off x="3341629" y="5232488"/>
              <a:ext cx="306126" cy="90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xmlns="" id="{27C02059-EAAD-4068-90E3-9E033E762602}"/>
                </a:ext>
              </a:extLst>
            </p:cNvPr>
            <p:cNvCxnSpPr/>
            <p:nvPr/>
          </p:nvCxnSpPr>
          <p:spPr>
            <a:xfrm flipV="1">
              <a:off x="3287607" y="5117766"/>
              <a:ext cx="219090" cy="126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xmlns="" id="{5F3A734E-49AA-4DC6-A583-F13EAAAE56D0}"/>
                </a:ext>
              </a:extLst>
            </p:cNvPr>
            <p:cNvSpPr/>
            <p:nvPr/>
          </p:nvSpPr>
          <p:spPr>
            <a:xfrm rot="12339674">
              <a:off x="2957328" y="4551322"/>
              <a:ext cx="297409" cy="311208"/>
            </a:xfrm>
            <a:prstGeom prst="triangle">
              <a:avLst>
                <a:gd name="adj" fmla="val 95287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C8009B57-F10A-4B91-A31E-546BB3863031}"/>
                </a:ext>
              </a:extLst>
            </p:cNvPr>
            <p:cNvSpPr/>
            <p:nvPr/>
          </p:nvSpPr>
          <p:spPr>
            <a:xfrm>
              <a:off x="2933461" y="4501891"/>
              <a:ext cx="486200" cy="120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EE56334A-CC80-4931-B788-519CC407E90C}"/>
                </a:ext>
              </a:extLst>
            </p:cNvPr>
            <p:cNvSpPr/>
            <p:nvPr/>
          </p:nvSpPr>
          <p:spPr>
            <a:xfrm>
              <a:off x="3266598" y="4568309"/>
              <a:ext cx="240099" cy="543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xmlns="" id="{843D119C-32D8-4213-8C33-A0A56B3BB824}"/>
                </a:ext>
              </a:extLst>
            </p:cNvPr>
            <p:cNvSpPr/>
            <p:nvPr/>
          </p:nvSpPr>
          <p:spPr>
            <a:xfrm>
              <a:off x="3020196" y="6074788"/>
              <a:ext cx="120049" cy="30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02" name="Прямая соединительная линия 201"/>
          <p:cNvCxnSpPr/>
          <p:nvPr/>
        </p:nvCxnSpPr>
        <p:spPr>
          <a:xfrm flipV="1">
            <a:off x="0" y="1614361"/>
            <a:ext cx="12719760" cy="331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/>
        </p:nvCxnSpPr>
        <p:spPr>
          <a:xfrm flipV="1">
            <a:off x="-56334" y="1378536"/>
            <a:ext cx="12719760" cy="331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V="1">
            <a:off x="227212" y="2132513"/>
            <a:ext cx="12719760" cy="331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 flipV="1">
            <a:off x="557792" y="2319959"/>
            <a:ext cx="12719760" cy="331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Группа 130"/>
          <p:cNvGrpSpPr/>
          <p:nvPr/>
        </p:nvGrpSpPr>
        <p:grpSpPr>
          <a:xfrm rot="21418710" flipH="1">
            <a:off x="3085344" y="2007387"/>
            <a:ext cx="4350586" cy="1760007"/>
            <a:chOff x="3621535" y="1763177"/>
            <a:chExt cx="4161924" cy="1760007"/>
          </a:xfrm>
        </p:grpSpPr>
        <p:sp>
          <p:nvSpPr>
            <p:cNvPr id="130" name="Прямоугольник 129"/>
            <p:cNvSpPr/>
            <p:nvPr/>
          </p:nvSpPr>
          <p:spPr>
            <a:xfrm rot="600007">
              <a:off x="3640433" y="2380149"/>
              <a:ext cx="4086743" cy="7043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xmlns="" id="{25CF4AE3-3D90-48A0-A835-F528CDE6E9B9}"/>
                </a:ext>
              </a:extLst>
            </p:cNvPr>
            <p:cNvGrpSpPr/>
            <p:nvPr/>
          </p:nvGrpSpPr>
          <p:grpSpPr>
            <a:xfrm>
              <a:off x="3621535" y="1763177"/>
              <a:ext cx="4161924" cy="1760007"/>
              <a:chOff x="5205598" y="861250"/>
              <a:chExt cx="5912739" cy="2358009"/>
            </a:xfrm>
            <a:solidFill>
              <a:schemeClr val="accent3"/>
            </a:solidFill>
          </p:grpSpPr>
          <p:grpSp>
            <p:nvGrpSpPr>
              <p:cNvPr id="113" name="Группа 112">
                <a:extLst>
                  <a:ext uri="{FF2B5EF4-FFF2-40B4-BE49-F238E27FC236}">
                    <a16:creationId xmlns:a16="http://schemas.microsoft.com/office/drawing/2014/main" xmlns="" id="{5B01A56D-7752-402F-8B3E-9951E878A38D}"/>
                  </a:ext>
                </a:extLst>
              </p:cNvPr>
              <p:cNvGrpSpPr/>
              <p:nvPr/>
            </p:nvGrpSpPr>
            <p:grpSpPr>
              <a:xfrm>
                <a:off x="5205598" y="861250"/>
                <a:ext cx="5912739" cy="2358009"/>
                <a:chOff x="6108193" y="891540"/>
                <a:chExt cx="5912739" cy="2358009"/>
              </a:xfrm>
              <a:grpFill/>
            </p:grpSpPr>
            <p:cxnSp>
              <p:nvCxnSpPr>
                <p:cNvPr id="24" name="Прямая соединительная линия 23">
                  <a:extLst>
                    <a:ext uri="{FF2B5EF4-FFF2-40B4-BE49-F238E27FC236}">
                      <a16:creationId xmlns:a16="http://schemas.microsoft.com/office/drawing/2014/main" xmlns="" id="{F9B0BCA2-5E15-4B46-9C80-4710339C2C90}"/>
                    </a:ext>
                  </a:extLst>
                </p:cNvPr>
                <p:cNvCxnSpPr/>
                <p:nvPr/>
              </p:nvCxnSpPr>
              <p:spPr>
                <a:xfrm>
                  <a:off x="6281928" y="1307592"/>
                  <a:ext cx="4654296" cy="6858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>
                  <a:extLst>
                    <a:ext uri="{FF2B5EF4-FFF2-40B4-BE49-F238E27FC236}">
                      <a16:creationId xmlns:a16="http://schemas.microsoft.com/office/drawing/2014/main" xmlns="" id="{E39E0D42-9054-443B-AAA0-816C0E5DE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36224" y="1993392"/>
                  <a:ext cx="192023" cy="82181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>
                  <a:extLst>
                    <a:ext uri="{FF2B5EF4-FFF2-40B4-BE49-F238E27FC236}">
                      <a16:creationId xmlns:a16="http://schemas.microsoft.com/office/drawing/2014/main" xmlns="" id="{8CF23C41-AAD5-498C-9B70-0E92FB8EA0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23432" y="1307592"/>
                  <a:ext cx="161544" cy="80867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>
                  <a:extLst>
                    <a:ext uri="{FF2B5EF4-FFF2-40B4-BE49-F238E27FC236}">
                      <a16:creationId xmlns:a16="http://schemas.microsoft.com/office/drawing/2014/main" xmlns="" id="{BC50DB46-AD18-4356-89F7-EE6D1816EA48}"/>
                    </a:ext>
                  </a:extLst>
                </p:cNvPr>
                <p:cNvCxnSpPr/>
                <p:nvPr/>
              </p:nvCxnSpPr>
              <p:spPr>
                <a:xfrm>
                  <a:off x="7232904" y="891540"/>
                  <a:ext cx="4654296" cy="6858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>
                  <a:extLst>
                    <a:ext uri="{FF2B5EF4-FFF2-40B4-BE49-F238E27FC236}">
                      <a16:creationId xmlns:a16="http://schemas.microsoft.com/office/drawing/2014/main" xmlns="" id="{B296F261-C69E-457B-BF33-677A604E92A6}"/>
                    </a:ext>
                  </a:extLst>
                </p:cNvPr>
                <p:cNvCxnSpPr/>
                <p:nvPr/>
              </p:nvCxnSpPr>
              <p:spPr>
                <a:xfrm flipH="1">
                  <a:off x="6281927" y="891540"/>
                  <a:ext cx="950977" cy="41605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единительная линия 31">
                  <a:extLst>
                    <a:ext uri="{FF2B5EF4-FFF2-40B4-BE49-F238E27FC236}">
                      <a16:creationId xmlns:a16="http://schemas.microsoft.com/office/drawing/2014/main" xmlns="" id="{003806D0-851F-4A21-BD61-377DEED466AD}"/>
                    </a:ext>
                  </a:extLst>
                </p:cNvPr>
                <p:cNvCxnSpPr/>
                <p:nvPr/>
              </p:nvCxnSpPr>
              <p:spPr>
                <a:xfrm flipH="1">
                  <a:off x="10936224" y="1618488"/>
                  <a:ext cx="950976" cy="37490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>
                  <a:extLst>
                    <a:ext uri="{FF2B5EF4-FFF2-40B4-BE49-F238E27FC236}">
                      <a16:creationId xmlns:a16="http://schemas.microsoft.com/office/drawing/2014/main" xmlns="" id="{A5BC04CF-421C-4FDE-BAA4-39065FD4D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63655" y="2851498"/>
                  <a:ext cx="978404" cy="26060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>
                  <a:extLst>
                    <a:ext uri="{FF2B5EF4-FFF2-40B4-BE49-F238E27FC236}">
                      <a16:creationId xmlns:a16="http://schemas.microsoft.com/office/drawing/2014/main" xmlns="" id="{3757A960-585D-4B3A-B19F-CF827BCC3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87200" y="1613916"/>
                  <a:ext cx="109728" cy="905256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>
                  <a:extLst>
                    <a:ext uri="{FF2B5EF4-FFF2-40B4-BE49-F238E27FC236}">
                      <a16:creationId xmlns:a16="http://schemas.microsoft.com/office/drawing/2014/main" xmlns="" id="{E8F7B010-2765-4306-9BDF-872E5F5E9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8494" y="2544603"/>
                  <a:ext cx="4670299" cy="698945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>
                  <a:extLst>
                    <a:ext uri="{FF2B5EF4-FFF2-40B4-BE49-F238E27FC236}">
                      <a16:creationId xmlns:a16="http://schemas.microsoft.com/office/drawing/2014/main" xmlns="" id="{63136142-1BDB-400D-84FE-7C4677B9BDC9}"/>
                    </a:ext>
                  </a:extLst>
                </p:cNvPr>
                <p:cNvCxnSpPr/>
                <p:nvPr/>
              </p:nvCxnSpPr>
              <p:spPr>
                <a:xfrm>
                  <a:off x="6409944" y="1499616"/>
                  <a:ext cx="4334256" cy="65836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xmlns="" id="{B779DC01-A682-4DBE-BC3C-6127DFDDB73E}"/>
                    </a:ext>
                  </a:extLst>
                </p:cNvPr>
                <p:cNvCxnSpPr/>
                <p:nvPr/>
              </p:nvCxnSpPr>
              <p:spPr>
                <a:xfrm>
                  <a:off x="6417564" y="1536192"/>
                  <a:ext cx="0" cy="4572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>
                  <a:extLst>
                    <a:ext uri="{FF2B5EF4-FFF2-40B4-BE49-F238E27FC236}">
                      <a16:creationId xmlns:a16="http://schemas.microsoft.com/office/drawing/2014/main" xmlns="" id="{C8181A82-133A-44DA-AB4B-5FFA0E174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4388" y="2157984"/>
                  <a:ext cx="0" cy="53035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>
                  <a:extLst>
                    <a:ext uri="{FF2B5EF4-FFF2-40B4-BE49-F238E27FC236}">
                      <a16:creationId xmlns:a16="http://schemas.microsoft.com/office/drawing/2014/main" xmlns="" id="{0205D16F-C7EE-4A74-B43D-3CFE111CAF6D}"/>
                    </a:ext>
                  </a:extLst>
                </p:cNvPr>
                <p:cNvCxnSpPr/>
                <p:nvPr/>
              </p:nvCxnSpPr>
              <p:spPr>
                <a:xfrm>
                  <a:off x="6409943" y="2029968"/>
                  <a:ext cx="4334256" cy="65836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>
                  <a:extLst>
                    <a:ext uri="{FF2B5EF4-FFF2-40B4-BE49-F238E27FC236}">
                      <a16:creationId xmlns:a16="http://schemas.microsoft.com/office/drawing/2014/main" xmlns="" id="{9A5E36CD-0B9B-4458-9A81-2C3D0AF6A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01400" y="2177415"/>
                  <a:ext cx="0" cy="49149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>
                  <a:extLst>
                    <a:ext uri="{FF2B5EF4-FFF2-40B4-BE49-F238E27FC236}">
                      <a16:creationId xmlns:a16="http://schemas.microsoft.com/office/drawing/2014/main" xmlns="" id="{DBC789C8-99F6-4BEF-B87B-994C194E7069}"/>
                    </a:ext>
                  </a:extLst>
                </p:cNvPr>
                <p:cNvCxnSpPr/>
                <p:nvPr/>
              </p:nvCxnSpPr>
              <p:spPr>
                <a:xfrm flipV="1">
                  <a:off x="11210544" y="1955102"/>
                  <a:ext cx="630936" cy="20345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>
                  <a:extLst>
                    <a:ext uri="{FF2B5EF4-FFF2-40B4-BE49-F238E27FC236}">
                      <a16:creationId xmlns:a16="http://schemas.microsoft.com/office/drawing/2014/main" xmlns="" id="{7AE2661B-0639-4C4B-A1DC-40C0B7B25441}"/>
                    </a:ext>
                  </a:extLst>
                </p:cNvPr>
                <p:cNvCxnSpPr/>
                <p:nvPr/>
              </p:nvCxnSpPr>
              <p:spPr>
                <a:xfrm>
                  <a:off x="11823193" y="2011680"/>
                  <a:ext cx="0" cy="472059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единительная линия 61">
                  <a:extLst>
                    <a:ext uri="{FF2B5EF4-FFF2-40B4-BE49-F238E27FC236}">
                      <a16:creationId xmlns:a16="http://schemas.microsoft.com/office/drawing/2014/main" xmlns="" id="{2E57C7C1-D0DD-4151-BBC1-33CE5C808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92257" y="2480882"/>
                  <a:ext cx="649223" cy="188595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единительная линия 67">
                  <a:extLst>
                    <a:ext uri="{FF2B5EF4-FFF2-40B4-BE49-F238E27FC236}">
                      <a16:creationId xmlns:a16="http://schemas.microsoft.com/office/drawing/2014/main" xmlns="" id="{CA80CFD9-CAAC-4257-9CEE-23F12799A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15200" y="1650492"/>
                  <a:ext cx="0" cy="50749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xmlns="" id="{AAB8BA9B-6ADF-400D-A99E-7A28437A1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9912" y="1828800"/>
                  <a:ext cx="0" cy="50749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xmlns="" id="{D8E602A3-D07D-4A08-B429-03319D860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0052" y="1988820"/>
                  <a:ext cx="0" cy="50749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xmlns="" id="{11778A0C-4D9A-414F-AD5E-99CD04BBB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193" y="2123264"/>
                  <a:ext cx="5009387" cy="78452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единительная линия 77">
                  <a:extLst>
                    <a:ext uri="{FF2B5EF4-FFF2-40B4-BE49-F238E27FC236}">
                      <a16:creationId xmlns:a16="http://schemas.microsoft.com/office/drawing/2014/main" xmlns="" id="{BCD330A8-15FA-4D40-9622-C31F49CF1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3634" y="2366295"/>
                  <a:ext cx="4770878" cy="73466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единительная линия 80">
                  <a:extLst>
                    <a:ext uri="{FF2B5EF4-FFF2-40B4-BE49-F238E27FC236}">
                      <a16:creationId xmlns:a16="http://schemas.microsoft.com/office/drawing/2014/main" xmlns="" id="{86AF66DF-DF81-4F6C-8695-583839875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17580" y="2544603"/>
                  <a:ext cx="887732" cy="27089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единительная линия 82">
                  <a:extLst>
                    <a:ext uri="{FF2B5EF4-FFF2-40B4-BE49-F238E27FC236}">
                      <a16:creationId xmlns:a16="http://schemas.microsoft.com/office/drawing/2014/main" xmlns="" id="{3B5CF773-EA6E-48D3-873D-A70B0DF62366}"/>
                    </a:ext>
                  </a:extLst>
                </p:cNvPr>
                <p:cNvCxnSpPr/>
                <p:nvPr/>
              </p:nvCxnSpPr>
              <p:spPr>
                <a:xfrm flipV="1">
                  <a:off x="10927081" y="2990088"/>
                  <a:ext cx="960118" cy="259461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Овал 89">
                  <a:extLst>
                    <a:ext uri="{FF2B5EF4-FFF2-40B4-BE49-F238E27FC236}">
                      <a16:creationId xmlns:a16="http://schemas.microsoft.com/office/drawing/2014/main" xmlns="" id="{209725BE-1F8A-4BE4-93EB-BEA80971A004}"/>
                    </a:ext>
                  </a:extLst>
                </p:cNvPr>
                <p:cNvSpPr/>
                <p:nvPr/>
              </p:nvSpPr>
              <p:spPr>
                <a:xfrm>
                  <a:off x="7315200" y="2567463"/>
                  <a:ext cx="356612" cy="38204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Овал 90">
                  <a:extLst>
                    <a:ext uri="{FF2B5EF4-FFF2-40B4-BE49-F238E27FC236}">
                      <a16:creationId xmlns:a16="http://schemas.microsoft.com/office/drawing/2014/main" xmlns="" id="{5AE58114-A4B8-4D90-B533-80DDF958C020}"/>
                    </a:ext>
                  </a:extLst>
                </p:cNvPr>
                <p:cNvSpPr/>
                <p:nvPr/>
              </p:nvSpPr>
              <p:spPr>
                <a:xfrm>
                  <a:off x="9381746" y="2861501"/>
                  <a:ext cx="356612" cy="38204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9" name="Прямая соединительная линия 98">
                  <a:extLst>
                    <a:ext uri="{FF2B5EF4-FFF2-40B4-BE49-F238E27FC236}">
                      <a16:creationId xmlns:a16="http://schemas.microsoft.com/office/drawing/2014/main" xmlns="" id="{68EA51AF-009E-42E0-AB04-2DDBD74193D8}"/>
                    </a:ext>
                  </a:extLst>
                </p:cNvPr>
                <p:cNvCxnSpPr/>
                <p:nvPr/>
              </p:nvCxnSpPr>
              <p:spPr>
                <a:xfrm flipH="1">
                  <a:off x="10927081" y="2815209"/>
                  <a:ext cx="201166" cy="428339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Прямая соединительная линия 102">
                  <a:extLst>
                    <a:ext uri="{FF2B5EF4-FFF2-40B4-BE49-F238E27FC236}">
                      <a16:creationId xmlns:a16="http://schemas.microsoft.com/office/drawing/2014/main" xmlns="" id="{671617D7-77DD-430E-A161-F36BC1ADB577}"/>
                    </a:ext>
                  </a:extLst>
                </p:cNvPr>
                <p:cNvCxnSpPr/>
                <p:nvPr/>
              </p:nvCxnSpPr>
              <p:spPr>
                <a:xfrm>
                  <a:off x="6108193" y="2116266"/>
                  <a:ext cx="117348" cy="4511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Прямая соединительная линия 107">
                  <a:extLst>
                    <a:ext uri="{FF2B5EF4-FFF2-40B4-BE49-F238E27FC236}">
                      <a16:creationId xmlns:a16="http://schemas.microsoft.com/office/drawing/2014/main" xmlns="" id="{6BC23EA7-9527-48EF-8B29-99524B07378E}"/>
                    </a:ext>
                  </a:extLst>
                </p:cNvPr>
                <p:cNvCxnSpPr/>
                <p:nvPr/>
              </p:nvCxnSpPr>
              <p:spPr>
                <a:xfrm flipV="1">
                  <a:off x="11117580" y="2668905"/>
                  <a:ext cx="879348" cy="23888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Прямая соединительная линия 109">
                  <a:extLst>
                    <a:ext uri="{FF2B5EF4-FFF2-40B4-BE49-F238E27FC236}">
                      <a16:creationId xmlns:a16="http://schemas.microsoft.com/office/drawing/2014/main" xmlns="" id="{802D4324-C543-41E1-9C6B-AFA69FF3C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08534" y="2544603"/>
                  <a:ext cx="112398" cy="454629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xmlns="" id="{F2055701-9407-4D8B-93AE-A208ABF49508}"/>
                    </a:ext>
                  </a:extLst>
                </p:cNvPr>
                <p:cNvSpPr txBox="1"/>
                <p:nvPr/>
              </p:nvSpPr>
              <p:spPr>
                <a:xfrm rot="21278434">
                  <a:off x="11315134" y="2203920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22</a:t>
                  </a:r>
                </a:p>
              </p:txBody>
            </p:sp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125" name="Рукописный ввод 124">
                    <a:extLst>
                      <a:ext uri="{FF2B5EF4-FFF2-40B4-BE49-F238E27FC236}">
                        <a16:creationId xmlns:a16="http://schemas.microsoft.com/office/drawing/2014/main" xmlns="" id="{5418C19C-445D-4ECE-B68E-B75AA707AE83}"/>
                      </a:ext>
                    </a:extLst>
                  </p14:cNvPr>
                  <p14:cNvContentPartPr/>
                  <p14:nvPr/>
                </p14:nvContentPartPr>
                <p14:xfrm>
                  <a:off x="5367240" y="2230848"/>
                  <a:ext cx="360" cy="360"/>
                </p14:xfrm>
              </p:contentPart>
            </mc:Choice>
            <mc:Fallback>
              <p:pic>
                <p:nvPicPr>
                  <p:cNvPr id="125" name="Рукописный ввод 12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5418C19C-445D-4ECE-B68E-B75AA707AE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31240" y="2158848"/>
                    <a:ext cx="723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26" name="Рукописный ввод 125">
                    <a:extLst>
                      <a:ext uri="{FF2B5EF4-FFF2-40B4-BE49-F238E27FC236}">
                        <a16:creationId xmlns:a16="http://schemas.microsoft.com/office/drawing/2014/main" xmlns="" id="{CEDBAD4F-D04C-46B2-BC5B-EFDEBCE707EB}"/>
                      </a:ext>
                    </a:extLst>
                  </p14:cNvPr>
                  <p14:cNvContentPartPr/>
                  <p14:nvPr/>
                </p14:nvContentPartPr>
                <p14:xfrm>
                  <a:off x="5241960" y="2156688"/>
                  <a:ext cx="4883040" cy="854280"/>
                </p14:xfrm>
              </p:contentPart>
            </mc:Choice>
            <mc:Fallback>
              <p:pic>
                <p:nvPicPr>
                  <p:cNvPr id="126" name="Рукописный ввод 12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EDBAD4F-D04C-46B2-BC5B-EFDEBCE707E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193032" y="2060214"/>
                    <a:ext cx="4980897" cy="10472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27" name="Рукописный ввод 126">
                    <a:extLst>
                      <a:ext uri="{FF2B5EF4-FFF2-40B4-BE49-F238E27FC236}">
                        <a16:creationId xmlns:a16="http://schemas.microsoft.com/office/drawing/2014/main" xmlns="" id="{EAA59399-BF1A-473E-B417-9B05F02F25AB}"/>
                      </a:ext>
                    </a:extLst>
                  </p14:cNvPr>
                  <p14:cNvContentPartPr/>
                  <p14:nvPr/>
                </p14:nvContentPartPr>
                <p14:xfrm>
                  <a:off x="10144440" y="2745648"/>
                  <a:ext cx="907560" cy="245160"/>
                </p14:xfrm>
              </p:contentPart>
            </mc:Choice>
            <mc:Fallback>
              <p:pic>
                <p:nvPicPr>
                  <p:cNvPr id="127" name="Рукописный ввод 12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AA59399-BF1A-473E-B417-9B05F02F25A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095515" y="2649128"/>
                    <a:ext cx="1005410" cy="4381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28" name="Рукописный ввод 127">
                    <a:extLst>
                      <a:ext uri="{FF2B5EF4-FFF2-40B4-BE49-F238E27FC236}">
                        <a16:creationId xmlns:a16="http://schemas.microsoft.com/office/drawing/2014/main" xmlns="" id="{5B5985E8-D3A1-4180-8315-E06372E1561F}"/>
                      </a:ext>
                    </a:extLst>
                  </p14:cNvPr>
                  <p14:cNvContentPartPr/>
                  <p14:nvPr/>
                </p14:nvContentPartPr>
                <p14:xfrm>
                  <a:off x="5455030" y="886679"/>
                  <a:ext cx="5495039" cy="999000"/>
                </p14:xfrm>
              </p:contentPart>
            </mc:Choice>
            <mc:Fallback>
              <p:pic>
                <p:nvPicPr>
                  <p:cNvPr id="128" name="Рукописный ввод 127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5B5985E8-D3A1-4180-8315-E06372E1561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406103" y="790204"/>
                    <a:ext cx="5592894" cy="11919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29" name="Рукописный ввод 128">
                    <a:extLst>
                      <a:ext uri="{FF2B5EF4-FFF2-40B4-BE49-F238E27FC236}">
                        <a16:creationId xmlns:a16="http://schemas.microsoft.com/office/drawing/2014/main" xmlns="" id="{C530C1E3-DD87-47A2-BDA8-D86B93E72876}"/>
                      </a:ext>
                    </a:extLst>
                  </p14:cNvPr>
                  <p14:cNvContentPartPr/>
                  <p14:nvPr/>
                </p14:nvContentPartPr>
                <p14:xfrm>
                  <a:off x="9966600" y="1535328"/>
                  <a:ext cx="667440" cy="257400"/>
                </p14:xfrm>
              </p:contentPart>
            </mc:Choice>
            <mc:Fallback>
              <p:pic>
                <p:nvPicPr>
                  <p:cNvPr id="129" name="Рукописный ввод 12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530C1E3-DD87-47A2-BDA8-D86B93E7287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917667" y="1438924"/>
                    <a:ext cx="765305" cy="45020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3" name="Группа 132"/>
          <p:cNvGrpSpPr/>
          <p:nvPr/>
        </p:nvGrpSpPr>
        <p:grpSpPr>
          <a:xfrm rot="998191" flipH="1">
            <a:off x="3160881" y="3028164"/>
            <a:ext cx="4187531" cy="1840041"/>
            <a:chOff x="6806151" y="752612"/>
            <a:chExt cx="4341892" cy="1840041"/>
          </a:xfrm>
        </p:grpSpPr>
        <p:sp>
          <p:nvSpPr>
            <p:cNvPr id="132" name="Прямоугольник 131"/>
            <p:cNvSpPr/>
            <p:nvPr/>
          </p:nvSpPr>
          <p:spPr>
            <a:xfrm rot="1461873">
              <a:off x="6806151" y="1293738"/>
              <a:ext cx="4341892" cy="93327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Группа 7"/>
            <p:cNvGrpSpPr/>
            <p:nvPr/>
          </p:nvGrpSpPr>
          <p:grpSpPr>
            <a:xfrm rot="1194813">
              <a:off x="6839344" y="752612"/>
              <a:ext cx="4199669" cy="1840041"/>
              <a:chOff x="3677453" y="2868359"/>
              <a:chExt cx="5912739" cy="2358009"/>
            </a:xfrm>
          </p:grpSpPr>
          <p:cxnSp>
            <p:nvCxnSpPr>
              <p:cNvPr id="142" name="Прямая соединительная линия 141">
                <a:extLst>
                  <a:ext uri="{FF2B5EF4-FFF2-40B4-BE49-F238E27FC236}">
                    <a16:creationId xmlns:a16="http://schemas.microsoft.com/office/drawing/2014/main" xmlns="" id="{5E8A4841-3472-4C19-ACEA-909816F9C9D8}"/>
                  </a:ext>
                </a:extLst>
              </p:cNvPr>
              <p:cNvCxnSpPr/>
              <p:nvPr/>
            </p:nvCxnSpPr>
            <p:spPr>
              <a:xfrm>
                <a:off x="3851188" y="3284411"/>
                <a:ext cx="4654296" cy="685800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Прямая соединительная линия 142">
                <a:extLst>
                  <a:ext uri="{FF2B5EF4-FFF2-40B4-BE49-F238E27FC236}">
                    <a16:creationId xmlns:a16="http://schemas.microsoft.com/office/drawing/2014/main" xmlns="" id="{4A8580DD-1745-44D4-9800-0EBE793BA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484" y="3970211"/>
                <a:ext cx="192023" cy="821817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единительная линия 143">
                <a:extLst>
                  <a:ext uri="{FF2B5EF4-FFF2-40B4-BE49-F238E27FC236}">
                    <a16:creationId xmlns:a16="http://schemas.microsoft.com/office/drawing/2014/main" xmlns="" id="{1E0F4A1D-E2A6-4C71-A30D-E5C3FC7F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2692" y="3284411"/>
                <a:ext cx="161544" cy="808674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Прямая соединительная линия 144">
                <a:extLst>
                  <a:ext uri="{FF2B5EF4-FFF2-40B4-BE49-F238E27FC236}">
                    <a16:creationId xmlns:a16="http://schemas.microsoft.com/office/drawing/2014/main" xmlns="" id="{CACF4D28-8CC4-46D4-8C59-B30117DE0643}"/>
                  </a:ext>
                </a:extLst>
              </p:cNvPr>
              <p:cNvCxnSpPr/>
              <p:nvPr/>
            </p:nvCxnSpPr>
            <p:spPr>
              <a:xfrm>
                <a:off x="4802164" y="2868359"/>
                <a:ext cx="4654296" cy="685800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Прямая соединительная линия 145">
                <a:extLst>
                  <a:ext uri="{FF2B5EF4-FFF2-40B4-BE49-F238E27FC236}">
                    <a16:creationId xmlns:a16="http://schemas.microsoft.com/office/drawing/2014/main" xmlns="" id="{AEAD6B65-F6D4-4611-AB28-4C70BF10547C}"/>
                  </a:ext>
                </a:extLst>
              </p:cNvPr>
              <p:cNvCxnSpPr/>
              <p:nvPr/>
            </p:nvCxnSpPr>
            <p:spPr>
              <a:xfrm flipH="1">
                <a:off x="3851187" y="2868359"/>
                <a:ext cx="950977" cy="416052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>
                <a:extLst>
                  <a:ext uri="{FF2B5EF4-FFF2-40B4-BE49-F238E27FC236}">
                    <a16:creationId xmlns:a16="http://schemas.microsoft.com/office/drawing/2014/main" xmlns="" id="{36D4192C-45FD-401C-BF80-A46712D9B254}"/>
                  </a:ext>
                </a:extLst>
              </p:cNvPr>
              <p:cNvCxnSpPr/>
              <p:nvPr/>
            </p:nvCxnSpPr>
            <p:spPr>
              <a:xfrm flipH="1">
                <a:off x="8505484" y="3595307"/>
                <a:ext cx="950976" cy="374904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единительная линия 147">
                <a:extLst>
                  <a:ext uri="{FF2B5EF4-FFF2-40B4-BE49-F238E27FC236}">
                    <a16:creationId xmlns:a16="http://schemas.microsoft.com/office/drawing/2014/main" xmlns="" id="{8523E3F9-D198-405E-AD53-A11F0751E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2915" y="4828317"/>
                <a:ext cx="978404" cy="260604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единительная линия 148">
                <a:extLst>
                  <a:ext uri="{FF2B5EF4-FFF2-40B4-BE49-F238E27FC236}">
                    <a16:creationId xmlns:a16="http://schemas.microsoft.com/office/drawing/2014/main" xmlns="" id="{D39D03DD-82D4-4281-AA2A-FAE391528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6460" y="3590735"/>
                <a:ext cx="109728" cy="905256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единительная линия 149">
                <a:extLst>
                  <a:ext uri="{FF2B5EF4-FFF2-40B4-BE49-F238E27FC236}">
                    <a16:creationId xmlns:a16="http://schemas.microsoft.com/office/drawing/2014/main" xmlns="" id="{4F7BFD94-F415-4D51-9CF8-77CEFC489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754" y="4521422"/>
                <a:ext cx="4670299" cy="698945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единительная линия 150">
                <a:extLst>
                  <a:ext uri="{FF2B5EF4-FFF2-40B4-BE49-F238E27FC236}">
                    <a16:creationId xmlns:a16="http://schemas.microsoft.com/office/drawing/2014/main" xmlns="" id="{8D009C3C-6354-48FF-A8C6-25140D71697F}"/>
                  </a:ext>
                </a:extLst>
              </p:cNvPr>
              <p:cNvCxnSpPr/>
              <p:nvPr/>
            </p:nvCxnSpPr>
            <p:spPr>
              <a:xfrm>
                <a:off x="3979204" y="3476435"/>
                <a:ext cx="4334256" cy="658368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единительная линия 151">
                <a:extLst>
                  <a:ext uri="{FF2B5EF4-FFF2-40B4-BE49-F238E27FC236}">
                    <a16:creationId xmlns:a16="http://schemas.microsoft.com/office/drawing/2014/main" xmlns="" id="{19727F5C-F402-4D16-93AC-8BDF5A655146}"/>
                  </a:ext>
                </a:extLst>
              </p:cNvPr>
              <p:cNvCxnSpPr/>
              <p:nvPr/>
            </p:nvCxnSpPr>
            <p:spPr>
              <a:xfrm>
                <a:off x="3986824" y="3513011"/>
                <a:ext cx="0" cy="457200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единительная линия 152">
                <a:extLst>
                  <a:ext uri="{FF2B5EF4-FFF2-40B4-BE49-F238E27FC236}">
                    <a16:creationId xmlns:a16="http://schemas.microsoft.com/office/drawing/2014/main" xmlns="" id="{74F24BC1-713D-483E-97BA-9A0A07BDA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3648" y="4134803"/>
                <a:ext cx="0" cy="530352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единительная линия 153">
                <a:extLst>
                  <a:ext uri="{FF2B5EF4-FFF2-40B4-BE49-F238E27FC236}">
                    <a16:creationId xmlns:a16="http://schemas.microsoft.com/office/drawing/2014/main" xmlns="" id="{6A3D9245-E408-4E3E-8E58-8FDA1379D720}"/>
                  </a:ext>
                </a:extLst>
              </p:cNvPr>
              <p:cNvCxnSpPr/>
              <p:nvPr/>
            </p:nvCxnSpPr>
            <p:spPr>
              <a:xfrm>
                <a:off x="3979203" y="4006787"/>
                <a:ext cx="4334256" cy="658368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единительная линия 154">
                <a:extLst>
                  <a:ext uri="{FF2B5EF4-FFF2-40B4-BE49-F238E27FC236}">
                    <a16:creationId xmlns:a16="http://schemas.microsoft.com/office/drawing/2014/main" xmlns="" id="{257354EF-9BA6-4E2B-A971-941D1C89CC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0660" y="4313111"/>
                <a:ext cx="26878" cy="332613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единительная линия 155">
                <a:extLst>
                  <a:ext uri="{FF2B5EF4-FFF2-40B4-BE49-F238E27FC236}">
                    <a16:creationId xmlns:a16="http://schemas.microsoft.com/office/drawing/2014/main" xmlns="" id="{1C158BA1-1274-4756-B87B-75A410B622AE}"/>
                  </a:ext>
                </a:extLst>
              </p:cNvPr>
              <p:cNvCxnSpPr/>
              <p:nvPr/>
            </p:nvCxnSpPr>
            <p:spPr>
              <a:xfrm flipV="1">
                <a:off x="8797538" y="4080369"/>
                <a:ext cx="630936" cy="203454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xmlns="" id="{C2BBBAC3-2618-428C-B2CC-E59256E10C7C}"/>
                  </a:ext>
                </a:extLst>
              </p:cNvPr>
              <p:cNvCxnSpPr/>
              <p:nvPr/>
            </p:nvCxnSpPr>
            <p:spPr>
              <a:xfrm flipH="1">
                <a:off x="9392453" y="4100083"/>
                <a:ext cx="1376" cy="360475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единительная линия 157">
                <a:extLst>
                  <a:ext uri="{FF2B5EF4-FFF2-40B4-BE49-F238E27FC236}">
                    <a16:creationId xmlns:a16="http://schemas.microsoft.com/office/drawing/2014/main" xmlns="" id="{8DCF72ED-7F12-4990-84EE-185EEC653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1517" y="4457701"/>
                <a:ext cx="649223" cy="188595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единительная линия 158">
                <a:extLst>
                  <a:ext uri="{FF2B5EF4-FFF2-40B4-BE49-F238E27FC236}">
                    <a16:creationId xmlns:a16="http://schemas.microsoft.com/office/drawing/2014/main" xmlns="" id="{7776F1A0-1DEC-449B-8EEF-3C3D9BD9C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460" y="3627311"/>
                <a:ext cx="0" cy="507492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xmlns="" id="{1BBF7B33-8C9C-46C4-BD29-A3E1E116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9172" y="3805619"/>
                <a:ext cx="0" cy="507492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Прямая соединительная линия 160">
                <a:extLst>
                  <a:ext uri="{FF2B5EF4-FFF2-40B4-BE49-F238E27FC236}">
                    <a16:creationId xmlns:a16="http://schemas.microsoft.com/office/drawing/2014/main" xmlns="" id="{B26BFB3F-B35A-4956-BF51-7BA2D0021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9312" y="3965639"/>
                <a:ext cx="0" cy="507492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61">
                <a:extLst>
                  <a:ext uri="{FF2B5EF4-FFF2-40B4-BE49-F238E27FC236}">
                    <a16:creationId xmlns:a16="http://schemas.microsoft.com/office/drawing/2014/main" xmlns="" id="{C24A6004-6384-45AA-B86A-347DF014F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453" y="4100083"/>
                <a:ext cx="5009387" cy="784528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62">
                <a:extLst>
                  <a:ext uri="{FF2B5EF4-FFF2-40B4-BE49-F238E27FC236}">
                    <a16:creationId xmlns:a16="http://schemas.microsoft.com/office/drawing/2014/main" xmlns="" id="{0DF843D1-7739-4499-AAFF-710F9221A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2894" y="4343114"/>
                <a:ext cx="4770878" cy="734664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63">
                <a:extLst>
                  <a:ext uri="{FF2B5EF4-FFF2-40B4-BE49-F238E27FC236}">
                    <a16:creationId xmlns:a16="http://schemas.microsoft.com/office/drawing/2014/main" xmlns="" id="{8C2D3814-06AE-43DD-A81D-4854F5A334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86840" y="4521422"/>
                <a:ext cx="887732" cy="270892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единительная линия 164">
                <a:extLst>
                  <a:ext uri="{FF2B5EF4-FFF2-40B4-BE49-F238E27FC236}">
                    <a16:creationId xmlns:a16="http://schemas.microsoft.com/office/drawing/2014/main" xmlns="" id="{70098B9C-F990-420E-827C-FF133ED77ADF}"/>
                  </a:ext>
                </a:extLst>
              </p:cNvPr>
              <p:cNvCxnSpPr/>
              <p:nvPr/>
            </p:nvCxnSpPr>
            <p:spPr>
              <a:xfrm flipV="1">
                <a:off x="8496341" y="4966907"/>
                <a:ext cx="960118" cy="259461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xmlns="" id="{186096B4-4A61-4BF3-BAB4-6AEBBBE7EBEC}"/>
                  </a:ext>
                </a:extLst>
              </p:cNvPr>
              <p:cNvSpPr/>
              <p:nvPr/>
            </p:nvSpPr>
            <p:spPr>
              <a:xfrm>
                <a:off x="4884460" y="4544282"/>
                <a:ext cx="356612" cy="382047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xmlns="" id="{E797616D-9EC9-4073-BECC-1EC7DD127B85}"/>
                  </a:ext>
                </a:extLst>
              </p:cNvPr>
              <p:cNvSpPr/>
              <p:nvPr/>
            </p:nvSpPr>
            <p:spPr>
              <a:xfrm>
                <a:off x="6951006" y="4838320"/>
                <a:ext cx="356612" cy="382047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xmlns="" id="{0FD7DA51-2CB8-497E-8606-017AC1E1F428}"/>
                  </a:ext>
                </a:extLst>
              </p:cNvPr>
              <p:cNvCxnSpPr/>
              <p:nvPr/>
            </p:nvCxnSpPr>
            <p:spPr>
              <a:xfrm flipH="1">
                <a:off x="8496341" y="4792028"/>
                <a:ext cx="201166" cy="428339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>
                <a:extLst>
                  <a:ext uri="{FF2B5EF4-FFF2-40B4-BE49-F238E27FC236}">
                    <a16:creationId xmlns:a16="http://schemas.microsoft.com/office/drawing/2014/main" xmlns="" id="{06196924-A78B-4D03-B6B3-5FB9A7488551}"/>
                  </a:ext>
                </a:extLst>
              </p:cNvPr>
              <p:cNvCxnSpPr/>
              <p:nvPr/>
            </p:nvCxnSpPr>
            <p:spPr>
              <a:xfrm>
                <a:off x="3677453" y="4093085"/>
                <a:ext cx="117348" cy="451197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xmlns="" id="{938E21BD-622B-4304-B8A2-B773F12A7E21}"/>
                  </a:ext>
                </a:extLst>
              </p:cNvPr>
              <p:cNvCxnSpPr/>
              <p:nvPr/>
            </p:nvCxnSpPr>
            <p:spPr>
              <a:xfrm flipV="1">
                <a:off x="8686840" y="4645724"/>
                <a:ext cx="879348" cy="238887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xmlns="" id="{A92A553C-856F-4873-BF9A-9B54635AC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77794" y="4521422"/>
                <a:ext cx="112398" cy="454629"/>
              </a:xfrm>
              <a:prstGeom prst="line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xmlns="" id="{CFEA93B6-CFAB-4D44-BEAF-48B5A991A9AB}"/>
                  </a:ext>
                </a:extLst>
              </p:cNvPr>
              <p:cNvSpPr txBox="1"/>
              <p:nvPr/>
            </p:nvSpPr>
            <p:spPr>
              <a:xfrm rot="20646748">
                <a:off x="8653140" y="3860641"/>
                <a:ext cx="804660" cy="2616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/>
                  <a:t>5</a:t>
                </a:r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37" name="Рукописный ввод 136">
                    <a:extLst>
                      <a:ext uri="{FF2B5EF4-FFF2-40B4-BE49-F238E27FC236}">
                        <a16:creationId xmlns:a16="http://schemas.microsoft.com/office/drawing/2014/main" xmlns="" id="{D10904C2-793E-4D1E-A504-7EE6D78FE2B8}"/>
                      </a:ext>
                    </a:extLst>
                  </p14:cNvPr>
                  <p14:cNvContentPartPr/>
                  <p14:nvPr/>
                </p14:nvContentPartPr>
                <p14:xfrm>
                  <a:off x="3822184" y="4215096"/>
                  <a:ext cx="360" cy="360"/>
                </p14:xfrm>
              </p:contentPart>
            </mc:Choice>
            <mc:Fallback>
              <p:pic>
                <p:nvPicPr>
                  <p:cNvPr id="137" name="Рукописный ввод 13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D10904C2-793E-4D1E-A504-7EE6D78FE2B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786184" y="4143096"/>
                    <a:ext cx="723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38" name="Рукописный ввод 137">
                    <a:extLst>
                      <a:ext uri="{FF2B5EF4-FFF2-40B4-BE49-F238E27FC236}">
                        <a16:creationId xmlns:a16="http://schemas.microsoft.com/office/drawing/2014/main" xmlns="" id="{9CCABBAB-74E1-46C3-93D3-1AE92F826EC2}"/>
                      </a:ext>
                    </a:extLst>
                  </p14:cNvPr>
                  <p14:cNvContentPartPr/>
                  <p14:nvPr/>
                </p14:nvContentPartPr>
                <p14:xfrm>
                  <a:off x="3696904" y="4140936"/>
                  <a:ext cx="4883040" cy="854280"/>
                </p14:xfrm>
              </p:contentPart>
            </mc:Choice>
            <mc:Fallback>
              <p:pic>
                <p:nvPicPr>
                  <p:cNvPr id="138" name="Рукописный ввод 137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9CCABBAB-74E1-46C3-93D3-1AE92F826EC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644353" y="4048681"/>
                    <a:ext cx="4988142" cy="10387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39" name="Рукописный ввод 138">
                    <a:extLst>
                      <a:ext uri="{FF2B5EF4-FFF2-40B4-BE49-F238E27FC236}">
                        <a16:creationId xmlns:a16="http://schemas.microsoft.com/office/drawing/2014/main" xmlns="" id="{CF62A4AE-98E2-4B9F-ACA8-D21489CDC1E5}"/>
                      </a:ext>
                    </a:extLst>
                  </p14:cNvPr>
                  <p14:cNvContentPartPr/>
                  <p14:nvPr/>
                </p14:nvContentPartPr>
                <p14:xfrm>
                  <a:off x="8599384" y="4729896"/>
                  <a:ext cx="907560" cy="245160"/>
                </p14:xfrm>
              </p:contentPart>
            </mc:Choice>
            <mc:Fallback>
              <p:pic>
                <p:nvPicPr>
                  <p:cNvPr id="139" name="Рукописный ввод 13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F62A4AE-98E2-4B9F-ACA8-D21489CDC1E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546833" y="4637557"/>
                    <a:ext cx="1012662" cy="4298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40" name="Рукописный ввод 139">
                    <a:extLst>
                      <a:ext uri="{FF2B5EF4-FFF2-40B4-BE49-F238E27FC236}">
                        <a16:creationId xmlns:a16="http://schemas.microsoft.com/office/drawing/2014/main" xmlns="" id="{66D531FD-3F22-467C-867D-A44EED3392B0}"/>
                      </a:ext>
                    </a:extLst>
                  </p14:cNvPr>
                  <p14:cNvContentPartPr/>
                  <p14:nvPr/>
                </p14:nvContentPartPr>
                <p14:xfrm>
                  <a:off x="3904264" y="2897856"/>
                  <a:ext cx="5495040" cy="999000"/>
                </p14:xfrm>
              </p:contentPart>
            </mc:Choice>
            <mc:Fallback>
              <p:pic>
                <p:nvPicPr>
                  <p:cNvPr id="140" name="Рукописный ввод 13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66D531FD-3F22-467C-867D-A44EED3392B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51710" y="2805570"/>
                    <a:ext cx="5600148" cy="1183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41" name="Рукописный ввод 140">
                    <a:extLst>
                      <a:ext uri="{FF2B5EF4-FFF2-40B4-BE49-F238E27FC236}">
                        <a16:creationId xmlns:a16="http://schemas.microsoft.com/office/drawing/2014/main" xmlns="" id="{66F172C2-D80C-4575-80A0-1A07DDFF6329}"/>
                      </a:ext>
                    </a:extLst>
                  </p14:cNvPr>
                  <p14:cNvContentPartPr/>
                  <p14:nvPr/>
                </p14:nvContentPartPr>
                <p14:xfrm rot="14064531">
                  <a:off x="7489218" y="3379391"/>
                  <a:ext cx="1047734" cy="487441"/>
                </p14:xfrm>
              </p:contentPart>
            </mc:Choice>
            <mc:Fallback>
              <p:pic>
                <p:nvPicPr>
                  <p:cNvPr id="141" name="Рукописный ввод 140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66F172C2-D80C-4575-80A0-1A07DDFF632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 rot="14064531">
                    <a:off x="7443083" y="3274339"/>
                    <a:ext cx="1140005" cy="697545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" name="Овал 1"/>
              <p:cNvSpPr/>
              <p:nvPr/>
            </p:nvSpPr>
            <p:spPr>
              <a:xfrm>
                <a:off x="8840989" y="4797253"/>
                <a:ext cx="129098" cy="179757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Овал 91"/>
              <p:cNvSpPr/>
              <p:nvPr/>
            </p:nvSpPr>
            <p:spPr>
              <a:xfrm>
                <a:off x="9264731" y="4706398"/>
                <a:ext cx="129098" cy="179757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6" name="Группа 175"/>
          <p:cNvGrpSpPr/>
          <p:nvPr/>
        </p:nvGrpSpPr>
        <p:grpSpPr>
          <a:xfrm rot="21268522" flipH="1">
            <a:off x="8142461" y="2989387"/>
            <a:ext cx="2132202" cy="1478662"/>
            <a:chOff x="294614" y="3702364"/>
            <a:chExt cx="2458780" cy="2002420"/>
          </a:xfrm>
        </p:grpSpPr>
        <p:sp>
          <p:nvSpPr>
            <p:cNvPr id="175" name="Прямоугольник 174"/>
            <p:cNvSpPr/>
            <p:nvPr/>
          </p:nvSpPr>
          <p:spPr>
            <a:xfrm>
              <a:off x="294614" y="3702364"/>
              <a:ext cx="2458779" cy="19975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Группа 65"/>
            <p:cNvGrpSpPr/>
            <p:nvPr/>
          </p:nvGrpSpPr>
          <p:grpSpPr>
            <a:xfrm>
              <a:off x="294615" y="3713232"/>
              <a:ext cx="2458779" cy="1991552"/>
              <a:chOff x="2411874" y="3480611"/>
              <a:chExt cx="2771461" cy="2241932"/>
            </a:xfrm>
          </p:grpSpPr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4367721" y="4178977"/>
                <a:ext cx="41189" cy="15060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4408910" y="5272216"/>
                <a:ext cx="774425" cy="444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2413686" y="3745995"/>
                <a:ext cx="49428" cy="15262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2430162" y="5049795"/>
                <a:ext cx="623487" cy="263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2450216" y="5313405"/>
                <a:ext cx="1973503" cy="4091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2463114" y="4906997"/>
                <a:ext cx="1925201" cy="4064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2411874" y="3745995"/>
                <a:ext cx="1968745" cy="4329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V="1">
                <a:off x="4384640" y="3879698"/>
                <a:ext cx="754720" cy="2992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flipV="1">
                <a:off x="2416137" y="3480611"/>
                <a:ext cx="888453" cy="2522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3267468" y="3480611"/>
                <a:ext cx="1831125" cy="3980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4963380" y="3964802"/>
                <a:ext cx="45269" cy="1417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5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121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 Кулютникова</dc:creator>
  <cp:lastModifiedBy>Samsung Workstation</cp:lastModifiedBy>
  <cp:revision>4</cp:revision>
  <dcterms:created xsi:type="dcterms:W3CDTF">2022-03-01T20:23:10Z</dcterms:created>
  <dcterms:modified xsi:type="dcterms:W3CDTF">2022-03-02T09:44:05Z</dcterms:modified>
</cp:coreProperties>
</file>