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774" autoAdjust="0"/>
    <p:restoredTop sz="94660"/>
  </p:normalViewPr>
  <p:slideViewPr>
    <p:cSldViewPr snapToGrid="0">
      <p:cViewPr>
        <p:scale>
          <a:sx n="220" d="100"/>
          <a:sy n="220" d="100"/>
        </p:scale>
        <p:origin x="156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1T19:34:53.69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1T19:36:57.05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1 713,'13'0,"6"1,1-1,0 0,0-2,0 0,-1-1,1-1,-1-1,33-13,-41 14,1-1,0 2,0 0,0 0,0 1,22-1,79 5,-43 1,-58-3,7 1,-1-2,1 0,26-5,-38 4,-1 0,1 0,0-1,-1 0,1 0,-1 0,0-1,0 0,0 0,-1-1,0 0,7-7,3-1,1 0,0 0,1 2,0 0,1 1,0 1,30-11,-18 7,46-27,-73 37,1 0,-1-1,1 1,-1-1,0 0,0 0,-1 0,1 0,-1 0,0 0,0-1,0 1,-1-1,0 0,0 1,0-1,0 0,-1 0,1-5,-1-12,0-1,-5-35,4 57,0-9,-1 0,-1 1,0-1,0 1,-1 0,-1 0,1 0,-1 0,0 1,-1 0,-13-15,-3-4,21 26,0-1,-1 0,1 1,0-1,0 1,0-1,0 0,0 0,0 0,1 0,-1 0,1 1,-1-1,1 0,-1 0,1 0,0 0,0 0,0-1,0 1,1 0,-1 0,1-2,1 1,-1 1,1 1,-1-1,1 0,0 0,0 1,0-1,0 1,0-1,0 1,0 0,0 0,1 0,-1 0,0 0,4 0,9-3,1 1,1 1,-1 1,24 0,9 0,55-10,43 0,321 12,-446-1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1T19:35:06.17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 4,'55'-1,"-32"-1,-1 1,1 1,0 1,0 2,-1 0,0 1,1 1,40 15,-38-10,0-2,1 0,0-2,51 6,15 3,-42-4,-14-4,62 20,-80-22,0 0,1-1,0-1,21 0,43 9,-50-6,52 2,16 3,7-1,-77-9,0 2,38 8,108 15,-109-10,-17-3,2-2,-1-2,94 3,-127-11,0 0,0 2,17 5,50 4,-49-8,0 0,57 16,18 3,-52-13,-30-4,57 3,-65-7,0 1,0 1,0 1,24 9,48 10,-41-15,-25-3,1-2,39 2,-31-4,61 11,-30-2,-7 0,-40-7,1 0,27 1,-36-4,-1 1,1 1,-1 0,0 0,0 1,15 7,-11-4,0-2,28 8,187 35,-78 4,-112-43,1-2,76 3,-98-9,0 1,32 8,34 2,-49-11,-7-1,0 2,0 0,31 8,-27-2,-1 1,-1-2,1-2,52 3,-64-7,0 1,29 7,37 3,-65-10,0 1,22 5,-22-3,0-1,24 0,-20-1,52 10,-30-4,4 2,24 3,-56-11,0 0,0 1,35 12,-36-9,1-1,0-2,35 5,-4-4,70 17,10 2,-63-13,-43-5,0-3,35 2,-39-5,10 0,0 1,-1 1,46 9,75 16,68 24,-192-47,0-1,1-1,32-1,-32-2,0 2,54 8,32 5,-78-11,52 11,-52-7,52 3,-60-9,-1 2,0 1,0 2,26 8,-13-3,0-1,42 5,29 7,-45-12,-53-10,-1 2,1 0,-1 0,0 1,0 1,17 6,-7-1,1-1,0-2,0 0,1-1,26 1,-8 1,90 14,-49-13,-70-8,0 0,0 1,0 1,-1 0,1 0,0 2,17 6,9 5,0-2,0-2,1-1,43 4,-27-4,29 0,17 5,65 10,85 39,-229-58,12 3,46 4,-14-3,32 1,-67-9,50 9,-52-5,48 1,-55-5,1 0,0 1,42 12,-39-8,-1-1,2-1,-1-2,0 0,31-2,17 1,10 11,-60-8,1-2,26 2,-11-3,57 11,-34-3,-54-8,0 0,0 1,0 1,0-1,12 7,-14-5,1-1,0 0,1-1,-1 0,0-1,18 3,202 25,-78-8,-140-20,-1 0,0 1,-1 0,1 1,13 6,-14-5,0-1,0 0,0-1,0 0,0-1,17 3,19-3,-16-1,-1 1,33 8,116 16,-63-10,-41-7,72 17,-119-21,51 3,22 4,78 13,-24 1,-126-21,1-2,29 1,-30-3,0 1,36 8,-19-3,0-2,0-2,0-2,49-5,9 2,13 0,125 5,-236-3,-1 0,1 1,0 0,-1 0,1 0,-1 0,1 1,-1-1,1 1,-1 0,0 0,0 0,0 0,0 1,-1-1,1 1,0 0,-1 0,0 0,0 0,0 0,0 0,0 0,-1 1,1-1,-1 1,0-1,0 1,1 6,0 2,-1 0,0 0,-1 0,-1 0,0 0,0 0,-1 0,-4 14,5-22,0-1,-1 1,1-1,-1 0,0 1,0-1,0 0,0 0,0 0,-1 0,0-1,1 1,-1-1,0 0,0 1,0-1,0 0,-1-1,1 1,-1-1,1 1,-1-1,1 0,-1 0,1 0,-1-1,0 0,0 1,-5-2,-13 1,0-2,0 0,1-2,-22-6,4 2,-45-6,-111-25,174 33,-78-19,66 20,0-3,1 0,0-2,-34-17,41 18,0 2,0 0,-1 1,-26-2,-32-8,23 3,30 8,0-3,-39-14,37 12,0 0,0 3,-1 0,-52-2,-36-6,71 6,24 5,0-1,0-1,-34-13,46 14,0 1,0 1,0 0,-1 1,1 1,-1 0,-16 2,13-1,0 0,0-1,0-1,-20-5,-62-14,63 15,-60-19,67 14,9 2,0 2,-31-6,3 3,28 5,0 1,-36-2,32 3,-1 0,-25-7,4 1,-7-1,29 4,0 2,-44-3,-15 6,-112-16,138 10,-43-8,71 10,0 0,-38 1,-44-7,-49-15,120 16,0 1,-1 2,-73-2,97 8,-1-1,-34-8,-32-3,-50-3,70 7,4-3,42 7,-1 2,-29-3,18 4,-46-10,11 1,0 0,41 6,0 1,-33-1,22 3,-51-9,53 5,-59-1,68 6,1-2,0-1,-49-13,46 9,0 2,-47-5,-16-1,63 6,-55-2,58 8,1-1,-1-1,-39-9,-18 0,65 10,0-1,0 0,0-2,-25-7,-3-3,0 2,-1 2,0 2,-52-2,54 7,14 2,0-2,-29-8,31 6,-47-3,-25-4,57 2,14 2,0 2,-1 1,-31-1,31 3,-51-9,14 0,24 5,-70-22,81 19,0 1,-1 2,0 1,-37-1,37 4,-53-9,27 2,-195-37,127 17,-25 4,78 15,37 5,-56-2,73 7,1-1,0-2,0 0,-31-10,31 8,-1 0,1 1,-1 2,-28-3,21 4,1-1,-27-7,6 1,-9-1,31 4,-1 2,-45-3,30 5,-57-11,34 3,46 7,1-1,-1-1,-16-7,18 6,0 1,0 0,-26-3,-157-20,159 22,-48-15,-18-3,53 14,25 5,0 0,-40 0,49 5,-28 0,1-1,-72-13,-110-12,70-3,-64-3,184 26,-39-12,47 10,0 1,-50-4,34 7,-73-17,79 12,-1 1,-69-2,71 8,0-2,-71-18,-7 0,70 13,-58-18,59 14,-59-9,61 14,-69-23,79 20,-1 2,1 1,-57-6,57 11,1-2,-42-12,43 9,-1 1,-45-3,47 7,0-2,-46-13,47 10,-1 2,-48-5,-6-2,62 8,1 1,-26 0,-49-9,70 8,-52-3,-292 9,371-1,0 0,0 0,0 0,0 1,0-1,0 0,0 0,0 0,0 0,0 0,0 0,0 0,0 0,0 0,0 0,0 0,0 0,0 1,0-1,0 0,0 0,0 0,0 0,0 0,0 0,0 0,0 0,0 0,0 0,0 0,0 0,0 0,0 0,0 1,0-1,0 0,0 0,0 0,-1 0,1 0,0 0,0 0,0 0,0 0,0 0,0 0,0 0,0 0,0 0,0 0,0 0,0 0,-1 0,13 6,17 5,-23-10,9 1,0 0,0 1,-1 1,0 1,0 0,18 9,-9-4,1-1,0-1,0-1,0-1,31 3,14 4,84 12,39 12,-128-26,-43-7,1 0,25 0,-25-2,-1 1,24 5,-23-3,0-1,24 0,20-5,-51-1,1 1,-1 1,1 0,-1 1,1 1,-1 0,0 1,1 1,18 7,-18-4,0-2,0 0,1 0,-1-2,1 0,0-1,0-1,28-1,21 2,22 10,-56-7,51 2,-52-5,52 9,-52-5,53 1,-64-5,-1 0,1 2,0 0,29 10,-29-7,0-2,1 0,-1-1,26 1,-17-5,0 2,50 10,-38-6,0-1,0-2,65-3,-62-2,0 2,86 13,-55-1,-50-10,-1 2,0 1,47 15,-53-14,1-1,1-1,-1 0,0-2,1 0,33-2,-27-1,0 2,0 1,27 6,124 18,-77-14,-72-10,48 9,-38-1,-9-3,1 0,-1-2,37 2,-37-5,45 9,27 1,9 1,-76-8,51 3,-59-7,52 11,20 0,41 3,-49-4,88 15,-136-19,41 12,14 4,-45-13,-24-5,1 0,46 2,-38-5,58 10,-23-1,-39-6,57 18,-10-2,71 7,-119-23,48 14,-56-12,1-1,0-1,44 4,121 2,39 2,-184-14,0 2,83 14,-83-9,0-2,1-1,66-6,70 4,-113 11,14 0,-62-11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1T19:35:11.98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66 425,'0'-3,"0"1,0-1,0 0,1 1,-1-1,1 1,0-1,0 1,0-1,0 1,0-1,0 1,1 0,-1 0,1 0,-1 0,1 0,3-3,-1 2,0 0,0 0,1 1,-1-1,1 1,0 0,0 1,10-3,6 0,0 2,1 0,33 2,-44 0,84 3,167-5,-242-1,0-1,0-1,28-10,23-7,-35 14,0 1,0 1,58 0,-89 6,27 1,0-1,0-2,55-11,-59 8,46-3,-46 6,45-9,89-36,-70 18,35 2,-100 22,48-2,-47 5,46-8,6-1,-62 10,1-2,-1 0,0 0,27-10,-21 5,0 1,1 1,32-3,21-4,47-12,-118 24,-9 5,-22 13,-42 18,31-24,-1-1,-71 9,68-13,-44 12,55-11,-1 0,0-2,-47 2,44-7,0-1,0 2,0 1,-52 10,57-7,-47 3,46-6,-44 9,-181 40,100-26,89-12,-1-3,1-3,-89-2,134-6,1 0,-1 2,0 0,1 1,0 1,-1 1,1 0,0 2,1 0,-1 1,-30 17,29-14,-1-2,0 0,0 0,0-2,-30 5,-50 17,94-25,-20 6,2 2,-27 15,0 1,39-22,-1 1,2 1,-1 0,1 1,0 0,0 0,1 2,-15 15,21-21,1 1,0-1,0 1,0-1,0 1,1 0,-1 0,-1 9,3-13,1 0,0 0,0 0,0 0,0 0,0 0,0 0,1 0,-1 0,0 0,0 0,1 0,-1 0,1 0,-1 0,1 0,-1 0,1 0,1 1,-1-1,1 1,0-1,0 1,0-1,0 0,1 0,-1 0,0-1,0 1,1 0,-1-1,3 1,20 1,-1-1,1-1,-1-1,0-1,1-1,32-9,-3 2,-16 2,-1-3,57-22,26-8,7 16,-99 21,1 0,50 1,-51 3,0-1,-1-2,34-6,65-18,-63 15,-1-2,73-28,-86 24,2 3,-1 1,64-8,-58 12,-29 5,1 0,38 0,-54 4,-1 0,0-1,0 0,0-1,0-1,18-7,29-9,-38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1T19:35:36.22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1 967,'115'-2,"127"5,-174 9,-49-8,0 0,27 1,8 0,-1 2,89 23,-70-12,0-3,1-4,147 5,-179-17,-3 0,0 1,0 2,71 12,39 17,-107-26,1-3,73-3,37 1,0 24,-93-16,100 13,190 1,-297-20,56 9,-56-4,58 0,-5-10,146 5,-165 10,-54-6,53 2,-43-6,54 11,-26-3,104 16,-112-14,-42-8,0 0,29 1,-29-3,0 1,0 0,-1 2,20 6,-16-4,1-1,25 3,195 22,-79 3,-80-14,153 21,128 37,-68-25,-236-41,-39-7,1-1,36 3,28 5,-66-8,46 4,-49-6,1 1,-1 0,1 1,21 9,-19-6,1-1,36 5,151 17,-190-25,1 2,33 11,-35-10,1 0,37 6,36-1,-31-3,73 1,-115-8,0 1,32 8,33 2,-47-9,-1 2,62 16,8 1,4 3,15 1,-92-21,43 14,-51-11,1-2,53 6,102 14,-109-14,-46-7,48 3,-25-4,88 18,-86-12,75 5,-106-13,0 1,0 1,38 13,-39-11,0 0,0-1,0-1,29 1,99 10,-76-5,-7-3,85 22,-100-13,-37-10,1-2,0 0,-1 0,25 2,16 0,67 17,-47-4,56 9,0-3,19 2,-122-23,52 16,-56-13,0-1,0-1,31 2,48 6,-65-7,53 1,-68-6,0 2,37 8,-10-1,103 16,18 5,-86-13,-66-14,-1 1,25 11,-29-11,0 0,0 0,0-2,1 1,20 1,71-4,-73-2,1 2,-1 0,57 12,-62-9,-1 0,35 0,-34-2,0 0,33 7,-25-3,-1-2,1-1,0-2,45-4,-30 1,52 4,-89 0,0 1,0 0,-1 1,23 9,-23-8,-1 0,1-1,0-1,0 0,21 3,36-4,-41-2,0 1,0 1,33 7,-22-2,0-3,1-1,78-5,-34 0,-78 2,1-1,0 0,-1 0,1-1,-1 1,1-1,-1-1,0 1,10-7,54-40,-4 3,149-71,-196 107,0 0,27-8,-30 12,0 0,-1-1,1-1,26-18,-27 16,0 1,0 0,0 1,21-7,-21 9,0-1,0 0,-1 0,0-2,16-11,-20 13,1 1,0 0,0 1,0 0,1 1,0 0,0 1,0 0,15-1,35-10,-39 8,1 1,41-2,22-5,-65 7,18-5,1 2,0 2,58-2,-71 7,-1-2,34-7,1-1,-46 9,0-2,0 0,-1-1,1 0,-1-1,0-1,24-15,-10 7,0 2,0 1,2 2,56-13,-49 14,-1-1,59-26,-83 29,1 0,0 1,0 1,0 0,1 1,0 0,0 1,0 1,18-1,-31 3,37 3,-39-3,1 0,-1 0,0 0,0 0,1 0,-1 0,0 0,1 1,-1-1,0 0,0 0,1 0,-1 0,0 0,0 1,0-1,1 0,-1 0,0 0,0 1,0-1,0 0,1 0,-1 1,0-1,0 0,0 0,0 1,0-1,0 0,0 1,0-1,0 0,0 0,0 1,0 0,-16 14,7-10,0-1,0 0,0 0,0-1,-1-1,1 1,-1-1,0-1,-12 1,-98-3,59-2,13 3,1-2,-61-11,-55-13,-29 1,153 17,-1-2,2-1,-66-29,-99-37,190 73,0 0,0 0,-1 2,1-1,-1 2,1 0,-16 0,-54-6,48 2,-65-2,26 3,4-8,51 8,1 0,-28-1,-112 7,-65-4,214 0,0 0,-1 0,1-1,0 0,0 0,-10-7,11 6,-1 0,1 0,-1 1,0 0,0 1,-17-3,-71-10,41 4,7 1,-57-19,58 15,-55-10,51 14,-78-27,75 19,19 8,-1 2,0 1,-1 2,1 1,-47 2,65 1,1 0,-1-2,-18-4,-48-6,-73 0,-40 1,179 11,1-1,-1-1,-17-4,15 2,1 2,-25-2,-95-8,-25 0,130 12,-61-12,24 2,-2 0,40 5,-61-3,61 7,-62-12,49 6,-13-3,36 6,-2 1,-42-3,35 5,0-1,0-2,-44-13,-26-4,92 20,1-1,-1-1,1 1,-18-10,-32-11,-115-4,148 24,1-2,0-1,-45-18,7 3,22 11,-1 1,0 3,-46-3,15-1,48 6,0 1,-27 0,45 4,-3 1,0-1,1 0,-1-1,0 0,0 0,1-2,-1 1,1-1,-1-1,1 1,-14-9,12 7,0 0,0 1,-1 0,0 1,0 0,0 1,-21 0,-35-7,-24-8,63 13,-1-2,1-1,0-1,-44-19,51 18,0 1,-1 0,0 2,0 1,-42-3,21 0,-76-21,87 19,0 1,0 2,-1 2,-43-2,-70 10,-137-6,217-9,49 8,0 0,-27-1,11 2,-1-2,2-1,-1-2,-44-16,9 3,-82-4,-1 0,107 14,-79-21,83 20,0 2,-1 2,-79-4,96 9,-44-8,50 6,1 2,-26-2,21 5,17 0,0 0,0 0,0 0,0-1,0 0,0 0,0-1,0 0,0 0,0 0,1-1,-1 0,-6-5,4 4,0-1,0 2,0-1,-1 1,1 1,-1-1,1 2,-1-1,0 1,0 1,-17 1,12-1,-1-1,1 0,-26-5,-6-5,-52-3,25 4,-17 2,72 8,0-1,0 0,1-2,-1 0,0-1,-23-9,24 7,-1 0,0 2,1 0,-1 1,-29-1,-52-8,-295-50,267 37,1-1,-26 1,118 19,0-1,-48-17,53 14,-1 2,0 1,-54-6,-20-2,34 3,46 8,0-2,-27-9,33 9,0 1,0 0,-1 1,-30-2,23 4,-53-11,34 4,-10-1,31 4,-1 2,-44-3,-744 9,805-2,0 0,0 1,0 1,0 0,1 0,-1 0,1 1,0 0,-13 7,-1 4,1 0,-19 17,3-3,30-22,-1 1,1 0,1 1,-10 12,10-11,-1-1,1 0,-2-1,-10 11,-29 28,42-39,0-1,-1 0,0 0,0 0,0-1,-1 0,1 0,-1 0,0-1,-1 0,-8 3,-1 0,2-1,-1 2,-17 11,18-10,1-1,-1 0,-27 8,-40 9,-84 38,142-53,-1-2,0-1,0 0,-1-2,-34 2,33-2,-52 14,56-12,0-1,-1-1,-29 3,20-4,1 2,0 1,0 1,1 2,0 2,-51 25,63-29,-1-2,-1 0,1-1,-1-1,-25 2,16-3,-45 12,41-6,19-5,-1 1,1 0,-1 0,-19 12,7-6,-12 6,39-17,-1 1,0 0,1 0,0 0,-1 0,1 0,-1 0,1 0,0 0,0 1,0-1,0 0,0 1,0-1,0 1,0-1,-1 4,3-5,-1 1,0 0,0 0,0 0,1-1,-1 1,0 0,1-1,-1 1,0 0,1-1,-1 1,1 0,-1-1,1 1,0-1,-1 1,1-1,-1 1,1-1,0 1,0-1,-1 0,1 1,0-1,0 0,-1 0,1 0,0 1,0-1,-1 0,3 0,29 4,-29-4,13-1,1 0,-1 0,0-2,19-4,-15 2,1 1,23-1,-15 4,-1-1,53-10,-38 5,1 2,1 1,-1 3,49 5,10-1,1719-3,-1780 2,53 9,34 2,-3-14,-82-2,1 2,-1 2,0 2,0 2,61 15,-63-10,1-2,0-2,77 2,25 2,97 20,-211-25,10 0,77 21,-62-12,104 13,-114-19,45 14,-31-7,112 12,-110-17,-14-2,57 16,-70-15,1-2,45 3,33 7,-107-16,93 21,108 8,-182-26,0 0,35 12,-36-9,0-1,46 6,105 13,-118-14,80 4,-101-12,1 2,45 11,-40-6,48 4,190 26,-27-2,-108-12,-15-2,173 28,-251-41,237 35,25 5,-234-37,180 41,-156-28,192 23,-259-44,54 14,27 6,7-4,-73-12,83 7,-115-14,0 0,0 1,-1 0,23 10,23 5,-211-14,-295-22,388 14,-239-12,-443-32,141-1,443 33,-534-69,441 48,-111-20,300 46,-19-3,0-3,-105-38,174 52,1 1,0-1,0 0,-1 1,1-1,0-1,0 1,1 0,-5-5,7 7,0 0,0-1,0 1,-1 0,1-1,0 1,0 0,0-1,0 1,-1 0,1-1,0 1,0 0,0-1,0 1,0-1,0 1,0 0,0-1,0 1,0-1,0 1,1 0,-1-1,0 1,0 0,0-1,0 1,1 0,-1-1,0 0,23-7,37 4,1 1,63 7,-3-1,-47-3,131 3,-170 0,-1 1,0 2,63 19,-95-24,1 0,-1-1,0 1,1 1,-1-1,0 0,0 0,0 1,0 0,4 2,-6-3,0-1,1 1,-1-1,0 1,1 0,-1-1,0 1,0-1,1 1,-1 0,0-1,0 1,0 0,0-1,0 1,0 0,0-1,0 1,0 0,0-1,0 1,0-1,-1 1,1 0,0-1,-1 2,-1 0,0 1,0-1,-1 0,1 0,-1 0,0 0,1-1,-1 1,0-1,0 1,0-1,0 0,0 0,0 0,-4 0,-53 10,-1-2,-71 0,-128-10,101-1,-366 2,519 0,1 0,0-1,0 1,-1-1,1-1,0 1,0-1,0 1,0-1,0-1,1 1,-1-1,1 1,-1-2,1 1,0 0,0-1,0 1,-3-6,-16-13,15 17,1 1,-1-1,0 1,0 1,0-1,0 2,0-1,-1 1,0 0,1 1,-1 0,0 0,-15 1,-50-8,40 1,-62-3,-17-3,-6-1,13 3,-104-39,111 24,13 7,48 12,0-2,-59-22,65 21,1 1,-2 2,1 1,-40-2,66 7,-56-5,27 4,1-2,-56-13,52 8,0 2,-62-4,77 9,-17-3,-51-13,57 9,0 2,-48-3,-57-2,-31-2,106 11,-112-21,12 0,-1 0,145 20,1 0,-37-14,41 13,-1-1,0 2,0 0,0 1,-22-1,-68 5,137 1,57 12,-23-4,134 17,-174-24,0 2,38 13,-37-10,49 8,88 9,-37 1,-20-3,-24-6,117 40,-80-20,-65-23,0-2,78 7,-119-17,1 1,0 0,-1 1,19 8,-20-7,1 0,-1-1,1-1,0 0,17 2,248 29,-199-23,25-2,-64-7,43 8,-46-6,1 0,63-4,27 2,-44 10,-53-6,58 2,-21-4,0 3,102 23,36-5,-175-21,-1-1,32-2,-36-2,1 2,-1 1,39 7,-23 0,79 3,-79-9,82 16,-84-11,1-2,60 2,-44-4,29 7,21 1,-53-5,-53-7,0 0,0 1,0-1,0 0,0 0,0 0,0 1,0-1,0 1,0-1,-1 1,1-1,0 1,0-1,0 1,0 0,-1-1,1 1,0 0,-1 0,1-1,-1 1,1 0,-1 0,1 0,-1 0,1 0,-1 0,0 0,1 0,-1 0,0 0,0 0,0 0,0 0,0 0,0 0,0 0,0 0,0 0,-1 0,1 0,0 0,-1 0,1 0,-1 0,1 0,-2 1,0 1,-1 0,0 0,1-1,-1 1,0-1,0 0,-1 0,1 0,0 0,-1-1,1 1,-1-1,-5 2,-57 11,40-9,-152 28,160-30,1 2,-33 11,36-10,0-1,0-1,0-1,0 0,-19 2,-387-3,205-5,192 2,-1-1,-29-7,-41-4,79 11,1 0,-1 0,0-2,1 0,-17-7,14 5,1 1,-1 0,-25-3,-199-21,206 24,-53-14,59 11,1 2,-1 1,-36-2,-5 3,-85-17,91 10,-109-3,137 11,-1 0,-66-17,64 12,-81-8,-16 1,27 3,78 8,1-2,-40-11,-29-7,-53-5,75 13,-1 3,-120-5,169 17,-52-11,-23 0,80 10,0-2,0 0,0-1,-23-9,-27-6,71 20,0-1,1 0,-1 0,1 0,-1 0,1-1,-1 1,1 0,0-1,-1 0,1 0,0 1,0-1,0 0,1-1,-1 1,0 0,-1-5,0 2,1-1,0 0,0 0,0 0,1 0,0 0,0-1,0-6,1-5,1 0,1 0,1 0,0 0,6-18,-6 28,0 1,1-1,0 0,1 1,0 0,0 0,6-7,-5 8,0-1,-1 0,0-1,0 1,-1-1,0 0,4-11,-4 2,2 0,0 0,0 0,2 1,0 0,14-20,-17 30,0 1,0-1,0 1,1 0,-1 0,1 1,1 0,-1 0,1 0,-1 1,1 0,0 0,0 1,0 0,0 0,1 0,-1 1,8 0,290-2,-152 6,-129-3,-15 1,0 0,0-1,-1-1,1 1,0-1,0-1,-1 0,14-4,-22 6,1 0,-1 0,0 0,0 0,0 0,0 0,1-1,-1 1,0 0,0 0,0 0,0 0,0 0,0 0,1 0,-1-1,0 1,0 0,0 0,0 0,0 0,0 0,0-1,0 1,0 0,0 0,0 0,0 0,0 0,0-1,0 1,0 0,0 0,0 0,0-1,0 1,0 0,0 0,0 0,0 0,0 0,0-1,0 1,0 0,0 0,0 0,0 0,-1-1,-10-6,-17-4,26 11,-33-11,-1 2,0 1,0 2,-1 1,-61 1,29 1,-115-21,-6 0,-35 0,224 24,0 0,-1 0,1 0,0 0,0 0,0 0,0 0,0-1,0 1,0 0,0 0,0-1,0 1,0-1,0 1,0-1,0 1,0-1,1 0,-1 1,0-1,0 0,1 0,-1 0,0 1,1-1,-1 0,1 0,-1 0,1 0,-1 0,1-1,0 0,1 1,-1-1,1 1,0-1,0 1,-1 0,1-1,0 1,0 0,0 0,1 0,-1 0,0 0,0 0,1 0,-1 0,0 0,1 1,-1-1,1 0,2 0,39-13,0 1,1 2,1 2,66-4,-31 3,-35 3,56-1,55 9,-263 1,-120-4,226 2,-1 0,1 0,0 0,-1-1,1 1,-1 0,1 0,-1-1,1 1,0-1,-1 1,1-1,0 0,-1 0,1 1,0-1,0 0,-2-2,3 3,1-1,-1 0,1 0,-1 1,1-1,-1 0,1 1,-1-1,1 0,0 1,-1-1,1 1,0-1,-1 1,1-1,0 1,0 0,0-1,-1 1,1 0,0 0,0-1,0 1,0 0,-1 0,1 0,0 0,0 0,0 0,0 0,1 1,34-8,0-2,0-2,-1-1,40-20,-73 31,0 1,0-1,0 0,0 0,0 0,0 0,-1 0,1-1,0 1,-1-1,1 1,-1-1,0 1,1-1,-1 0,0 0,0 1,0-1,0 0,0 0,0 0,-1 0,1 0,-1 0,0 0,1-4,-1 4,-1 0,1 0,-1 0,0 0,0 0,1 1,-1-1,0 0,0 1,-1-1,1 0,0 1,0 0,-1-1,1 1,-1 0,1-1,-1 1,0 0,0 0,1 0,-1 1,0-1,0 0,0 1,0-1,0 1,-2-1,-32-3,0 1,0 2,-57 4,4 1,-94-20,107 7,292 10,-125-2,-101 2,1 0,-1 1,1 0,0 1,0 0,0 0,0 1,0 1,1-1,-1 1,1 0,-10 10,-3 2,2 0,1 1,-25 31,42-48,-8 12,-1-1,0-1,-1 0,-23 19,31-28,0 0,1 0,-1-1,0 1,0-1,0 0,0 0,-1 0,1 0,0 0,0-1,0 1,-1-1,1 0,0 0,-1 0,1 0,0-1,0 1,-1-1,1 0,0 0,0 0,0-1,0 1,0-1,0 1,1-1,-4-2,-2-1,0 0,-1 1,0 0,0 1,0-1,0 2,0-1,0 2,-1-1,1 1,-1 0,-12 1,2 1,0 0,-1 2,2 0,-36 11,48-11,9 0,23 1,36-3,-36-2,0-2,29-6,-28 3,49-2,139 10,83-4,-209-10,-56 6,54-2,30 9,-161-8,41 7,0-1,1 0,-1 0,0 0,1 0,-1-1,1 0,0 1,-1-1,1 0,0-1,0 1,-4-4,7 5,0 1,0-1,0 0,0 1,0-1,1 1,-1-1,0 0,0 1,0-1,0 1,1-1,-1 1,0-1,0 1,1-1,-1 1,0-1,1 1,-1-1,1 1,-1 0,1-1,-1 1,1 0,-1-1,1 1,-1 0,1-1,-1 1,1 0,-1 0,1 0,0 0,-1 0,1 0,-1-1,1 1,-1 0,1 1,0-1,0 0,30-4,-30 4,223-1,-109 3,-91-1,0 2,0 0,-1 2,27 8,-23-5,1-2,42 6,113 13,-126-15,-1-2,80 1,-207-10,0-2,-128-23,-95-27,210 37,36 5,0 3,0 2,-51 0,87 6,-53 1,56-1,42 1,27-1,53-1,134 17,-196-10,0 0,69 18,-57-10,90 8,7 2,126 18,-251-33,-28-2,-24-1,-2-4,1-1,-1-1,0-1,1 0,-1-2,1 0,0-1,-30-10,-28-7,0 3,-2 3,-126-7,196 22,-50-2,1-3,-85-19,105 17,1 2,-1 1,-45 1,-5 0,70 1,1 0,0-1,-25-8,111 5,267 35,-192-11,79 22,-15-3,224 34,-189-31,11 1,-44-6,-34-4,12 8,-21-3,240 63,-216-46,-159-47,-24-4,-1-1,1 1,0 1,0 0,14 6,-23-9,0 0,0 0,0 0,1 1,-1-1,0 0,0 0,0 0,0 0,0 0,0 0,1 0,-1 0,0 0,0 0,0 0,0 1,0-1,0 0,0 0,0 0,0 0,0 0,1 0,-1 1,0-1,0 0,0 0,0 0,0 0,0 0,0 1,0-1,0 0,0 0,0 0,0 0,0 0,0 1,0-1,-1 0,1 0,0 0,0 0,0 0,0 1,0-1,0 0,0 0,0 0,0 0,0 0,-1 0,1 0,0 0,0 0,0 1,0-1,0 0,0 0,-1 0,1 0,0 0,0 0,-17 5,-21-1,-12-4,0-2,-80-12,-265-78,140 29,-237-56,289 69,-33 6,223 42,1 0,-1 0,1-1,-19-7,84 4,503 27,-477-15,432 44,-222-19,-33-5,471 72,-601-82,-54-9,104 25,77 25,-66-16,183 33,-324-62,-43-11,0 0,-1 0,1 0,-1 0,1 1,-1-1,1 1,-1-1,0 1,0 0,0 0,0 0,0 0,2 4,-4-6,0 1,-1 0,1-1,0 1,0-1,-1 1,1-1,0 1,-1-1,1 1,-1-1,1 1,-1-1,1 1,-1-1,1 1,-1-1,1 0,-1 1,1-1,-1 0,0 0,1 1,-1-1,1 0,-1 0,0 0,1 0,-1 0,0 0,1 0,-1 0,0 0,1 0,-1 0,-30 2,30-2,-361-3,316-1,-73-17,1-1,-75 0,-167-24,304 40,0 2,-66 5,-55-3,151-6,22 2,19 1,49-1,1 2,-1 4,1 2,77 13,-7-2,100 22,-29-2,244 30,-146-34,-63-9,319 50,-357-40,-200-30,55 10,-55-9,1-1,0 1,0 1,0-1,-1 0,1 1,-1 0,1 0,-1 0,0 0,5 5,-8-7,0 0,0 0,1 0,-1 0,0 1,0-1,0 0,0 0,0 0,0 1,0-1,0 0,0 0,1 1,-1-1,0 0,0 0,0 0,0 1,0-1,-1 0,1 0,0 1,0-1,0 0,0 0,0 0,0 1,0-1,0 0,0 0,-1 0,1 1,0-1,0 0,0 0,0 0,0 0,-1 1,1-1,0 0,0 0,-1 0,-14 5,-16-1,-364-2,191-5,37-4,-222-40,47 4,-129-33,276 42,-247-11,416 45,20 1,1-1,-1 1,0-2,0 1,0 0,0-1,0 0,1-1,-1 1,0-1,-9-4,15 5,0 1,0 0,0-1,0 1,0 0,0-1,0 1,0 0,0 0,0-1,0 1,0 0,0-1,0 1,1 0,-1-1,0 1,0 0,0 0,0-1,1 1,-1 0,0 0,0-1,1 1,-1 0,0 0,0 0,1 0,-1-1,0 1,1 0,-1 0,0 0,0 0,1 0,-1 0,0 0,1 0,-1 0,0 0,1 0,-1 0,0 0,1 0,-1 0,1 0,17-4,72-1,105 6,-66 1,274 26,-321-19,423 56,-258-30,342 36,-104-4,-241-28,-11-1,11 2,-41-4,-15 4,-1 0,-141-34,-26-5,1 2,-1 0,0 1,0 1,24 9,-44-14,0 0,1 0,-1 0,0 0,0 0,0 0,1 0,-1 0,0 0,0 1,0-1,1 0,-1 0,0 0,0 0,0 0,1 0,-1 0,0 1,0-1,0 0,0 0,0 0,1 0,-1 1,0-1,0 0,0 0,0 0,0 1,0-1,0 0,0 0,0 0,0 1,0-1,0 0,0 0,0 0,0 1,0-1,0 0,0 0,0 1,0-1,0 0,-12 5,-19-2,-26-1,0-2,1-3,-1-3,-56-12,-273-51,-29-7,-145-38,194 71,236 39,292 3,-64-1,-1 4,141 20,-30 5,332 3,-470-29,256 25,-56-2,-110-15,259 7,-103 10,0 0,-259-24,105 17,-160-18,0-1,0 0,0 0,0 0,0 1,0-1,0 1,-1 0,1-1,0 1,0 0,-1 0,4 2,-5-2,-1 0,1-1,0 1,-1-1,1 1,-1-1,1 1,-1-1,1 1,-1-1,1 0,-1 1,1-1,-1 0,1 1,-1-1,0 0,1 0,-1 1,0-1,1 0,-1 0,0 0,-1 0,-61 9,-198 11,-122 12,335-27,-57 14,-35 4,128-22,-509 27,-607-29,1122 1,0-1,-1 1,1-1,-1-1,-9-2,15 4,0-1,0 1,-1 0,1-1,0 1,0-1,0 1,0-1,0 0,0 1,0-1,0 0,1 1,-1-1,0 0,0 0,1 0,-1 0,0 0,1 0,-1 0,1 0,-1 0,1 0,0 0,-1 0,1-1,0 1,0 0,0 0,-1 0,2 0,-1-1,0 1,0 0,0 0,0 0,1 0,0-2,0 1,1-1,0 1,-1 0,1 0,0 0,0 1,0-1,1 0,-1 1,0-1,1 1,-1 0,1 0,-1 0,1 0,-1 0,1 0,0 1,0-1,2 1,64-5,-57 5,439 1,-178 1,-138 4,139 24,5 1,438 44,-233-21,-327-39,352 39,-338-26,116 11,-237-34,0 3,0 1,68 23,-117-32,0 0,0 0,0 0,0 1,0-1,0 0,0 0,0 1,0-1,0 1,-1-1,1 1,0-1,0 1,0-1,-1 1,1 0,0-1,-1 1,1 0,-1 0,1-1,-1 1,1 0,-1 0,1 0,-1 0,0 0,1-1,-1 3,-1-2,1 1,-1-1,0 1,0-1,0 0,0 0,0 1,0-1,-1 0,1 0,0 0,0 0,-1 0,1 0,-3 1,-7 3,0 0,0-1,0 0,-13 3,-43 1,-1-4,-123-6,63-1,-177 4,-241-3,-52-50,155 7,279 39,85 4,1-2,-116-23,159 21,-69-3,50 6,52 3,-1 0,1 0,0-1,0 1,-1-1,1 1,0-1,0 0,0 0,0 0,0 0,0 0,0-1,0 1,0 0,-2-4,4 5,0 0,-1-1,1 1,0 0,0-1,0 1,0-1,-1 1,1-1,0 1,0 0,0-1,0 1,0-1,0 1,0-1,0 1,0 0,0-1,1 1,-1-1,0 1,0 0,0-1,0 1,1-1,-1 1,0 0,0-1,1 1,22-12,11 6,0 2,1 1,-1 2,55 4,-10 0,315 33,-249-17,56 5,203 22,-129-10,47 3,-22 4,-63-6,-195-30,61 17,-28-6,23 8,-197-24,-125-1,-152-3,59-23,-99-2,201 30,-273-5,185-27,102 7,162 17,-59-16,60 11,-48-5,237 18,-75-4,80 10,-95-2,160 27,402 68,-557-94,74 21,-79-15,94 10,-114-19,76 20,-25-5,-89-19,0-1,0 1,0 0,0 0,-1 0,1 0,0 0,0 1,3 2,-6-4,1 0,-1 0,0 0,0 1,0-1,0 0,0 0,0 0,0 0,1 0,-1 1,0-1,0 0,0 0,0 0,0 0,0 1,0-1,0 0,0 0,0 0,0 1,0-1,0 0,0 0,0 0,0 0,0 1,0-1,0 0,0 0,-1 0,1 0,0 1,0-1,0 0,0 0,0 0,0 0,0 0,-1 0,1 1,0-1,0 0,0 0,-1 0,-19 5,-233-2,132-5,66 0,-55-11,27 3,23 1,-81-22,-1-2,-224-46,274 54,73 19,-1 0,0 1,0 1,-35-3,-56-5,76 7,-48-2,57 4,-1 0,1-2,0-1,0-1,1-1,-37-17,-33-10,27 8,57 21,-1 0,0 1,0 1,-1 0,1 1,-1 0,-17-1,162 4,77 3,-157 4,-1 1,97 32,12 2,25 4,22 5,-184-46,-1 1,30 13,31 8,160 38,-135-34,129 20,-202-44,52 11,-41-7,1-2,-1-2,52 0,-74-6,0-1,-1-1,1-1,-1-1,1-2,-1 0,37-14,-46 14,0 1,0 0,1 1,0 0,28-1,79 6,-44 1,32-1,134-5,-237 2,-1 0,0-1,0 0,1 0,-2-1,1 0,0 0,0 0,-1-1,0 1,0-1,0-1,5-4,-3 2,1 1,-1 0,2 0,-1 1,11-6,148-65,12 14,-173 59,0 0,1 0,-1-1,-1 0,1 0,0 0,-1-1,0 1,7-9,-7 7,0 0,1 1,-1 0,1 0,0 1,0 0,1 0,13-7,43-2,-51 12,-1-1,1 0,0-1,-1 0,12-6,-7 3,0 1,0 0,1 1,-1 1,1 0,0 2,24-1,-23 2,0-1,1 0,-1-2,0 0,0-1,20-8,-8-2,1 2,0 1,1 1,0 1,0 2,60-5,-67 10,-1 0,30-9,-4 1,4 0,-28 5,2 0,42-1,2 4,-32 0,1 2,51 6,-92-6,0 0,1 0,-1 0,0 0,1 0,-1 0,0 0,1 0,-1 0,0 0,0 0,1 0,-1 0,0 0,1 0,-1 0,0 0,0 0,1 0,-1 1,0-1,1 0,-1 0,0 0,0 0,0 1,1-1,-1 0,0 0,0 1,0-1,1 0,-1 0,0 1,0-1,0 0,0 0,0 1,0-1,0 1,-12 6,-22 2,-151 9,153-12,-31 6,0-4,-83 2,127-10,-56-1,-109-14,-4-11,-38 1,188 19,2 1,1-1,-40-12,-10-1,69 17,-1-1,1-1,0 0,-1-1,2-1,-16-8,7 4,1 1,-1 0,-1 2,-40-7,10 2,-291-89,312 93,13 4,-1-2,0 0,-22-11,18 7,-1 2,1 0,-2 2,1 1,-53-3,57 6,-25-5,-53-14,26 4,-84-14,8 6,126 20,0 0,0-2,-36-14,-38-10,-39 12,92 14,-61-13,30 5,57 11,0-1,0-1,-29-10,25 7,0 1,0 0,-1 2,-45-2,35 3,-119-21,-85-14,-6-1,49 15,110 12,44 6,-65-2,71 7,-55-10,53 5,-47-1,47 5,-49-9,50 6,-57-3,-33 9,105-1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1T19:35:37.28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1 713,'13'0,"6"1,1-1,0 0,0-2,0 0,-1-1,1-1,-1-1,33-13,-41 14,1-1,0 2,0 0,0 0,0 1,22-1,79 5,-43 1,-58-3,7 1,-1-2,1 0,26-5,-38 4,-1 0,1 0,0-1,-1 0,1 0,-1 0,0-1,0 0,0 0,-1-1,0 0,7-7,3-1,1 0,0 0,1 2,0 0,1 1,0 1,30-11,-18 7,46-27,-73 37,1 0,-1-1,1 1,-1-1,0 0,0 0,-1 0,1 0,-1 0,0 0,0-1,0 1,-1-1,0 0,0 1,0-1,0 0,-1 0,1-5,-1-12,0-1,-5-35,4 57,0-9,-1 0,-1 1,0-1,0 1,-1 0,-1 0,1 0,-1 0,0 1,-1 0,-13-15,-3-4,21 26,0-1,-1 0,1 1,0-1,0 1,0-1,0 0,0 0,0 0,1 0,-1 0,1 1,-1-1,1 0,-1 0,1 0,0 0,0 0,0-1,0 1,1 0,-1 0,1-2,1 1,-1 1,1 1,-1-1,1 0,0 0,0 1,0-1,0 1,0-1,0 1,0 0,0 0,1 0,-1 0,0 0,4 0,9-3,1 1,1 1,-1 1,24 0,9 0,55-10,43 0,321 12,-446-1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1T19:36:57.05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1T19:36:57.05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 4,'55'-1,"-32"-1,-1 1,1 1,0 1,0 2,-1 0,0 1,1 1,40 15,-38-10,0-2,1 0,0-2,51 6,15 3,-42-4,-14-4,62 20,-80-22,0 0,1-1,0-1,21 0,43 9,-50-6,52 2,16 3,7-1,-77-9,0 2,38 8,108 15,-109-10,-17-3,2-2,-1-2,94 3,-127-11,0 0,0 2,17 5,50 4,-49-8,0 0,57 16,18 3,-52-13,-30-4,57 3,-65-7,0 1,0 1,0 1,24 9,48 10,-41-15,-25-3,1-2,39 2,-31-4,61 11,-30-2,-7 0,-40-7,1 0,27 1,-36-4,-1 1,1 1,-1 0,0 0,0 1,15 7,-11-4,0-2,28 8,187 35,-78 4,-112-43,1-2,76 3,-98-9,0 1,32 8,34 2,-49-11,-7-1,0 2,0 0,31 8,-27-2,-1 1,-1-2,1-2,52 3,-64-7,0 1,29 7,37 3,-65-10,0 1,22 5,-22-3,0-1,24 0,-20-1,52 10,-30-4,4 2,24 3,-56-11,0 0,0 1,35 12,-36-9,1-1,0-2,35 5,-4-4,70 17,10 2,-63-13,-43-5,0-3,35 2,-39-5,10 0,0 1,-1 1,46 9,75 16,68 24,-192-47,0-1,1-1,32-1,-32-2,0 2,54 8,32 5,-78-11,52 11,-52-7,52 3,-60-9,-1 2,0 1,0 2,26 8,-13-3,0-1,42 5,29 7,-45-12,-53-10,-1 2,1 0,-1 0,0 1,0 1,17 6,-7-1,1-1,0-2,0 0,1-1,26 1,-8 1,90 14,-49-13,-70-8,0 0,0 1,0 1,-1 0,1 0,0 2,17 6,9 5,0-2,0-2,1-1,43 4,-27-4,29 0,17 5,65 10,85 39,-229-58,12 3,46 4,-14-3,32 1,-67-9,50 9,-52-5,48 1,-55-5,1 0,0 1,42 12,-39-8,-1-1,2-1,-1-2,0 0,31-2,17 1,10 11,-60-8,1-2,26 2,-11-3,57 11,-34-3,-54-8,0 0,0 1,0 1,0-1,12 7,-14-5,1-1,0 0,1-1,-1 0,0-1,18 3,202 25,-78-8,-140-20,-1 0,0 1,-1 0,1 1,13 6,-14-5,0-1,0 0,0-1,0 0,0-1,17 3,19-3,-16-1,-1 1,33 8,116 16,-63-10,-41-7,72 17,-119-21,51 3,22 4,78 13,-24 1,-126-21,1-2,29 1,-30-3,0 1,36 8,-19-3,0-2,0-2,0-2,49-5,9 2,13 0,125 5,-236-3,-1 0,1 1,0 0,-1 0,1 0,-1 0,1 1,-1-1,1 1,-1 0,0 0,0 0,0 0,0 1,-1-1,1 1,0 0,-1 0,0 0,0 0,0 0,0 0,0 0,-1 1,1-1,-1 1,0-1,0 1,1 6,0 2,-1 0,0 0,-1 0,-1 0,0 0,0 0,-1 0,-4 14,5-22,0-1,-1 1,1-1,-1 0,0 1,0-1,0 0,0 0,0 0,-1 0,0-1,1 1,-1-1,0 0,0 1,0-1,0 0,-1-1,1 1,-1-1,1 1,-1-1,1 0,-1 0,1 0,-1-1,0 0,0 1,-5-2,-13 1,0-2,0 0,1-2,-22-6,4 2,-45-6,-111-25,174 33,-78-19,66 20,0-3,1 0,0-2,-34-17,41 18,0 2,0 0,-1 1,-26-2,-32-8,23 3,30 8,0-3,-39-14,37 12,0 0,0 3,-1 0,-52-2,-36-6,71 6,24 5,0-1,0-1,-34-13,46 14,0 1,0 1,0 0,-1 1,1 1,-1 0,-16 2,13-1,0 0,0-1,0-1,-20-5,-62-14,63 15,-60-19,67 14,9 2,0 2,-31-6,3 3,28 5,0 1,-36-2,32 3,-1 0,-25-7,4 1,-7-1,29 4,0 2,-44-3,-15 6,-112-16,138 10,-43-8,71 10,0 0,-38 1,-44-7,-49-15,120 16,0 1,-1 2,-73-2,97 8,-1-1,-34-8,-32-3,-50-3,70 7,4-3,42 7,-1 2,-29-3,18 4,-46-10,11 1,0 0,41 6,0 1,-33-1,22 3,-51-9,53 5,-59-1,68 6,1-2,0-1,-49-13,46 9,0 2,-47-5,-16-1,63 6,-55-2,58 8,1-1,-1-1,-39-9,-18 0,65 10,0-1,0 0,0-2,-25-7,-3-3,0 2,-1 2,0 2,-52-2,54 7,14 2,0-2,-29-8,31 6,-47-3,-25-4,57 2,14 2,0 2,-1 1,-31-1,31 3,-51-9,14 0,24 5,-70-22,81 19,0 1,-1 2,0 1,-37-1,37 4,-53-9,27 2,-195-37,127 17,-25 4,78 15,37 5,-56-2,73 7,1-1,0-2,0 0,-31-10,31 8,-1 0,1 1,-1 2,-28-3,21 4,1-1,-27-7,6 1,-9-1,31 4,-1 2,-45-3,30 5,-57-11,34 3,46 7,1-1,-1-1,-16-7,18 6,0 1,0 0,-26-3,-157-20,159 22,-48-15,-18-3,53 14,25 5,0 0,-40 0,49 5,-28 0,1-1,-72-13,-110-12,70-3,-64-3,184 26,-39-12,47 10,0 1,-50-4,34 7,-73-17,79 12,-1 1,-69-2,71 8,0-2,-71-18,-7 0,70 13,-58-18,59 14,-59-9,61 14,-69-23,79 20,-1 2,1 1,-57-6,57 11,1-2,-42-12,43 9,-1 1,-45-3,47 7,0-2,-46-13,47 10,-1 2,-48-5,-6-2,62 8,1 1,-26 0,-49-9,70 8,-52-3,-292 9,371-1,0 0,0 0,0 0,0 1,0-1,0 0,0 0,0 0,0 0,0 0,0 0,0 0,0 0,0 0,0 0,0 0,0 0,0 1,0-1,0 0,0 0,0 0,0 0,0 0,0 0,0 0,0 0,0 0,0 0,0 0,0 0,0 0,0 0,0 1,0-1,0 0,0 0,0 0,-1 0,1 0,0 0,0 0,0 0,0 0,0 0,0 0,0 0,0 0,0 0,0 0,0 0,0 0,-1 0,13 6,17 5,-23-10,9 1,0 0,0 1,-1 1,0 1,0 0,18 9,-9-4,1-1,0-1,0-1,0-1,31 3,14 4,84 12,39 12,-128-26,-43-7,1 0,25 0,-25-2,-1 1,24 5,-23-3,0-1,24 0,20-5,-51-1,1 1,-1 1,1 0,-1 1,1 1,-1 0,0 1,1 1,18 7,-18-4,0-2,0 0,1 0,-1-2,1 0,0-1,0-1,28-1,21 2,22 10,-56-7,51 2,-52-5,52 9,-52-5,53 1,-64-5,-1 0,1 2,0 0,29 10,-29-7,0-2,1 0,-1-1,26 1,-17-5,0 2,50 10,-38-6,0-1,0-2,65-3,-62-2,0 2,86 13,-55-1,-50-10,-1 2,0 1,47 15,-53-14,1-1,1-1,-1 0,0-2,1 0,33-2,-27-1,0 2,0 1,27 6,124 18,-77-14,-72-10,48 9,-38-1,-9-3,1 0,-1-2,37 2,-37-5,45 9,27 1,9 1,-76-8,51 3,-59-7,52 11,20 0,41 3,-49-4,88 15,-136-19,41 12,14 4,-45-13,-24-5,1 0,46 2,-38-5,58 10,-23-1,-39-6,57 18,-10-2,71 7,-119-23,48 14,-56-12,1-1,0-1,44 4,121 2,39 2,-184-14,0 2,83 14,-83-9,0-2,1-1,66-6,70 4,-113 11,14 0,-62-11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1T19:36:57.05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66 425,'0'-3,"0"1,0-1,0 0,1 1,-1-1,1 1,0-1,0 1,0-1,0 1,0-1,0 1,1 0,-1 0,1 0,-1 0,1 0,3-3,-1 2,0 0,0 0,1 1,-1-1,1 1,0 0,0 1,10-3,6 0,0 2,1 0,33 2,-44 0,84 3,167-5,-242-1,0-1,0-1,28-10,23-7,-35 14,0 1,0 1,58 0,-89 6,27 1,0-1,0-2,55-11,-59 8,46-3,-46 6,45-9,89-36,-70 18,35 2,-100 22,48-2,-47 5,46-8,6-1,-62 10,1-2,-1 0,0 0,27-10,-21 5,0 1,1 1,32-3,21-4,47-12,-118 24,-9 5,-22 13,-42 18,31-24,-1-1,-71 9,68-13,-44 12,55-11,-1 0,0-2,-47 2,44-7,0-1,0 2,0 1,-52 10,57-7,-47 3,46-6,-44 9,-181 40,100-26,89-12,-1-3,1-3,-89-2,134-6,1 0,-1 2,0 0,1 1,0 1,-1 1,1 0,0 2,1 0,-1 1,-30 17,29-14,-1-2,0 0,0 0,0-2,-30 5,-50 17,94-25,-20 6,2 2,-27 15,0 1,39-22,-1 1,2 1,-1 0,1 1,0 0,0 0,1 2,-15 15,21-21,1 1,0-1,0 1,0-1,0 1,1 0,-1 0,-1 9,3-13,1 0,0 0,0 0,0 0,0 0,0 0,0 0,1 0,-1 0,0 0,0 0,1 0,-1 0,1 0,-1 0,1 0,-1 0,1 0,1 1,-1-1,1 1,0-1,0 1,0-1,0 0,1 0,-1 0,0-1,0 1,1 0,-1-1,3 1,20 1,-1-1,1-1,-1-1,0-1,1-1,32-9,-3 2,-16 2,-1-3,57-22,26-8,7 16,-99 21,1 0,50 1,-51 3,0-1,-1-2,34-6,65-18,-63 15,-1-2,73-28,-86 24,2 3,-1 1,64-8,-58 12,-29 5,1 0,38 0,-54 4,-1 0,0-1,0 0,0-1,0-1,18-7,29-9,-38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1T19:36:57.05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1 967,'115'-2,"127"5,-174 9,-49-8,0 0,27 1,8 0,-1 2,89 23,-70-12,0-3,1-4,147 5,-179-17,-3 0,0 1,0 2,71 12,39 17,-107-26,1-3,73-3,37 1,0 24,-93-16,100 13,190 1,-297-20,56 9,-56-4,58 0,-5-10,146 5,-165 10,-54-6,53 2,-43-6,54 11,-26-3,104 16,-112-14,-42-8,0 0,29 1,-29-3,0 1,0 0,-1 2,20 6,-16-4,1-1,25 3,195 22,-79 3,-80-14,153 21,128 37,-68-25,-236-41,-39-7,1-1,36 3,28 5,-66-8,46 4,-49-6,1 1,-1 0,1 1,21 9,-19-6,1-1,36 5,151 17,-190-25,1 2,33 11,-35-10,1 0,37 6,36-1,-31-3,73 1,-115-8,0 1,32 8,33 2,-47-9,-1 2,62 16,8 1,4 3,15 1,-92-21,43 14,-51-11,1-2,53 6,102 14,-109-14,-46-7,48 3,-25-4,88 18,-86-12,75 5,-106-13,0 1,0 1,38 13,-39-11,0 0,0-1,0-1,29 1,99 10,-76-5,-7-3,85 22,-100-13,-37-10,1-2,0 0,-1 0,25 2,16 0,67 17,-47-4,56 9,0-3,19 2,-122-23,52 16,-56-13,0-1,0-1,31 2,48 6,-65-7,53 1,-68-6,0 2,37 8,-10-1,103 16,18 5,-86-13,-66-14,-1 1,25 11,-29-11,0 0,0 0,0-2,1 1,20 1,71-4,-73-2,1 2,-1 0,57 12,-62-9,-1 0,35 0,-34-2,0 0,33 7,-25-3,-1-2,1-1,0-2,45-4,-30 1,52 4,-89 0,0 1,0 0,-1 1,23 9,-23-8,-1 0,1-1,0-1,0 0,21 3,36-4,-41-2,0 1,0 1,33 7,-22-2,0-3,1-1,78-5,-34 0,-78 2,1-1,0 0,-1 0,1-1,-1 1,1-1,-1-1,0 1,10-7,54-40,-4 3,149-71,-196 107,0 0,27-8,-30 12,0 0,-1-1,1-1,26-18,-27 16,0 1,0 0,0 1,21-7,-21 9,0-1,0 0,-1 0,0-2,16-11,-20 13,1 1,0 0,0 1,0 0,1 1,0 0,0 1,0 0,15-1,35-10,-39 8,1 1,41-2,22-5,-65 7,18-5,1 2,0 2,58-2,-71 7,-1-2,34-7,1-1,-46 9,0-2,0 0,-1-1,1 0,-1-1,0-1,24-15,-10 7,0 2,0 1,2 2,56-13,-49 14,-1-1,59-26,-83 29,1 0,0 1,0 1,0 0,1 1,0 0,0 1,0 1,18-1,-31 3,37 3,-39-3,1 0,-1 0,0 0,0 0,1 0,-1 0,0 0,1 1,-1-1,0 0,0 0,1 0,-1 0,0 0,0 1,0-1,1 0,-1 0,0 0,0 1,0-1,0 0,1 0,-1 1,0-1,0 0,0 0,0 1,0-1,0 0,0 1,0-1,0 0,0 0,0 1,0 0,-16 14,7-10,0-1,0 0,0 0,0-1,-1-1,1 1,-1-1,0-1,-12 1,-98-3,59-2,13 3,1-2,-61-11,-55-13,-29 1,153 17,-1-2,2-1,-66-29,-99-37,190 73,0 0,0 0,-1 2,1-1,-1 2,1 0,-16 0,-54-6,48 2,-65-2,26 3,4-8,51 8,1 0,-28-1,-112 7,-65-4,214 0,0 0,-1 0,1-1,0 0,0 0,-10-7,11 6,-1 0,1 0,-1 1,0 0,0 1,-17-3,-71-10,41 4,7 1,-57-19,58 15,-55-10,51 14,-78-27,75 19,19 8,-1 2,0 1,-1 2,1 1,-47 2,65 1,1 0,-1-2,-18-4,-48-6,-73 0,-40 1,179 11,1-1,-1-1,-17-4,15 2,1 2,-25-2,-95-8,-25 0,130 12,-61-12,24 2,-2 0,40 5,-61-3,61 7,-62-12,49 6,-13-3,36 6,-2 1,-42-3,35 5,0-1,0-2,-44-13,-26-4,92 20,1-1,-1-1,1 1,-18-10,-32-11,-115-4,148 24,1-2,0-1,-45-18,7 3,22 11,-1 1,0 3,-46-3,15-1,48 6,0 1,-27 0,45 4,-3 1,0-1,1 0,-1-1,0 0,0 0,1-2,-1 1,1-1,-1-1,1 1,-14-9,12 7,0 0,0 1,-1 0,0 1,0 0,0 1,-21 0,-35-7,-24-8,63 13,-1-2,1-1,0-1,-44-19,51 18,0 1,-1 0,0 2,0 1,-42-3,21 0,-76-21,87 19,0 1,0 2,-1 2,-43-2,-70 10,-137-6,217-9,49 8,0 0,-27-1,11 2,-1-2,2-1,-1-2,-44-16,9 3,-82-4,-1 0,107 14,-79-21,83 20,0 2,-1 2,-79-4,96 9,-44-8,50 6,1 2,-26-2,21 5,17 0,0 0,0 0,0 0,0-1,0 0,0 0,0-1,0 0,0 0,0 0,1-1,-1 0,-6-5,4 4,0-1,0 2,0-1,-1 1,1 1,-1-1,1 2,-1-1,0 1,0 1,-17 1,12-1,-1-1,1 0,-26-5,-6-5,-52-3,25 4,-17 2,72 8,0-1,0 0,1-2,-1 0,0-1,-23-9,24 7,-1 0,0 2,1 0,-1 1,-29-1,-52-8,-295-50,267 37,1-1,-26 1,118 19,0-1,-48-17,53 14,-1 2,0 1,-54-6,-20-2,34 3,46 8,0-2,-27-9,33 9,0 1,0 0,-1 1,-30-2,23 4,-53-11,34 4,-10-1,31 4,-1 2,-44-3,-744 9,805-2,0 0,0 1,0 1,0 0,1 0,-1 0,1 1,0 0,-13 7,-1 4,1 0,-19 17,3-3,30-22,-1 1,1 0,1 1,-10 12,10-11,-1-1,1 0,-2-1,-10 11,-29 28,42-39,0-1,-1 0,0 0,0 0,0-1,-1 0,1 0,-1 0,0-1,-1 0,-8 3,-1 0,2-1,-1 2,-17 11,18-10,1-1,-1 0,-27 8,-40 9,-84 38,142-53,-1-2,0-1,0 0,-1-2,-34 2,33-2,-52 14,56-12,0-1,-1-1,-29 3,20-4,1 2,0 1,0 1,1 2,0 2,-51 25,63-29,-1-2,-1 0,1-1,-1-1,-25 2,16-3,-45 12,41-6,19-5,-1 1,1 0,-1 0,-19 12,7-6,-12 6,39-17,-1 1,0 0,1 0,0 0,-1 0,1 0,-1 0,1 0,0 0,0 1,0-1,0 0,0 1,0-1,0 1,0-1,-1 4,3-5,-1 1,0 0,0 0,0 0,1-1,-1 1,0 0,1-1,-1 1,0 0,1-1,-1 1,1 0,-1-1,1 1,0-1,-1 1,1-1,-1 1,1-1,0 1,0-1,-1 0,1 1,0-1,0 0,-1 0,1 0,0 1,0-1,-1 0,3 0,29 4,-29-4,13-1,1 0,-1 0,0-2,19-4,-15 2,1 1,23-1,-15 4,-1-1,53-10,-38 5,1 2,1 1,-1 3,49 5,10-1,1719-3,-1780 2,53 9,34 2,-3-14,-82-2,1 2,-1 2,0 2,0 2,61 15,-63-10,1-2,0-2,77 2,25 2,97 20,-211-25,10 0,77 21,-62-12,104 13,-114-19,45 14,-31-7,112 12,-110-17,-14-2,57 16,-70-15,1-2,45 3,33 7,-107-16,93 21,108 8,-182-26,0 0,35 12,-36-9,0-1,46 6,105 13,-118-14,80 4,-101-12,1 2,45 11,-40-6,48 4,190 26,-27-2,-108-12,-15-2,173 28,-251-41,237 35,25 5,-234-37,180 41,-156-28,192 23,-259-44,54 14,27 6,7-4,-73-12,83 7,-115-14,0 0,0 1,-1 0,23 10,23 5,-211-14,-295-22,388 14,-239-12,-443-32,141-1,443 33,-534-69,441 48,-111-20,300 46,-19-3,0-3,-105-38,174 52,1 1,0-1,0 0,-1 1,1-1,0-1,0 1,1 0,-5-5,7 7,0 0,0-1,0 1,-1 0,1-1,0 1,0 0,0-1,0 1,-1 0,1-1,0 1,0 0,0-1,0 1,0-1,0 1,0 0,0-1,0 1,0-1,0 1,1 0,-1-1,0 1,0 0,0-1,0 1,1 0,-1-1,0 0,23-7,37 4,1 1,63 7,-3-1,-47-3,131 3,-170 0,-1 1,0 2,63 19,-95-24,1 0,-1-1,0 1,1 1,-1-1,0 0,0 0,0 1,0 0,4 2,-6-3,0-1,1 1,-1-1,0 1,1 0,-1-1,0 1,0-1,1 1,-1 0,0-1,0 1,0 0,0-1,0 1,0 0,0-1,0 1,0 0,0-1,0 1,0-1,-1 1,1 0,0-1,-1 2,-1 0,0 1,0-1,-1 0,1 0,-1 0,0 0,1-1,-1 1,0-1,0 1,0-1,0 0,0 0,0 0,-4 0,-53 10,-1-2,-71 0,-128-10,101-1,-366 2,519 0,1 0,0-1,0 1,-1-1,1-1,0 1,0-1,0 1,0-1,0-1,1 1,-1-1,1 1,-1-2,1 1,0 0,0-1,0 1,-3-6,-16-13,15 17,1 1,-1-1,0 1,0 1,0-1,0 2,0-1,-1 1,0 0,1 1,-1 0,0 0,-15 1,-50-8,40 1,-62-3,-17-3,-6-1,13 3,-104-39,111 24,13 7,48 12,0-2,-59-22,65 21,1 1,-2 2,1 1,-40-2,66 7,-56-5,27 4,1-2,-56-13,52 8,0 2,-62-4,77 9,-17-3,-51-13,57 9,0 2,-48-3,-57-2,-31-2,106 11,-112-21,12 0,-1 0,145 20,1 0,-37-14,41 13,-1-1,0 2,0 0,0 1,-22-1,-68 5,137 1,57 12,-23-4,134 17,-174-24,0 2,38 13,-37-10,49 8,88 9,-37 1,-20-3,-24-6,117 40,-80-20,-65-23,0-2,78 7,-119-17,1 1,0 0,-1 1,19 8,-20-7,1 0,-1-1,1-1,0 0,17 2,248 29,-199-23,25-2,-64-7,43 8,-46-6,1 0,63-4,27 2,-44 10,-53-6,58 2,-21-4,0 3,102 23,36-5,-175-21,-1-1,32-2,-36-2,1 2,-1 1,39 7,-23 0,79 3,-79-9,82 16,-84-11,1-2,60 2,-44-4,29 7,21 1,-53-5,-53-7,0 0,0 1,0-1,0 0,0 0,0 0,0 1,0-1,0 1,0-1,-1 1,1-1,0 1,0-1,0 1,0 0,-1-1,1 1,0 0,-1 0,1-1,-1 1,1 0,-1 0,1 0,-1 0,1 0,-1 0,0 0,1 0,-1 0,0 0,0 0,0 0,0 0,0 0,0 0,0 0,0 0,0 0,-1 0,1 0,0 0,-1 0,1 0,-1 0,1 0,-2 1,0 1,-1 0,0 0,1-1,-1 1,0-1,0 0,-1 0,1 0,0 0,-1-1,1 1,-1-1,-5 2,-57 11,40-9,-152 28,160-30,1 2,-33 11,36-10,0-1,0-1,0-1,0 0,-19 2,-387-3,205-5,192 2,-1-1,-29-7,-41-4,79 11,1 0,-1 0,0-2,1 0,-17-7,14 5,1 1,-1 0,-25-3,-199-21,206 24,-53-14,59 11,1 2,-1 1,-36-2,-5 3,-85-17,91 10,-109-3,137 11,-1 0,-66-17,64 12,-81-8,-16 1,27 3,78 8,1-2,-40-11,-29-7,-53-5,75 13,-1 3,-120-5,169 17,-52-11,-23 0,80 10,0-2,0 0,0-1,-23-9,-27-6,71 20,0-1,1 0,-1 0,1 0,-1 0,1-1,-1 1,1 0,0-1,-1 0,1 0,0 1,0-1,0 0,1-1,-1 1,0 0,-1-5,0 2,1-1,0 0,0 0,0 0,1 0,0 0,0-1,0-6,1-5,1 0,1 0,1 0,0 0,6-18,-6 28,0 1,1-1,0 0,1 1,0 0,0 0,6-7,-5 8,0-1,-1 0,0-1,0 1,-1-1,0 0,4-11,-4 2,2 0,0 0,0 0,2 1,0 0,14-20,-17 30,0 1,0-1,0 1,1 0,-1 0,1 1,1 0,-1 0,1 0,-1 1,1 0,0 0,0 1,0 0,0 0,1 0,-1 1,8 0,290-2,-152 6,-129-3,-15 1,0 0,0-1,-1-1,1 1,0-1,0-1,-1 0,14-4,-22 6,1 0,-1 0,0 0,0 0,0 0,0 0,1-1,-1 1,0 0,0 0,0 0,0 0,0 0,0 0,1 0,-1-1,0 1,0 0,0 0,0 0,0 0,0 0,0-1,0 1,0 0,0 0,0 0,0 0,0 0,0-1,0 1,0 0,0 0,0 0,0-1,0 1,0 0,0 0,0 0,0 0,0 0,0-1,0 1,0 0,0 0,0 0,0 0,-1-1,-10-6,-17-4,26 11,-33-11,-1 2,0 1,0 2,-1 1,-61 1,29 1,-115-21,-6 0,-35 0,224 24,0 0,-1 0,1 0,0 0,0 0,0 0,0 0,0-1,0 1,0 0,0 0,0-1,0 1,0-1,0 1,0-1,0 1,0-1,1 0,-1 1,0-1,0 0,1 0,-1 0,0 1,1-1,-1 0,1 0,-1 0,1 0,-1 0,1-1,0 0,1 1,-1-1,1 1,0-1,0 1,-1 0,1-1,0 1,0 0,0 0,1 0,-1 0,0 0,0 0,1 0,-1 0,0 0,1 1,-1-1,1 0,2 0,39-13,0 1,1 2,1 2,66-4,-31 3,-35 3,56-1,55 9,-263 1,-120-4,226 2,-1 0,1 0,0 0,-1-1,1 1,-1 0,1 0,-1-1,1 1,0-1,-1 1,1-1,0 0,-1 0,1 1,0-1,0 0,-2-2,3 3,1-1,-1 0,1 0,-1 1,1-1,-1 0,1 1,-1-1,1 0,0 1,-1-1,1 1,0-1,-1 1,1-1,0 1,0 0,0-1,-1 1,1 0,0 0,0-1,0 1,0 0,-1 0,1 0,0 0,0 0,0 0,0 0,1 1,34-8,0-2,0-2,-1-1,40-20,-73 31,0 1,0-1,0 0,0 0,0 0,0 0,-1 0,1-1,0 1,-1-1,1 1,-1-1,0 1,1-1,-1 0,0 0,0 1,0-1,0 0,0 0,0 0,-1 0,1 0,-1 0,0 0,1-4,-1 4,-1 0,1 0,-1 0,0 0,0 0,1 1,-1-1,0 0,0 1,-1-1,1 0,0 1,0 0,-1-1,1 1,-1 0,1-1,-1 1,0 0,0 0,1 0,-1 1,0-1,0 0,0 1,0-1,0 1,-2-1,-32-3,0 1,0 2,-57 4,4 1,-94-20,107 7,292 10,-125-2,-101 2,1 0,-1 1,1 0,0 1,0 0,0 0,0 1,0 1,1-1,-1 1,1 0,-10 10,-3 2,2 0,1 1,-25 31,42-48,-8 12,-1-1,0-1,-1 0,-23 19,31-28,0 0,1 0,-1-1,0 1,0-1,0 0,0 0,-1 0,1 0,0 0,0-1,0 1,-1-1,1 0,0 0,-1 0,1 0,0-1,0 1,-1-1,1 0,0 0,0 0,0-1,0 1,0-1,0 1,1-1,-4-2,-2-1,0 0,-1 1,0 0,0 1,0-1,0 2,0-1,0 2,-1-1,1 1,-1 0,-12 1,2 1,0 0,-1 2,2 0,-36 11,48-11,9 0,23 1,36-3,-36-2,0-2,29-6,-28 3,49-2,139 10,83-4,-209-10,-56 6,54-2,30 9,-161-8,41 7,0-1,1 0,-1 0,0 0,1 0,-1-1,1 0,0 1,-1-1,1 0,0-1,0 1,-4-4,7 5,0 1,0-1,0 0,0 1,0-1,1 1,-1-1,0 0,0 1,0-1,0 1,1-1,-1 1,0-1,0 1,1-1,-1 1,0-1,1 1,-1-1,1 1,-1 0,1-1,-1 1,1 0,-1-1,1 1,-1 0,1-1,-1 1,1 0,-1 0,1 0,0 0,-1 0,1 0,-1-1,1 1,-1 0,1 1,0-1,0 0,30-4,-30 4,223-1,-109 3,-91-1,0 2,0 0,-1 2,27 8,-23-5,1-2,42 6,113 13,-126-15,-1-2,80 1,-207-10,0-2,-128-23,-95-27,210 37,36 5,0 3,0 2,-51 0,87 6,-53 1,56-1,42 1,27-1,53-1,134 17,-196-10,0 0,69 18,-57-10,90 8,7 2,126 18,-251-33,-28-2,-24-1,-2-4,1-1,-1-1,0-1,1 0,-1-2,1 0,0-1,-30-10,-28-7,0 3,-2 3,-126-7,196 22,-50-2,1-3,-85-19,105 17,1 2,-1 1,-45 1,-5 0,70 1,1 0,0-1,-25-8,111 5,267 35,-192-11,79 22,-15-3,224 34,-189-31,11 1,-44-6,-34-4,12 8,-21-3,240 63,-216-46,-159-47,-24-4,-1-1,1 1,0 1,0 0,14 6,-23-9,0 0,0 0,0 0,1 1,-1-1,0 0,0 0,0 0,0 0,0 0,0 0,1 0,-1 0,0 0,0 0,0 0,0 1,0-1,0 0,0 0,0 0,0 0,0 0,1 0,-1 1,0-1,0 0,0 0,0 0,0 0,0 0,0 1,0-1,0 0,0 0,0 0,0 0,0 0,0 1,0-1,-1 0,1 0,0 0,0 0,0 0,0 1,0-1,0 0,0 0,0 0,0 0,0 0,-1 0,1 0,0 0,0 0,0 1,0-1,0 0,0 0,-1 0,1 0,0 0,0 0,-17 5,-21-1,-12-4,0-2,-80-12,-265-78,140 29,-237-56,289 69,-33 6,223 42,1 0,-1 0,1-1,-19-7,84 4,503 27,-477-15,432 44,-222-19,-33-5,471 72,-601-82,-54-9,104 25,77 25,-66-16,183 33,-324-62,-43-11,0 0,-1 0,1 0,-1 0,1 1,-1-1,1 1,-1-1,0 1,0 0,0 0,0 0,0 0,2 4,-4-6,0 1,-1 0,1-1,0 1,0-1,-1 1,1-1,0 1,-1-1,1 1,-1-1,1 1,-1-1,1 1,-1-1,1 1,-1-1,1 0,-1 1,1-1,-1 0,0 0,1 1,-1-1,1 0,-1 0,0 0,1 0,-1 0,0 0,1 0,-1 0,0 0,1 0,-1 0,-30 2,30-2,-361-3,316-1,-73-17,1-1,-75 0,-167-24,304 40,0 2,-66 5,-55-3,151-6,22 2,19 1,49-1,1 2,-1 4,1 2,77 13,-7-2,100 22,-29-2,244 30,-146-34,-63-9,319 50,-357-40,-200-30,55 10,-55-9,1-1,0 1,0 1,0-1,-1 0,1 1,-1 0,1 0,-1 0,0 0,5 5,-8-7,0 0,0 0,1 0,-1 0,0 1,0-1,0 0,0 0,0 0,0 1,0-1,0 0,0 0,1 1,-1-1,0 0,0 0,0 0,0 1,0-1,-1 0,1 0,0 1,0-1,0 0,0 0,0 0,0 1,0-1,0 0,0 0,-1 0,1 1,0-1,0 0,0 0,0 0,0 0,-1 1,1-1,0 0,0 0,-1 0,-14 5,-16-1,-364-2,191-5,37-4,-222-40,47 4,-129-33,276 42,-247-11,416 45,20 1,1-1,-1 1,0-2,0 1,0 0,0-1,0 0,1-1,-1 1,0-1,-9-4,15 5,0 1,0 0,0-1,0 1,0 0,0-1,0 1,0 0,0 0,0-1,0 1,0 0,0-1,0 1,1 0,-1-1,0 1,0 0,0 0,0-1,1 1,-1 0,0 0,0-1,1 1,-1 0,0 0,0 0,1 0,-1-1,0 1,1 0,-1 0,0 0,0 0,1 0,-1 0,0 0,1 0,-1 0,0 0,1 0,-1 0,0 0,1 0,-1 0,1 0,17-4,72-1,105 6,-66 1,274 26,-321-19,423 56,-258-30,342 36,-104-4,-241-28,-11-1,11 2,-41-4,-15 4,-1 0,-141-34,-26-5,1 2,-1 0,0 1,0 1,24 9,-44-14,0 0,1 0,-1 0,0 0,0 0,0 0,1 0,-1 0,0 0,0 1,0-1,1 0,-1 0,0 0,0 0,0 0,1 0,-1 0,0 1,0-1,0 0,0 0,0 0,1 0,-1 1,0-1,0 0,0 0,0 0,0 1,0-1,0 0,0 0,0 0,0 1,0-1,0 0,0 0,0 0,0 1,0-1,0 0,0 0,0 1,0-1,0 0,-12 5,-19-2,-26-1,0-2,1-3,-1-3,-56-12,-273-51,-29-7,-145-38,194 71,236 39,292 3,-64-1,-1 4,141 20,-30 5,332 3,-470-29,256 25,-56-2,-110-15,259 7,-103 10,0 0,-259-24,105 17,-160-18,0-1,0 0,0 0,0 0,0 1,0-1,0 1,-1 0,1-1,0 1,0 0,-1 0,4 2,-5-2,-1 0,1-1,0 1,-1-1,1 1,-1-1,1 1,-1-1,1 1,-1-1,1 0,-1 1,1-1,-1 0,1 1,-1-1,0 0,1 0,-1 1,0-1,1 0,-1 0,0 0,-1 0,-61 9,-198 11,-122 12,335-27,-57 14,-35 4,128-22,-509 27,-607-29,1122 1,0-1,-1 1,1-1,-1-1,-9-2,15 4,0-1,0 1,-1 0,1-1,0 1,0-1,0 1,0-1,0 0,0 1,0-1,0 0,1 1,-1-1,0 0,0 0,1 0,-1 0,0 0,1 0,-1 0,1 0,-1 0,1 0,0 0,-1 0,1-1,0 1,0 0,0 0,-1 0,2 0,-1-1,0 1,0 0,0 0,0 0,1 0,0-2,0 1,1-1,0 1,-1 0,1 0,0 0,0 1,0-1,1 0,-1 1,0-1,1 1,-1 0,1 0,-1 0,1 0,-1 0,1 0,0 1,0-1,2 1,64-5,-57 5,439 1,-178 1,-138 4,139 24,5 1,438 44,-233-21,-327-39,352 39,-338-26,116 11,-237-34,0 3,0 1,68 23,-117-32,0 0,0 0,0 0,0 1,0-1,0 0,0 0,0 1,0-1,0 1,-1-1,1 1,0-1,0 1,0-1,-1 1,1 0,0-1,-1 1,1 0,-1 0,1-1,-1 1,1 0,-1 0,1 0,-1 0,0 0,1-1,-1 3,-1-2,1 1,-1-1,0 1,0-1,0 0,0 0,0 1,0-1,-1 0,1 0,0 0,0 0,-1 0,1 0,-3 1,-7 3,0 0,0-1,0 0,-13 3,-43 1,-1-4,-123-6,63-1,-177 4,-241-3,-52-50,155 7,279 39,85 4,1-2,-116-23,159 21,-69-3,50 6,52 3,-1 0,1 0,0-1,0 1,-1-1,1 1,0-1,0 0,0 0,0 0,0 0,0 0,0-1,0 1,0 0,-2-4,4 5,0 0,-1-1,1 1,0 0,0-1,0 1,0-1,-1 1,1-1,0 1,0 0,0-1,0 1,0-1,0 1,0-1,0 1,0 0,0-1,1 1,-1-1,0 1,0 0,0-1,0 1,1-1,-1 1,0 0,0-1,1 1,22-12,11 6,0 2,1 1,-1 2,55 4,-10 0,315 33,-249-17,56 5,203 22,-129-10,47 3,-22 4,-63-6,-195-30,61 17,-28-6,23 8,-197-24,-125-1,-152-3,59-23,-99-2,201 30,-273-5,185-27,102 7,162 17,-59-16,60 11,-48-5,237 18,-75-4,80 10,-95-2,160 27,402 68,-557-94,74 21,-79-15,94 10,-114-19,76 20,-25-5,-89-19,0-1,0 1,0 0,0 0,-1 0,1 0,0 0,0 1,3 2,-6-4,1 0,-1 0,0 0,0 1,0-1,0 0,0 0,0 0,0 0,1 0,-1 1,0-1,0 0,0 0,0 0,0 0,0 1,0-1,0 0,0 0,0 0,0 1,0-1,0 0,0 0,0 0,0 0,0 1,0-1,0 0,0 0,-1 0,1 0,0 1,0-1,0 0,0 0,0 0,0 0,0 0,-1 0,1 1,0-1,0 0,0 0,-1 0,-19 5,-233-2,132-5,66 0,-55-11,27 3,23 1,-81-22,-1-2,-224-46,274 54,73 19,-1 0,0 1,0 1,-35-3,-56-5,76 7,-48-2,57 4,-1 0,1-2,0-1,0-1,1-1,-37-17,-33-10,27 8,57 21,-1 0,0 1,0 1,-1 0,1 1,-1 0,-17-1,162 4,77 3,-157 4,-1 1,97 32,12 2,25 4,22 5,-184-46,-1 1,30 13,31 8,160 38,-135-34,129 20,-202-44,52 11,-41-7,1-2,-1-2,52 0,-74-6,0-1,-1-1,1-1,-1-1,1-2,-1 0,37-14,-46 14,0 1,0 0,1 1,0 0,28-1,79 6,-44 1,32-1,134-5,-237 2,-1 0,0-1,0 0,1 0,-2-1,1 0,0 0,0 0,-1-1,0 1,0-1,0-1,5-4,-3 2,1 1,-1 0,2 0,-1 1,11-6,148-65,12 14,-173 59,0 0,1 0,-1-1,-1 0,1 0,0 0,-1-1,0 1,7-9,-7 7,0 0,1 1,-1 0,1 0,0 1,0 0,1 0,13-7,43-2,-51 12,-1-1,1 0,0-1,-1 0,12-6,-7 3,0 1,0 0,1 1,-1 1,1 0,0 2,24-1,-23 2,0-1,1 0,-1-2,0 0,0-1,20-8,-8-2,1 2,0 1,1 1,0 1,0 2,60-5,-67 10,-1 0,30-9,-4 1,4 0,-28 5,2 0,42-1,2 4,-32 0,1 2,51 6,-92-6,0 0,1 0,-1 0,0 0,1 0,-1 0,0 0,1 0,-1 0,0 0,0 0,1 0,-1 0,0 0,1 0,-1 0,0 0,0 0,1 0,-1 1,0-1,1 0,-1 0,0 0,0 0,0 1,1-1,-1 0,0 0,0 1,0-1,1 0,-1 0,0 1,0-1,0 0,0 0,0 1,0-1,0 1,-12 6,-22 2,-151 9,153-12,-31 6,0-4,-83 2,127-10,-56-1,-109-14,-4-11,-38 1,188 19,2 1,1-1,-40-12,-10-1,69 17,-1-1,1-1,0 0,-1-1,2-1,-16-8,7 4,1 1,-1 0,-1 2,-40-7,10 2,-291-89,312 93,13 4,-1-2,0 0,-22-11,18 7,-1 2,1 0,-2 2,1 1,-53-3,57 6,-25-5,-53-14,26 4,-84-14,8 6,126 20,0 0,0-2,-36-14,-38-10,-39 12,92 14,-61-13,30 5,57 11,0-1,0-1,-29-10,25 7,0 1,0 0,-1 2,-45-2,35 3,-119-21,-85-14,-6-1,49 15,110 12,44 6,-65-2,71 7,-55-10,53 5,-47-1,47 5,-49-9,50 6,-57-3,-33 9,105-1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D2B719-737E-4F94-B11E-E251C32BE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6239F3-DC30-46F6-B94C-1FDE269DA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7A64F2-5E46-4D62-8EDA-415A078E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E63C-9036-4A18-ACA2-5D4600022ABD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026A25-F21A-44E2-88D6-DF892481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2078C4-2816-4E06-814E-D9781873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93C5-7434-4B2A-ACBD-8E14A608A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12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78DC9C-ECA0-48B5-9C2C-B73EFFDE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2B5BF2-FF8C-459A-A94B-C9D896246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89C65C-FFDF-40A3-8B5A-651AB24D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E63C-9036-4A18-ACA2-5D4600022ABD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953D22-E925-4B15-817D-05CC8D3A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39058F-938C-4033-9816-09998625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93C5-7434-4B2A-ACBD-8E14A608A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19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98E0D6-EFB9-45AA-BA4F-AEB943870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EB69F1-8E45-49C5-8E65-1FA78D7EC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0C1EBF-589B-4EEC-939B-347370A19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E63C-9036-4A18-ACA2-5D4600022ABD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40CC53-7C69-4EE2-8643-1552396A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24DF00-AE63-4B5A-9AA0-949E2E7A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93C5-7434-4B2A-ACBD-8E14A608A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95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D3CF4-5120-408C-B46B-BCEC106D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88DED0-B546-4839-BD15-D7823D772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D6462A-BFBE-4EAA-AF7A-A412A646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E63C-9036-4A18-ACA2-5D4600022ABD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1B306A-FE03-4D62-B997-2562E8D0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5B5165-9B2D-4858-A001-41709E63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93C5-7434-4B2A-ACBD-8E14A608A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90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328DA-2E0A-47AD-A751-3E8DB2D49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3E3934-DAF9-4338-822F-D0262E36E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D09B6B-C278-4C8B-A4C7-2ECD6BEE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E63C-9036-4A18-ACA2-5D4600022ABD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4E22AB-C83D-43D8-8CA8-2C0686C9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9AE9B3-F686-49C8-8C55-DA9FE3EF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93C5-7434-4B2A-ACBD-8E14A608A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1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DBB3F-50BA-48B9-AD32-95554789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E6550A-B6C7-43A6-B368-48186F8EA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30E78F-A764-43B3-8C26-0D06E7038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7D8FC3-85E9-4A92-B539-1794328F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E63C-9036-4A18-ACA2-5D4600022ABD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0F42BB-E0F5-436B-A9A4-1A6EFF5B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047299-9675-43B5-BAD1-C93F7F49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93C5-7434-4B2A-ACBD-8E14A608A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40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F5816-46C8-470F-AACA-2CF1341B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7EE6C2-351F-474B-B18E-39BF2C86D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22C7DF-6D8C-466D-A2BF-A0B1E8B0C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E24BDB-3B90-4BD5-B10F-D897342D3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500B29A-76BD-4DEA-BBB0-4BB5896C9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ECA056-B7B6-4BA8-B85C-4489EED6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E63C-9036-4A18-ACA2-5D4600022ABD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A3B6859-253B-427C-AC6E-8E4A4A92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B21C835-870E-4BFB-A1CB-36442DBE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93C5-7434-4B2A-ACBD-8E14A608A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85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44218-081B-4326-955A-C6933BA5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2A568C1-7D6F-4AF5-BC44-0BF76C24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E63C-9036-4A18-ACA2-5D4600022ABD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F67650-729A-4C06-A539-E3E50383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33F37AF-95F6-452E-80F3-639FE979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93C5-7434-4B2A-ACBD-8E14A608A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0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966304-D805-46D7-A077-178257AF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E63C-9036-4A18-ACA2-5D4600022ABD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92CE9C8-D760-4FCB-8A82-95CFC0F6F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32A3B7-8BA2-49C0-B7DB-EF0908F8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93C5-7434-4B2A-ACBD-8E14A608A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38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8225D-66C6-44CB-995F-EC456E7C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B98D67-EA5F-4E90-9FEC-254944B63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27B6F5-640D-4E9E-BD8D-B95F5AAA7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BABB14-1143-400B-9358-2A07F113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E63C-9036-4A18-ACA2-5D4600022ABD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124B1F-1DCF-4809-8B27-58F8D10F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29EDD9-E155-40D6-B344-CA5D9BE1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93C5-7434-4B2A-ACBD-8E14A608A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80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5B713-91CB-454D-BF19-B42A573F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171EDE3-9101-4B40-828A-85E531735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F436CD-77BB-4D0C-A9BE-1C4592D1E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8B1E8D-8819-4FE7-B29A-CD0B2209B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E63C-9036-4A18-ACA2-5D4600022ABD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99F752-8A3F-4108-97A6-0E483111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F3188F-6FE8-4DAA-9F02-32AD543A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93C5-7434-4B2A-ACBD-8E14A608A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96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396BD-EFB8-4928-9C8A-B8F544470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17231A-3278-4ED1-9928-46E67C0AE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55ECB1-CF7B-45D7-B2F3-66FFE81F2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E63C-9036-4A18-ACA2-5D4600022ABD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723DE5-F5C0-493E-A810-3AC34700E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DAF125-E4C1-4289-95CD-310D1D3FB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93C5-7434-4B2A-ACBD-8E14A608AC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7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customXml" Target="../ink/ink9.xml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Группа 113">
            <a:extLst>
              <a:ext uri="{FF2B5EF4-FFF2-40B4-BE49-F238E27FC236}">
                <a16:creationId xmlns:a16="http://schemas.microsoft.com/office/drawing/2014/main" id="{E0FFE19C-685B-4C7A-A496-3E01690B0C09}"/>
              </a:ext>
            </a:extLst>
          </p:cNvPr>
          <p:cNvGrpSpPr/>
          <p:nvPr/>
        </p:nvGrpSpPr>
        <p:grpSpPr>
          <a:xfrm>
            <a:off x="912877" y="440626"/>
            <a:ext cx="1088136" cy="2432304"/>
            <a:chOff x="4015737" y="1337595"/>
            <a:chExt cx="1088136" cy="2432304"/>
          </a:xfrm>
        </p:grpSpPr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E997A2EF-D492-40C4-9F86-DE3CC158ED13}"/>
                </a:ext>
              </a:extLst>
            </p:cNvPr>
            <p:cNvGrpSpPr/>
            <p:nvPr/>
          </p:nvGrpSpPr>
          <p:grpSpPr>
            <a:xfrm>
              <a:off x="4015737" y="1337595"/>
              <a:ext cx="1088136" cy="2404872"/>
              <a:chOff x="4279392" y="2551176"/>
              <a:chExt cx="1088136" cy="2404872"/>
            </a:xfrm>
          </p:grpSpPr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534DF523-91C5-410A-AB77-47447CA0891B}"/>
                  </a:ext>
                </a:extLst>
              </p:cNvPr>
              <p:cNvSpPr/>
              <p:nvPr/>
            </p:nvSpPr>
            <p:spPr>
              <a:xfrm>
                <a:off x="4279392" y="3346704"/>
                <a:ext cx="740664" cy="119786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8A2F990F-B821-47A8-A5A7-5303DD82684A}"/>
                  </a:ext>
                </a:extLst>
              </p:cNvPr>
              <p:cNvSpPr/>
              <p:nvPr/>
            </p:nvSpPr>
            <p:spPr>
              <a:xfrm>
                <a:off x="4279392" y="2596896"/>
                <a:ext cx="740664" cy="74980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7" name="Прямая соединительная линия 6">
                <a:extLst>
                  <a:ext uri="{FF2B5EF4-FFF2-40B4-BE49-F238E27FC236}">
                    <a16:creationId xmlns:a16="http://schemas.microsoft.com/office/drawing/2014/main" id="{13A0C53A-1C6E-44F9-86D9-E0D75598EBE4}"/>
                  </a:ext>
                </a:extLst>
              </p:cNvPr>
              <p:cNvCxnSpPr/>
              <p:nvPr/>
            </p:nvCxnSpPr>
            <p:spPr>
              <a:xfrm flipH="1">
                <a:off x="4453128" y="4544568"/>
                <a:ext cx="73152" cy="4114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>
                <a:extLst>
                  <a:ext uri="{FF2B5EF4-FFF2-40B4-BE49-F238E27FC236}">
                    <a16:creationId xmlns:a16="http://schemas.microsoft.com/office/drawing/2014/main" id="{C63F6F7B-0774-434C-9EFC-D3179CDC8B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4880" y="4535424"/>
                <a:ext cx="64008" cy="4206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>
                <a:extLst>
                  <a:ext uri="{FF2B5EF4-FFF2-40B4-BE49-F238E27FC236}">
                    <a16:creationId xmlns:a16="http://schemas.microsoft.com/office/drawing/2014/main" id="{BF4D9250-85A7-4C15-B883-9B49E39BEE3B}"/>
                  </a:ext>
                </a:extLst>
              </p:cNvPr>
              <p:cNvCxnSpPr/>
              <p:nvPr/>
            </p:nvCxnSpPr>
            <p:spPr>
              <a:xfrm flipV="1">
                <a:off x="4901184" y="3657600"/>
                <a:ext cx="466344" cy="1371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единительная линия 16">
                <a:extLst>
                  <a:ext uri="{FF2B5EF4-FFF2-40B4-BE49-F238E27FC236}">
                    <a16:creationId xmlns:a16="http://schemas.microsoft.com/office/drawing/2014/main" id="{27C02059-EAAD-4068-90E3-9E033E762602}"/>
                  </a:ext>
                </a:extLst>
              </p:cNvPr>
              <p:cNvCxnSpPr/>
              <p:nvPr/>
            </p:nvCxnSpPr>
            <p:spPr>
              <a:xfrm flipV="1">
                <a:off x="4818888" y="3483864"/>
                <a:ext cx="333756" cy="192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Равнобедренный треугольник 18">
                <a:extLst>
                  <a:ext uri="{FF2B5EF4-FFF2-40B4-BE49-F238E27FC236}">
                    <a16:creationId xmlns:a16="http://schemas.microsoft.com/office/drawing/2014/main" id="{5F3A734E-49AA-4DC6-A583-F13EAAAE56D0}"/>
                  </a:ext>
                </a:extLst>
              </p:cNvPr>
              <p:cNvSpPr/>
              <p:nvPr/>
            </p:nvSpPr>
            <p:spPr>
              <a:xfrm rot="12339674">
                <a:off x="4315750" y="2626035"/>
                <a:ext cx="453065" cy="471297"/>
              </a:xfrm>
              <a:prstGeom prst="triangle">
                <a:avLst>
                  <a:gd name="adj" fmla="val 95287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C8009B57-F10A-4B91-A31E-546BB3863031}"/>
                  </a:ext>
                </a:extLst>
              </p:cNvPr>
              <p:cNvSpPr/>
              <p:nvPr/>
            </p:nvSpPr>
            <p:spPr>
              <a:xfrm>
                <a:off x="4279392" y="2551176"/>
                <a:ext cx="740664" cy="18288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EE56334A-CC80-4931-B788-519CC407E90C}"/>
                  </a:ext>
                </a:extLst>
              </p:cNvPr>
              <p:cNvSpPr/>
              <p:nvPr/>
            </p:nvSpPr>
            <p:spPr>
              <a:xfrm>
                <a:off x="4786884" y="2651760"/>
                <a:ext cx="365760" cy="8229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9E860592-A4A7-4472-97C1-88596436C142}"/>
                </a:ext>
              </a:extLst>
            </p:cNvPr>
            <p:cNvSpPr/>
            <p:nvPr/>
          </p:nvSpPr>
          <p:spPr>
            <a:xfrm>
              <a:off x="4535425" y="3719608"/>
              <a:ext cx="182880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843D119C-32D8-4213-8C33-A0A56B3BB824}"/>
                </a:ext>
              </a:extLst>
            </p:cNvPr>
            <p:cNvSpPr/>
            <p:nvPr/>
          </p:nvSpPr>
          <p:spPr>
            <a:xfrm>
              <a:off x="4176523" y="3724180"/>
              <a:ext cx="182880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4" name="Группа 133">
            <a:extLst>
              <a:ext uri="{FF2B5EF4-FFF2-40B4-BE49-F238E27FC236}">
                <a16:creationId xmlns:a16="http://schemas.microsoft.com/office/drawing/2014/main" id="{25CF4AE3-3D90-48A0-A835-F528CDE6E9B9}"/>
              </a:ext>
            </a:extLst>
          </p:cNvPr>
          <p:cNvGrpSpPr/>
          <p:nvPr/>
        </p:nvGrpSpPr>
        <p:grpSpPr>
          <a:xfrm rot="1331866">
            <a:off x="4259614" y="712563"/>
            <a:ext cx="5912739" cy="2358009"/>
            <a:chOff x="5205598" y="861250"/>
            <a:chExt cx="5912739" cy="2358009"/>
          </a:xfrm>
        </p:grpSpPr>
        <p:grpSp>
          <p:nvGrpSpPr>
            <p:cNvPr id="113" name="Группа 112">
              <a:extLst>
                <a:ext uri="{FF2B5EF4-FFF2-40B4-BE49-F238E27FC236}">
                  <a16:creationId xmlns:a16="http://schemas.microsoft.com/office/drawing/2014/main" id="{5B01A56D-7752-402F-8B3E-9951E878A38D}"/>
                </a:ext>
              </a:extLst>
            </p:cNvPr>
            <p:cNvGrpSpPr/>
            <p:nvPr/>
          </p:nvGrpSpPr>
          <p:grpSpPr>
            <a:xfrm>
              <a:off x="5205598" y="861250"/>
              <a:ext cx="5912739" cy="2358009"/>
              <a:chOff x="6108193" y="891540"/>
              <a:chExt cx="5912739" cy="2358009"/>
            </a:xfrm>
            <a:solidFill>
              <a:schemeClr val="accent2">
                <a:lumMod val="75000"/>
              </a:schemeClr>
            </a:solidFill>
          </p:grpSpPr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id="{F9B0BCA2-5E15-4B46-9C80-4710339C2C90}"/>
                  </a:ext>
                </a:extLst>
              </p:cNvPr>
              <p:cNvCxnSpPr/>
              <p:nvPr/>
            </p:nvCxnSpPr>
            <p:spPr>
              <a:xfrm>
                <a:off x="6281928" y="1307592"/>
                <a:ext cx="4654296" cy="68580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>
                <a:extLst>
                  <a:ext uri="{FF2B5EF4-FFF2-40B4-BE49-F238E27FC236}">
                    <a16:creationId xmlns:a16="http://schemas.microsoft.com/office/drawing/2014/main" id="{E39E0D42-9054-443B-AAA0-816C0E5DE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36224" y="1993392"/>
                <a:ext cx="192023" cy="821817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>
                <a:extLst>
                  <a:ext uri="{FF2B5EF4-FFF2-40B4-BE49-F238E27FC236}">
                    <a16:creationId xmlns:a16="http://schemas.microsoft.com/office/drawing/2014/main" id="{8CF23C41-AAD5-498C-9B70-0E92FB8EA0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23432" y="1307592"/>
                <a:ext cx="161544" cy="80867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>
                <a:extLst>
                  <a:ext uri="{FF2B5EF4-FFF2-40B4-BE49-F238E27FC236}">
                    <a16:creationId xmlns:a16="http://schemas.microsoft.com/office/drawing/2014/main" id="{BC50DB46-AD18-4356-89F7-EE6D1816EA48}"/>
                  </a:ext>
                </a:extLst>
              </p:cNvPr>
              <p:cNvCxnSpPr/>
              <p:nvPr/>
            </p:nvCxnSpPr>
            <p:spPr>
              <a:xfrm>
                <a:off x="7232904" y="891540"/>
                <a:ext cx="4654296" cy="68580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>
                <a:extLst>
                  <a:ext uri="{FF2B5EF4-FFF2-40B4-BE49-F238E27FC236}">
                    <a16:creationId xmlns:a16="http://schemas.microsoft.com/office/drawing/2014/main" id="{B296F261-C69E-457B-BF33-677A604E92A6}"/>
                  </a:ext>
                </a:extLst>
              </p:cNvPr>
              <p:cNvCxnSpPr/>
              <p:nvPr/>
            </p:nvCxnSpPr>
            <p:spPr>
              <a:xfrm flipH="1">
                <a:off x="6281927" y="891540"/>
                <a:ext cx="950977" cy="41605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>
                <a:extLst>
                  <a:ext uri="{FF2B5EF4-FFF2-40B4-BE49-F238E27FC236}">
                    <a16:creationId xmlns:a16="http://schemas.microsoft.com/office/drawing/2014/main" id="{003806D0-851F-4A21-BD61-377DEED466AD}"/>
                  </a:ext>
                </a:extLst>
              </p:cNvPr>
              <p:cNvCxnSpPr/>
              <p:nvPr/>
            </p:nvCxnSpPr>
            <p:spPr>
              <a:xfrm flipH="1">
                <a:off x="10936224" y="1618488"/>
                <a:ext cx="950976" cy="37490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>
                <a:extLst>
                  <a:ext uri="{FF2B5EF4-FFF2-40B4-BE49-F238E27FC236}">
                    <a16:creationId xmlns:a16="http://schemas.microsoft.com/office/drawing/2014/main" id="{A5BC04CF-421C-4FDE-BAA4-39065FD4D2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63655" y="2851498"/>
                <a:ext cx="978404" cy="26060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>
                <a:extLst>
                  <a:ext uri="{FF2B5EF4-FFF2-40B4-BE49-F238E27FC236}">
                    <a16:creationId xmlns:a16="http://schemas.microsoft.com/office/drawing/2014/main" id="{3757A960-585D-4B3A-B19F-CF827BCC3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87200" y="1613916"/>
                <a:ext cx="109728" cy="905256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>
                <a:extLst>
                  <a:ext uri="{FF2B5EF4-FFF2-40B4-BE49-F238E27FC236}">
                    <a16:creationId xmlns:a16="http://schemas.microsoft.com/office/drawing/2014/main" id="{E8F7B010-2765-4306-9BDF-872E5F5E9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8494" y="2544603"/>
                <a:ext cx="4670299" cy="698945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>
                <a:extLst>
                  <a:ext uri="{FF2B5EF4-FFF2-40B4-BE49-F238E27FC236}">
                    <a16:creationId xmlns:a16="http://schemas.microsoft.com/office/drawing/2014/main" id="{63136142-1BDB-400D-84FE-7C4677B9BDC9}"/>
                  </a:ext>
                </a:extLst>
              </p:cNvPr>
              <p:cNvCxnSpPr/>
              <p:nvPr/>
            </p:nvCxnSpPr>
            <p:spPr>
              <a:xfrm>
                <a:off x="6409944" y="1499616"/>
                <a:ext cx="4334256" cy="65836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>
                <a:extLst>
                  <a:ext uri="{FF2B5EF4-FFF2-40B4-BE49-F238E27FC236}">
                    <a16:creationId xmlns:a16="http://schemas.microsoft.com/office/drawing/2014/main" id="{B779DC01-A682-4DBE-BC3C-6127DFDDB73E}"/>
                  </a:ext>
                </a:extLst>
              </p:cNvPr>
              <p:cNvCxnSpPr/>
              <p:nvPr/>
            </p:nvCxnSpPr>
            <p:spPr>
              <a:xfrm>
                <a:off x="6417564" y="1536192"/>
                <a:ext cx="0" cy="45720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>
                <a:extLst>
                  <a:ext uri="{FF2B5EF4-FFF2-40B4-BE49-F238E27FC236}">
                    <a16:creationId xmlns:a16="http://schemas.microsoft.com/office/drawing/2014/main" id="{C8181A82-133A-44DA-AB4B-5FFA0E1741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4388" y="2157984"/>
                <a:ext cx="0" cy="53035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>
                <a:extLst>
                  <a:ext uri="{FF2B5EF4-FFF2-40B4-BE49-F238E27FC236}">
                    <a16:creationId xmlns:a16="http://schemas.microsoft.com/office/drawing/2014/main" id="{0205D16F-C7EE-4A74-B43D-3CFE111CAF6D}"/>
                  </a:ext>
                </a:extLst>
              </p:cNvPr>
              <p:cNvCxnSpPr/>
              <p:nvPr/>
            </p:nvCxnSpPr>
            <p:spPr>
              <a:xfrm>
                <a:off x="6409943" y="2029968"/>
                <a:ext cx="4334256" cy="65836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>
                <a:extLst>
                  <a:ext uri="{FF2B5EF4-FFF2-40B4-BE49-F238E27FC236}">
                    <a16:creationId xmlns:a16="http://schemas.microsoft.com/office/drawing/2014/main" id="{9A5E36CD-0B9B-4458-9A81-2C3D0AF6A9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01400" y="2177415"/>
                <a:ext cx="0" cy="49149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единительная линия 57">
                <a:extLst>
                  <a:ext uri="{FF2B5EF4-FFF2-40B4-BE49-F238E27FC236}">
                    <a16:creationId xmlns:a16="http://schemas.microsoft.com/office/drawing/2014/main" id="{DBC789C8-99F6-4BEF-B87B-994C194E7069}"/>
                  </a:ext>
                </a:extLst>
              </p:cNvPr>
              <p:cNvCxnSpPr/>
              <p:nvPr/>
            </p:nvCxnSpPr>
            <p:spPr>
              <a:xfrm flipV="1">
                <a:off x="11210544" y="1955102"/>
                <a:ext cx="630936" cy="20345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Прямая соединительная линия 59">
                <a:extLst>
                  <a:ext uri="{FF2B5EF4-FFF2-40B4-BE49-F238E27FC236}">
                    <a16:creationId xmlns:a16="http://schemas.microsoft.com/office/drawing/2014/main" id="{7AE2661B-0639-4C4B-A1DC-40C0B7B25441}"/>
                  </a:ext>
                </a:extLst>
              </p:cNvPr>
              <p:cNvCxnSpPr/>
              <p:nvPr/>
            </p:nvCxnSpPr>
            <p:spPr>
              <a:xfrm>
                <a:off x="11823193" y="2011680"/>
                <a:ext cx="0" cy="472059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единительная линия 61">
                <a:extLst>
                  <a:ext uri="{FF2B5EF4-FFF2-40B4-BE49-F238E27FC236}">
                    <a16:creationId xmlns:a16="http://schemas.microsoft.com/office/drawing/2014/main" id="{2E57C7C1-D0DD-4151-BBC1-33CE5C8083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92257" y="2480882"/>
                <a:ext cx="649223" cy="188595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Прямая соединительная линия 67">
                <a:extLst>
                  <a:ext uri="{FF2B5EF4-FFF2-40B4-BE49-F238E27FC236}">
                    <a16:creationId xmlns:a16="http://schemas.microsoft.com/office/drawing/2014/main" id="{CA80CFD9-CAAC-4257-9CEE-23F12799A9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5200" y="1650492"/>
                <a:ext cx="0" cy="50749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Прямая соединительная линия 69">
                <a:extLst>
                  <a:ext uri="{FF2B5EF4-FFF2-40B4-BE49-F238E27FC236}">
                    <a16:creationId xmlns:a16="http://schemas.microsoft.com/office/drawing/2014/main" id="{AAB8BA9B-6ADF-400D-A99E-7A28437A1E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9912" y="1828800"/>
                <a:ext cx="0" cy="50749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Прямая соединительная линия 70">
                <a:extLst>
                  <a:ext uri="{FF2B5EF4-FFF2-40B4-BE49-F238E27FC236}">
                    <a16:creationId xmlns:a16="http://schemas.microsoft.com/office/drawing/2014/main" id="{D8E602A3-D07D-4A08-B429-03319D8602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60052" y="1988820"/>
                <a:ext cx="0" cy="50749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Прямая соединительная линия 75">
                <a:extLst>
                  <a:ext uri="{FF2B5EF4-FFF2-40B4-BE49-F238E27FC236}">
                    <a16:creationId xmlns:a16="http://schemas.microsoft.com/office/drawing/2014/main" id="{11778A0C-4D9A-414F-AD5E-99CD04BBB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8193" y="2123264"/>
                <a:ext cx="5009387" cy="78452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Прямая соединительная линия 77">
                <a:extLst>
                  <a:ext uri="{FF2B5EF4-FFF2-40B4-BE49-F238E27FC236}">
                    <a16:creationId xmlns:a16="http://schemas.microsoft.com/office/drawing/2014/main" id="{BCD330A8-15FA-4D40-9622-C31F49CF1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3634" y="2366295"/>
                <a:ext cx="4770878" cy="73466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Прямая соединительная линия 80">
                <a:extLst>
                  <a:ext uri="{FF2B5EF4-FFF2-40B4-BE49-F238E27FC236}">
                    <a16:creationId xmlns:a16="http://schemas.microsoft.com/office/drawing/2014/main" id="{86AF66DF-DF81-4F6C-8695-5838398755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17580" y="2544603"/>
                <a:ext cx="887732" cy="27089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Прямая соединительная линия 82">
                <a:extLst>
                  <a:ext uri="{FF2B5EF4-FFF2-40B4-BE49-F238E27FC236}">
                    <a16:creationId xmlns:a16="http://schemas.microsoft.com/office/drawing/2014/main" id="{3B5CF773-EA6E-48D3-873D-A70B0DF62366}"/>
                  </a:ext>
                </a:extLst>
              </p:cNvPr>
              <p:cNvCxnSpPr/>
              <p:nvPr/>
            </p:nvCxnSpPr>
            <p:spPr>
              <a:xfrm flipV="1">
                <a:off x="10927081" y="2990088"/>
                <a:ext cx="960118" cy="259461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Овал 89">
                <a:extLst>
                  <a:ext uri="{FF2B5EF4-FFF2-40B4-BE49-F238E27FC236}">
                    <a16:creationId xmlns:a16="http://schemas.microsoft.com/office/drawing/2014/main" id="{209725BE-1F8A-4BE4-93EB-BEA80971A004}"/>
                  </a:ext>
                </a:extLst>
              </p:cNvPr>
              <p:cNvSpPr/>
              <p:nvPr/>
            </p:nvSpPr>
            <p:spPr>
              <a:xfrm>
                <a:off x="7315200" y="2567463"/>
                <a:ext cx="356612" cy="3820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1" name="Овал 90">
                <a:extLst>
                  <a:ext uri="{FF2B5EF4-FFF2-40B4-BE49-F238E27FC236}">
                    <a16:creationId xmlns:a16="http://schemas.microsoft.com/office/drawing/2014/main" id="{5AE58114-A4B8-4D90-B533-80DDF958C020}"/>
                  </a:ext>
                </a:extLst>
              </p:cNvPr>
              <p:cNvSpPr/>
              <p:nvPr/>
            </p:nvSpPr>
            <p:spPr>
              <a:xfrm>
                <a:off x="9381746" y="2861501"/>
                <a:ext cx="356612" cy="3820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99" name="Прямая соединительная линия 98">
                <a:extLst>
                  <a:ext uri="{FF2B5EF4-FFF2-40B4-BE49-F238E27FC236}">
                    <a16:creationId xmlns:a16="http://schemas.microsoft.com/office/drawing/2014/main" id="{68EA51AF-009E-42E0-AB04-2DDBD74193D8}"/>
                  </a:ext>
                </a:extLst>
              </p:cNvPr>
              <p:cNvCxnSpPr/>
              <p:nvPr/>
            </p:nvCxnSpPr>
            <p:spPr>
              <a:xfrm flipH="1">
                <a:off x="10927081" y="2815209"/>
                <a:ext cx="201166" cy="428339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Прямая соединительная линия 102">
                <a:extLst>
                  <a:ext uri="{FF2B5EF4-FFF2-40B4-BE49-F238E27FC236}">
                    <a16:creationId xmlns:a16="http://schemas.microsoft.com/office/drawing/2014/main" id="{671617D7-77DD-430E-A161-F36BC1ADB577}"/>
                  </a:ext>
                </a:extLst>
              </p:cNvPr>
              <p:cNvCxnSpPr/>
              <p:nvPr/>
            </p:nvCxnSpPr>
            <p:spPr>
              <a:xfrm>
                <a:off x="6108193" y="2116266"/>
                <a:ext cx="117348" cy="451197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единительная линия 107">
                <a:extLst>
                  <a:ext uri="{FF2B5EF4-FFF2-40B4-BE49-F238E27FC236}">
                    <a16:creationId xmlns:a16="http://schemas.microsoft.com/office/drawing/2014/main" id="{6BC23EA7-9527-48EF-8B29-99524B07378E}"/>
                  </a:ext>
                </a:extLst>
              </p:cNvPr>
              <p:cNvCxnSpPr/>
              <p:nvPr/>
            </p:nvCxnSpPr>
            <p:spPr>
              <a:xfrm flipV="1">
                <a:off x="11117580" y="2668905"/>
                <a:ext cx="879348" cy="238887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Прямая соединительная линия 109">
                <a:extLst>
                  <a:ext uri="{FF2B5EF4-FFF2-40B4-BE49-F238E27FC236}">
                    <a16:creationId xmlns:a16="http://schemas.microsoft.com/office/drawing/2014/main" id="{802D4324-C543-41E1-9C6B-AFA69FF3CD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908534" y="2544603"/>
                <a:ext cx="112398" cy="454629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2055701-9407-4D8B-93AE-A208ABF49508}"/>
                  </a:ext>
                </a:extLst>
              </p:cNvPr>
              <p:cNvSpPr txBox="1"/>
              <p:nvPr/>
            </p:nvSpPr>
            <p:spPr>
              <a:xfrm rot="20905167">
                <a:off x="11315134" y="2208633"/>
                <a:ext cx="41870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22</a:t>
                </a:r>
              </a:p>
            </p:txBody>
          </p: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5418C19C-445D-4ECE-B68E-B75AA707AE83}"/>
                    </a:ext>
                  </a:extLst>
                </p14:cNvPr>
                <p14:cNvContentPartPr/>
                <p14:nvPr/>
              </p14:nvContentPartPr>
              <p14:xfrm>
                <a:off x="5367240" y="2230848"/>
                <a:ext cx="360" cy="360"/>
              </p14:xfrm>
            </p:contentPart>
          </mc:Choice>
          <mc:Fallback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5418C19C-445D-4ECE-B68E-B75AA707AE8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31240" y="2158848"/>
                  <a:ext cx="72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CEDBAD4F-D04C-46B2-BC5B-EFDEBCE707EB}"/>
                    </a:ext>
                  </a:extLst>
                </p14:cNvPr>
                <p14:cNvContentPartPr/>
                <p14:nvPr/>
              </p14:nvContentPartPr>
              <p14:xfrm>
                <a:off x="5241960" y="2156688"/>
                <a:ext cx="4883040" cy="854280"/>
              </p14:xfrm>
            </p:contentPart>
          </mc:Choice>
          <mc:Fallback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CEDBAD4F-D04C-46B2-BC5B-EFDEBCE707E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05960" y="2084688"/>
                  <a:ext cx="4954680" cy="9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EAA59399-BF1A-473E-B417-9B05F02F25AB}"/>
                    </a:ext>
                  </a:extLst>
                </p14:cNvPr>
                <p14:cNvContentPartPr/>
                <p14:nvPr/>
              </p14:nvContentPartPr>
              <p14:xfrm>
                <a:off x="10144440" y="2745648"/>
                <a:ext cx="907560" cy="245160"/>
              </p14:xfrm>
            </p:contentPart>
          </mc:Choice>
          <mc:Fallback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EAA59399-BF1A-473E-B417-9B05F02F25A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08440" y="2674008"/>
                  <a:ext cx="9792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5B5985E8-D3A1-4180-8315-E06372E1561F}"/>
                    </a:ext>
                  </a:extLst>
                </p14:cNvPr>
                <p14:cNvContentPartPr/>
                <p14:nvPr/>
              </p14:nvContentPartPr>
              <p14:xfrm>
                <a:off x="5449320" y="913608"/>
                <a:ext cx="5495040" cy="999000"/>
              </p14:xfrm>
            </p:contentPart>
          </mc:Choice>
          <mc:Fallback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5B5985E8-D3A1-4180-8315-E06372E156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13680" y="841608"/>
                  <a:ext cx="5566680" cy="11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C530C1E3-DD87-47A2-BDA8-D86B93E72876}"/>
                    </a:ext>
                  </a:extLst>
                </p14:cNvPr>
                <p14:cNvContentPartPr/>
                <p14:nvPr/>
              </p14:nvContentPartPr>
              <p14:xfrm>
                <a:off x="9966600" y="1535328"/>
                <a:ext cx="667440" cy="257400"/>
              </p14:xfrm>
            </p:contentPart>
          </mc:Choice>
          <mc:Fallback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C530C1E3-DD87-47A2-BDA8-D86B93E728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930960" y="1463688"/>
                  <a:ext cx="739080" cy="40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Группа 134">
            <a:extLst>
              <a:ext uri="{FF2B5EF4-FFF2-40B4-BE49-F238E27FC236}">
                <a16:creationId xmlns:a16="http://schemas.microsoft.com/office/drawing/2014/main" id="{B9A1F111-BB2B-47D9-893E-F19C7262746D}"/>
              </a:ext>
            </a:extLst>
          </p:cNvPr>
          <p:cNvGrpSpPr/>
          <p:nvPr/>
        </p:nvGrpSpPr>
        <p:grpSpPr>
          <a:xfrm rot="21257900">
            <a:off x="2478873" y="2605065"/>
            <a:ext cx="5912739" cy="2358009"/>
            <a:chOff x="5205598" y="861250"/>
            <a:chExt cx="5912739" cy="2358009"/>
          </a:xfrm>
        </p:grpSpPr>
        <p:grpSp>
          <p:nvGrpSpPr>
            <p:cNvPr id="136" name="Группа 135">
              <a:extLst>
                <a:ext uri="{FF2B5EF4-FFF2-40B4-BE49-F238E27FC236}">
                  <a16:creationId xmlns:a16="http://schemas.microsoft.com/office/drawing/2014/main" id="{D9159AE4-F813-4969-BB41-070CC43E6F83}"/>
                </a:ext>
              </a:extLst>
            </p:cNvPr>
            <p:cNvGrpSpPr/>
            <p:nvPr/>
          </p:nvGrpSpPr>
          <p:grpSpPr>
            <a:xfrm>
              <a:off x="5205598" y="861250"/>
              <a:ext cx="5912739" cy="2358009"/>
              <a:chOff x="6108193" y="891540"/>
              <a:chExt cx="5912739" cy="2358009"/>
            </a:xfrm>
            <a:solidFill>
              <a:schemeClr val="accent2">
                <a:lumMod val="75000"/>
              </a:schemeClr>
            </a:solidFill>
          </p:grpSpPr>
          <p:cxnSp>
            <p:nvCxnSpPr>
              <p:cNvPr id="142" name="Прямая соединительная линия 141">
                <a:extLst>
                  <a:ext uri="{FF2B5EF4-FFF2-40B4-BE49-F238E27FC236}">
                    <a16:creationId xmlns:a16="http://schemas.microsoft.com/office/drawing/2014/main" id="{5E8A4841-3472-4C19-ACEA-909816F9C9D8}"/>
                  </a:ext>
                </a:extLst>
              </p:cNvPr>
              <p:cNvCxnSpPr/>
              <p:nvPr/>
            </p:nvCxnSpPr>
            <p:spPr>
              <a:xfrm>
                <a:off x="6281928" y="1307592"/>
                <a:ext cx="4654296" cy="68580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Прямая соединительная линия 142">
                <a:extLst>
                  <a:ext uri="{FF2B5EF4-FFF2-40B4-BE49-F238E27FC236}">
                    <a16:creationId xmlns:a16="http://schemas.microsoft.com/office/drawing/2014/main" id="{4A8580DD-1745-44D4-9800-0EBE793BA2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36224" y="1993392"/>
                <a:ext cx="192023" cy="821817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Прямая соединительная линия 143">
                <a:extLst>
                  <a:ext uri="{FF2B5EF4-FFF2-40B4-BE49-F238E27FC236}">
                    <a16:creationId xmlns:a16="http://schemas.microsoft.com/office/drawing/2014/main" id="{1E0F4A1D-E2A6-4C71-A30D-E5C3FC7F9A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23432" y="1307592"/>
                <a:ext cx="161544" cy="80867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Прямая соединительная линия 144">
                <a:extLst>
                  <a:ext uri="{FF2B5EF4-FFF2-40B4-BE49-F238E27FC236}">
                    <a16:creationId xmlns:a16="http://schemas.microsoft.com/office/drawing/2014/main" id="{CACF4D28-8CC4-46D4-8C59-B30117DE0643}"/>
                  </a:ext>
                </a:extLst>
              </p:cNvPr>
              <p:cNvCxnSpPr/>
              <p:nvPr/>
            </p:nvCxnSpPr>
            <p:spPr>
              <a:xfrm>
                <a:off x="7232904" y="891540"/>
                <a:ext cx="4654296" cy="68580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Прямая соединительная линия 145">
                <a:extLst>
                  <a:ext uri="{FF2B5EF4-FFF2-40B4-BE49-F238E27FC236}">
                    <a16:creationId xmlns:a16="http://schemas.microsoft.com/office/drawing/2014/main" id="{AEAD6B65-F6D4-4611-AB28-4C70BF10547C}"/>
                  </a:ext>
                </a:extLst>
              </p:cNvPr>
              <p:cNvCxnSpPr/>
              <p:nvPr/>
            </p:nvCxnSpPr>
            <p:spPr>
              <a:xfrm flipH="1">
                <a:off x="6281927" y="891540"/>
                <a:ext cx="950977" cy="41605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Прямая соединительная линия 146">
                <a:extLst>
                  <a:ext uri="{FF2B5EF4-FFF2-40B4-BE49-F238E27FC236}">
                    <a16:creationId xmlns:a16="http://schemas.microsoft.com/office/drawing/2014/main" id="{36D4192C-45FD-401C-BF80-A46712D9B254}"/>
                  </a:ext>
                </a:extLst>
              </p:cNvPr>
              <p:cNvCxnSpPr/>
              <p:nvPr/>
            </p:nvCxnSpPr>
            <p:spPr>
              <a:xfrm flipH="1">
                <a:off x="10936224" y="1618488"/>
                <a:ext cx="950976" cy="37490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Прямая соединительная линия 147">
                <a:extLst>
                  <a:ext uri="{FF2B5EF4-FFF2-40B4-BE49-F238E27FC236}">
                    <a16:creationId xmlns:a16="http://schemas.microsoft.com/office/drawing/2014/main" id="{8523E3F9-D198-405E-AD53-A11F0751E8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63655" y="2851498"/>
                <a:ext cx="978404" cy="26060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Прямая соединительная линия 148">
                <a:extLst>
                  <a:ext uri="{FF2B5EF4-FFF2-40B4-BE49-F238E27FC236}">
                    <a16:creationId xmlns:a16="http://schemas.microsoft.com/office/drawing/2014/main" id="{D39D03DD-82D4-4281-AA2A-FAE3915282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87200" y="1613916"/>
                <a:ext cx="109728" cy="905256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Прямая соединительная линия 149">
                <a:extLst>
                  <a:ext uri="{FF2B5EF4-FFF2-40B4-BE49-F238E27FC236}">
                    <a16:creationId xmlns:a16="http://schemas.microsoft.com/office/drawing/2014/main" id="{4F7BFD94-F415-4D51-9CF8-77CEFC4890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8494" y="2544603"/>
                <a:ext cx="4670299" cy="698945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Прямая соединительная линия 150">
                <a:extLst>
                  <a:ext uri="{FF2B5EF4-FFF2-40B4-BE49-F238E27FC236}">
                    <a16:creationId xmlns:a16="http://schemas.microsoft.com/office/drawing/2014/main" id="{8D009C3C-6354-48FF-A8C6-25140D71697F}"/>
                  </a:ext>
                </a:extLst>
              </p:cNvPr>
              <p:cNvCxnSpPr/>
              <p:nvPr/>
            </p:nvCxnSpPr>
            <p:spPr>
              <a:xfrm>
                <a:off x="6409944" y="1499616"/>
                <a:ext cx="4334256" cy="65836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Прямая соединительная линия 151">
                <a:extLst>
                  <a:ext uri="{FF2B5EF4-FFF2-40B4-BE49-F238E27FC236}">
                    <a16:creationId xmlns:a16="http://schemas.microsoft.com/office/drawing/2014/main" id="{19727F5C-F402-4D16-93AC-8BDF5A655146}"/>
                  </a:ext>
                </a:extLst>
              </p:cNvPr>
              <p:cNvCxnSpPr/>
              <p:nvPr/>
            </p:nvCxnSpPr>
            <p:spPr>
              <a:xfrm>
                <a:off x="6417564" y="1536192"/>
                <a:ext cx="0" cy="45720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Прямая соединительная линия 152">
                <a:extLst>
                  <a:ext uri="{FF2B5EF4-FFF2-40B4-BE49-F238E27FC236}">
                    <a16:creationId xmlns:a16="http://schemas.microsoft.com/office/drawing/2014/main" id="{74F24BC1-713D-483E-97BA-9A0A07BDAD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4388" y="2157984"/>
                <a:ext cx="0" cy="53035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Прямая соединительная линия 153">
                <a:extLst>
                  <a:ext uri="{FF2B5EF4-FFF2-40B4-BE49-F238E27FC236}">
                    <a16:creationId xmlns:a16="http://schemas.microsoft.com/office/drawing/2014/main" id="{6A3D9245-E408-4E3E-8E58-8FDA1379D720}"/>
                  </a:ext>
                </a:extLst>
              </p:cNvPr>
              <p:cNvCxnSpPr/>
              <p:nvPr/>
            </p:nvCxnSpPr>
            <p:spPr>
              <a:xfrm>
                <a:off x="6409943" y="2029968"/>
                <a:ext cx="4334256" cy="65836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Прямая соединительная линия 154">
                <a:extLst>
                  <a:ext uri="{FF2B5EF4-FFF2-40B4-BE49-F238E27FC236}">
                    <a16:creationId xmlns:a16="http://schemas.microsoft.com/office/drawing/2014/main" id="{257354EF-9BA6-4E2B-A971-941D1C89CC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01400" y="2177415"/>
                <a:ext cx="0" cy="49149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Прямая соединительная линия 155">
                <a:extLst>
                  <a:ext uri="{FF2B5EF4-FFF2-40B4-BE49-F238E27FC236}">
                    <a16:creationId xmlns:a16="http://schemas.microsoft.com/office/drawing/2014/main" id="{1C158BA1-1274-4756-B87B-75A410B622AE}"/>
                  </a:ext>
                </a:extLst>
              </p:cNvPr>
              <p:cNvCxnSpPr/>
              <p:nvPr/>
            </p:nvCxnSpPr>
            <p:spPr>
              <a:xfrm flipV="1">
                <a:off x="11210544" y="1955102"/>
                <a:ext cx="630936" cy="20345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Прямая соединительная линия 156">
                <a:extLst>
                  <a:ext uri="{FF2B5EF4-FFF2-40B4-BE49-F238E27FC236}">
                    <a16:creationId xmlns:a16="http://schemas.microsoft.com/office/drawing/2014/main" id="{C2BBBAC3-2618-428C-B2CC-E59256E10C7C}"/>
                  </a:ext>
                </a:extLst>
              </p:cNvPr>
              <p:cNvCxnSpPr/>
              <p:nvPr/>
            </p:nvCxnSpPr>
            <p:spPr>
              <a:xfrm>
                <a:off x="11823193" y="2011680"/>
                <a:ext cx="0" cy="472059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Прямая соединительная линия 157">
                <a:extLst>
                  <a:ext uri="{FF2B5EF4-FFF2-40B4-BE49-F238E27FC236}">
                    <a16:creationId xmlns:a16="http://schemas.microsoft.com/office/drawing/2014/main" id="{8DCF72ED-7F12-4990-84EE-185EEC6530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92257" y="2480882"/>
                <a:ext cx="649223" cy="188595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Прямая соединительная линия 158">
                <a:extLst>
                  <a:ext uri="{FF2B5EF4-FFF2-40B4-BE49-F238E27FC236}">
                    <a16:creationId xmlns:a16="http://schemas.microsoft.com/office/drawing/2014/main" id="{7776F1A0-1DEC-449B-8EEF-3C3D9BD9C4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5200" y="1650492"/>
                <a:ext cx="0" cy="50749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Прямая соединительная линия 159">
                <a:extLst>
                  <a:ext uri="{FF2B5EF4-FFF2-40B4-BE49-F238E27FC236}">
                    <a16:creationId xmlns:a16="http://schemas.microsoft.com/office/drawing/2014/main" id="{1BBF7B33-8C9C-46C4-BD29-A3E1E116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9912" y="1828800"/>
                <a:ext cx="0" cy="50749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Прямая соединительная линия 160">
                <a:extLst>
                  <a:ext uri="{FF2B5EF4-FFF2-40B4-BE49-F238E27FC236}">
                    <a16:creationId xmlns:a16="http://schemas.microsoft.com/office/drawing/2014/main" id="{B26BFB3F-B35A-4956-BF51-7BA2D00212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60052" y="1988820"/>
                <a:ext cx="0" cy="50749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Прямая соединительная линия 161">
                <a:extLst>
                  <a:ext uri="{FF2B5EF4-FFF2-40B4-BE49-F238E27FC236}">
                    <a16:creationId xmlns:a16="http://schemas.microsoft.com/office/drawing/2014/main" id="{C24A6004-6384-45AA-B86A-347DF014F6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8193" y="2123264"/>
                <a:ext cx="5009387" cy="78452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Прямая соединительная линия 162">
                <a:extLst>
                  <a:ext uri="{FF2B5EF4-FFF2-40B4-BE49-F238E27FC236}">
                    <a16:creationId xmlns:a16="http://schemas.microsoft.com/office/drawing/2014/main" id="{0DF843D1-7739-4499-AAFF-710F9221A6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3634" y="2366295"/>
                <a:ext cx="4770878" cy="73466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Прямая соединительная линия 163">
                <a:extLst>
                  <a:ext uri="{FF2B5EF4-FFF2-40B4-BE49-F238E27FC236}">
                    <a16:creationId xmlns:a16="http://schemas.microsoft.com/office/drawing/2014/main" id="{8C2D3814-06AE-43DD-A81D-4854F5A334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17580" y="2544603"/>
                <a:ext cx="887732" cy="27089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Прямая соединительная линия 164">
                <a:extLst>
                  <a:ext uri="{FF2B5EF4-FFF2-40B4-BE49-F238E27FC236}">
                    <a16:creationId xmlns:a16="http://schemas.microsoft.com/office/drawing/2014/main" id="{70098B9C-F990-420E-827C-FF133ED77ADF}"/>
                  </a:ext>
                </a:extLst>
              </p:cNvPr>
              <p:cNvCxnSpPr/>
              <p:nvPr/>
            </p:nvCxnSpPr>
            <p:spPr>
              <a:xfrm flipV="1">
                <a:off x="10927081" y="2990088"/>
                <a:ext cx="960118" cy="259461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Овал 165">
                <a:extLst>
                  <a:ext uri="{FF2B5EF4-FFF2-40B4-BE49-F238E27FC236}">
                    <a16:creationId xmlns:a16="http://schemas.microsoft.com/office/drawing/2014/main" id="{186096B4-4A61-4BF3-BAB4-6AEBBBE7EBEC}"/>
                  </a:ext>
                </a:extLst>
              </p:cNvPr>
              <p:cNvSpPr/>
              <p:nvPr/>
            </p:nvSpPr>
            <p:spPr>
              <a:xfrm>
                <a:off x="7315200" y="2567463"/>
                <a:ext cx="356612" cy="3820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7" name="Овал 166">
                <a:extLst>
                  <a:ext uri="{FF2B5EF4-FFF2-40B4-BE49-F238E27FC236}">
                    <a16:creationId xmlns:a16="http://schemas.microsoft.com/office/drawing/2014/main" id="{E797616D-9EC9-4073-BECC-1EC7DD127B85}"/>
                  </a:ext>
                </a:extLst>
              </p:cNvPr>
              <p:cNvSpPr/>
              <p:nvPr/>
            </p:nvSpPr>
            <p:spPr>
              <a:xfrm>
                <a:off x="9381746" y="2861501"/>
                <a:ext cx="356612" cy="382047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68" name="Прямая соединительная линия 167">
                <a:extLst>
                  <a:ext uri="{FF2B5EF4-FFF2-40B4-BE49-F238E27FC236}">
                    <a16:creationId xmlns:a16="http://schemas.microsoft.com/office/drawing/2014/main" id="{0FD7DA51-2CB8-497E-8606-017AC1E1F428}"/>
                  </a:ext>
                </a:extLst>
              </p:cNvPr>
              <p:cNvCxnSpPr/>
              <p:nvPr/>
            </p:nvCxnSpPr>
            <p:spPr>
              <a:xfrm flipH="1">
                <a:off x="10927081" y="2815209"/>
                <a:ext cx="201166" cy="428339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Прямая соединительная линия 168">
                <a:extLst>
                  <a:ext uri="{FF2B5EF4-FFF2-40B4-BE49-F238E27FC236}">
                    <a16:creationId xmlns:a16="http://schemas.microsoft.com/office/drawing/2014/main" id="{06196924-A78B-4D03-B6B3-5FB9A7488551}"/>
                  </a:ext>
                </a:extLst>
              </p:cNvPr>
              <p:cNvCxnSpPr/>
              <p:nvPr/>
            </p:nvCxnSpPr>
            <p:spPr>
              <a:xfrm>
                <a:off x="6108193" y="2116266"/>
                <a:ext cx="117348" cy="451197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Прямая соединительная линия 169">
                <a:extLst>
                  <a:ext uri="{FF2B5EF4-FFF2-40B4-BE49-F238E27FC236}">
                    <a16:creationId xmlns:a16="http://schemas.microsoft.com/office/drawing/2014/main" id="{938E21BD-622B-4304-B8A2-B773F12A7E21}"/>
                  </a:ext>
                </a:extLst>
              </p:cNvPr>
              <p:cNvCxnSpPr/>
              <p:nvPr/>
            </p:nvCxnSpPr>
            <p:spPr>
              <a:xfrm flipV="1">
                <a:off x="11117580" y="2668905"/>
                <a:ext cx="879348" cy="238887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Прямая соединительная линия 170">
                <a:extLst>
                  <a:ext uri="{FF2B5EF4-FFF2-40B4-BE49-F238E27FC236}">
                    <a16:creationId xmlns:a16="http://schemas.microsoft.com/office/drawing/2014/main" id="{A92A553C-856F-4873-BF9A-9B54635AC6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908534" y="2544603"/>
                <a:ext cx="112398" cy="454629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CFEA93B6-CFAB-4D44-BEAF-48B5A991A9AB}"/>
                  </a:ext>
                </a:extLst>
              </p:cNvPr>
              <p:cNvSpPr txBox="1"/>
              <p:nvPr/>
            </p:nvSpPr>
            <p:spPr>
              <a:xfrm rot="20905167">
                <a:off x="11373643" y="2208633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5</a:t>
                </a:r>
              </a:p>
            </p:txBody>
          </p: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D10904C2-793E-4D1E-A504-7EE6D78FE2B8}"/>
                    </a:ext>
                  </a:extLst>
                </p14:cNvPr>
                <p14:cNvContentPartPr/>
                <p14:nvPr/>
              </p14:nvContentPartPr>
              <p14:xfrm>
                <a:off x="5367240" y="2230848"/>
                <a:ext cx="360" cy="360"/>
              </p14:xfrm>
            </p:contentPart>
          </mc:Choice>
          <mc:Fallback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D10904C2-793E-4D1E-A504-7EE6D78FE2B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31240" y="2158848"/>
                  <a:ext cx="72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8" name="Рукописный ввод 137">
                  <a:extLst>
                    <a:ext uri="{FF2B5EF4-FFF2-40B4-BE49-F238E27FC236}">
                      <a16:creationId xmlns:a16="http://schemas.microsoft.com/office/drawing/2014/main" id="{9CCABBAB-74E1-46C3-93D3-1AE92F826EC2}"/>
                    </a:ext>
                  </a:extLst>
                </p14:cNvPr>
                <p14:cNvContentPartPr/>
                <p14:nvPr/>
              </p14:nvContentPartPr>
              <p14:xfrm>
                <a:off x="5241960" y="2156688"/>
                <a:ext cx="4883040" cy="854280"/>
              </p14:xfrm>
            </p:contentPart>
          </mc:Choice>
          <mc:Fallback>
            <p:pic>
              <p:nvPicPr>
                <p:cNvPr id="138" name="Рукописный ввод 137">
                  <a:extLst>
                    <a:ext uri="{FF2B5EF4-FFF2-40B4-BE49-F238E27FC236}">
                      <a16:creationId xmlns:a16="http://schemas.microsoft.com/office/drawing/2014/main" id="{9CCABBAB-74E1-46C3-93D3-1AE92F826EC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05960" y="2084688"/>
                  <a:ext cx="4954680" cy="9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CF62A4AE-98E2-4B9F-ACA8-D21489CDC1E5}"/>
                    </a:ext>
                  </a:extLst>
                </p14:cNvPr>
                <p14:cNvContentPartPr/>
                <p14:nvPr/>
              </p14:nvContentPartPr>
              <p14:xfrm>
                <a:off x="10144440" y="2745648"/>
                <a:ext cx="907560" cy="245160"/>
              </p14:xfrm>
            </p:contentPart>
          </mc:Choice>
          <mc:Fallback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CF62A4AE-98E2-4B9F-ACA8-D21489CDC1E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08440" y="2674008"/>
                  <a:ext cx="9792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66D531FD-3F22-467C-867D-A44EED3392B0}"/>
                    </a:ext>
                  </a:extLst>
                </p14:cNvPr>
                <p14:cNvContentPartPr/>
                <p14:nvPr/>
              </p14:nvContentPartPr>
              <p14:xfrm>
                <a:off x="5449320" y="913608"/>
                <a:ext cx="5495040" cy="999000"/>
              </p14:xfrm>
            </p:contentPart>
          </mc:Choice>
          <mc:Fallback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66D531FD-3F22-467C-867D-A44EED3392B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13680" y="841608"/>
                  <a:ext cx="5566680" cy="11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1" name="Рукописный ввод 140">
                  <a:extLst>
                    <a:ext uri="{FF2B5EF4-FFF2-40B4-BE49-F238E27FC236}">
                      <a16:creationId xmlns:a16="http://schemas.microsoft.com/office/drawing/2014/main" id="{66F172C2-D80C-4575-80A0-1A07DDFF6329}"/>
                    </a:ext>
                  </a:extLst>
                </p14:cNvPr>
                <p14:cNvContentPartPr/>
                <p14:nvPr/>
              </p14:nvContentPartPr>
              <p14:xfrm>
                <a:off x="9966600" y="1535328"/>
                <a:ext cx="667440" cy="257400"/>
              </p14:xfrm>
            </p:contentPart>
          </mc:Choice>
          <mc:Fallback>
            <p:pic>
              <p:nvPicPr>
                <p:cNvPr id="141" name="Рукописный ввод 140">
                  <a:extLst>
                    <a:ext uri="{FF2B5EF4-FFF2-40B4-BE49-F238E27FC236}">
                      <a16:creationId xmlns:a16="http://schemas.microsoft.com/office/drawing/2014/main" id="{66F172C2-D80C-4575-80A0-1A07DDFF632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930960" y="1463688"/>
                  <a:ext cx="739080" cy="40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2656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3121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Александра Кулютникова</dc:creator>
  <cp:lastModifiedBy>Александра Кулютникова</cp:lastModifiedBy>
  <cp:revision>1</cp:revision>
  <dcterms:created xsi:type="dcterms:W3CDTF">2022-03-01T20:23:10Z</dcterms:created>
  <dcterms:modified xsi:type="dcterms:W3CDTF">2022-03-01T20:23:10Z</dcterms:modified>
</cp:coreProperties>
</file>