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UDR-STUDENT\Desktop\SANGEETHA%20PROJECT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UDR-STUDENT\AppData\Local\Temp\Temp2_archive.zip\VIKRAM%20PROJECT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lrMapOvr bg1="lt1" tx1="dk1" bg2="lt2" tx2="dk2" accent1="accent1" accent2="accent2" accent3="accent3" accent4="accent4" accent5="accent5" accent6="accent6" hlink="hlink" folHlink="folHlink"/>
  <c:pivotSource>
    <c:name>[SANGEETHA PROJECT.xlsx]SANGEETHA PROJECT!PivotTable2</c:name>
    <c:fmtId val="-1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'SANGEETHA PROJECT'!$B$3:$B$4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PROJECT'!$B$5:$B$14</c:f>
              <c:numCache>
                <c:formatCode>General</c:formatCode>
                <c:ptCount val="9"/>
                <c:pt idx="0">
                  <c:v>22509</c:v>
                </c:pt>
                <c:pt idx="1">
                  <c:v>14971</c:v>
                </c:pt>
                <c:pt idx="2">
                  <c:v>14283</c:v>
                </c:pt>
                <c:pt idx="3">
                  <c:v>34788</c:v>
                </c:pt>
                <c:pt idx="4">
                  <c:v>5377</c:v>
                </c:pt>
                <c:pt idx="5">
                  <c:v>32711</c:v>
                </c:pt>
                <c:pt idx="6">
                  <c:v>16121</c:v>
                </c:pt>
                <c:pt idx="7">
                  <c:v>53266</c:v>
                </c:pt>
              </c:numCache>
            </c:numRef>
          </c:val>
        </c:ser>
        <c:ser>
          <c:idx val="1"/>
          <c:order val="1"/>
          <c:tx>
            <c:strRef>
              <c:f>'SANGEETHA PROJECT'!$C$3:$C$4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PROJECT'!$C$5:$C$14</c:f>
              <c:numCache>
                <c:formatCode>General</c:formatCode>
                <c:ptCount val="9"/>
                <c:pt idx="0">
                  <c:v>183876</c:v>
                </c:pt>
                <c:pt idx="1">
                  <c:v>28366</c:v>
                </c:pt>
                <c:pt idx="2">
                  <c:v>123364</c:v>
                </c:pt>
                <c:pt idx="3">
                  <c:v>267872</c:v>
                </c:pt>
                <c:pt idx="4">
                  <c:v>132896</c:v>
                </c:pt>
                <c:pt idx="5">
                  <c:v>245401</c:v>
                </c:pt>
                <c:pt idx="6">
                  <c:v>178037</c:v>
                </c:pt>
                <c:pt idx="7">
                  <c:v>477430</c:v>
                </c:pt>
                <c:pt idx="8">
                  <c:v>22832</c:v>
                </c:pt>
              </c:numCache>
            </c:numRef>
          </c:val>
        </c:ser>
        <c:ser>
          <c:idx val="2"/>
          <c:order val="2"/>
          <c:tx>
            <c:strRef>
              <c:f>'SANGEETHA PROJECT'!$D$3:$D$4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PROJECT'!$D$5:$D$14</c:f>
              <c:numCache>
                <c:formatCode>General</c:formatCode>
                <c:ptCount val="9"/>
                <c:pt idx="0">
                  <c:v>229836</c:v>
                </c:pt>
                <c:pt idx="1">
                  <c:v>55269</c:v>
                </c:pt>
                <c:pt idx="2">
                  <c:v>221866</c:v>
                </c:pt>
                <c:pt idx="3">
                  <c:v>326867</c:v>
                </c:pt>
                <c:pt idx="4">
                  <c:v>213099</c:v>
                </c:pt>
                <c:pt idx="5">
                  <c:v>304876</c:v>
                </c:pt>
                <c:pt idx="6">
                  <c:v>218625</c:v>
                </c:pt>
                <c:pt idx="7">
                  <c:v>523130</c:v>
                </c:pt>
                <c:pt idx="8">
                  <c:v>33796</c:v>
                </c:pt>
              </c:numCache>
            </c:numRef>
          </c:val>
        </c:ser>
        <c:ser>
          <c:idx val="3"/>
          <c:order val="3"/>
          <c:tx>
            <c:strRef>
              <c:f>'SANGEETHA PROJECT'!$E$3:$E$4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PROJECT'!$E$5:$E$14</c:f>
              <c:numCache>
                <c:formatCode>General</c:formatCode>
                <c:ptCount val="9"/>
                <c:pt idx="0">
                  <c:v>100355</c:v>
                </c:pt>
                <c:pt idx="1">
                  <c:v>38061</c:v>
                </c:pt>
                <c:pt idx="2">
                  <c:v>124119</c:v>
                </c:pt>
                <c:pt idx="3">
                  <c:v>226029</c:v>
                </c:pt>
                <c:pt idx="4">
                  <c:v>97681</c:v>
                </c:pt>
                <c:pt idx="5">
                  <c:v>121594</c:v>
                </c:pt>
                <c:pt idx="6">
                  <c:v>82379</c:v>
                </c:pt>
                <c:pt idx="7">
                  <c:v>217496</c:v>
                </c:pt>
                <c:pt idx="8">
                  <c:v>26419</c:v>
                </c:pt>
              </c:numCache>
            </c:numRef>
          </c:val>
        </c:ser>
        <c:ser>
          <c:idx val="4"/>
          <c:order val="4"/>
          <c:tx>
            <c:strRef>
              <c:f>'SANGEETHA PROJECT'!$F$3:$F$4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PROJECT'!$F$5:$F$14</c:f>
              <c:numCache>
                <c:formatCode>General</c:formatCode>
                <c:ptCount val="9"/>
                <c:pt idx="0">
                  <c:v>70568</c:v>
                </c:pt>
                <c:pt idx="1">
                  <c:v>10941</c:v>
                </c:pt>
                <c:pt idx="2">
                  <c:v>78808</c:v>
                </c:pt>
                <c:pt idx="3">
                  <c:v>101957</c:v>
                </c:pt>
                <c:pt idx="4">
                  <c:v>75282</c:v>
                </c:pt>
                <c:pt idx="5">
                  <c:v>78334</c:v>
                </c:pt>
                <c:pt idx="6">
                  <c:v>69640</c:v>
                </c:pt>
                <c:pt idx="7">
                  <c:v>93104</c:v>
                </c:pt>
                <c:pt idx="8">
                  <c:v>33377</c:v>
                </c:pt>
              </c:numCache>
            </c:numRef>
          </c:val>
        </c:ser>
        <c:axId val="128206336"/>
        <c:axId val="128207872"/>
      </c:barChart>
      <c:catAx>
        <c:axId val="128206336"/>
        <c:scaling>
          <c:orientation val="minMax"/>
        </c:scaling>
        <c:axPos val="b"/>
        <c:tickLblPos val="nextTo"/>
        <c:crossAx val="128207872"/>
        <c:crosses val="autoZero"/>
        <c:auto val="1"/>
        <c:lblAlgn val="ctr"/>
        <c:lblOffset val="100"/>
      </c:catAx>
      <c:valAx>
        <c:axId val="128207872"/>
        <c:scaling>
          <c:orientation val="minMax"/>
        </c:scaling>
        <c:axPos val="l"/>
        <c:majorGridlines/>
        <c:numFmt formatCode="General" sourceLinked="1"/>
        <c:tickLblPos val="nextTo"/>
        <c:crossAx val="128206336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</c:legend>
    <c:plotVisOnly val="1"/>
  </c:chart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lrMapOvr bg1="lt1" tx1="dk1" bg2="lt2" tx2="dk2" accent1="accent1" accent2="accent2" accent3="accent3" accent4="accent4" accent5="accent5" accent6="accent6" hlink="hlink" folHlink="folHlink"/>
  <c:pivotSource>
    <c:name>[VIKRAM PROJECT.xlsx]sangee!PivotTable1</c:name>
    <c:fmtId val="3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sangee!$B$3:$B$4</c:f>
              <c:strCache>
                <c:ptCount val="1"/>
                <c:pt idx="0">
                  <c:v>Human Resources</c:v>
                </c:pt>
              </c:strCache>
            </c:strRef>
          </c:tx>
          <c:cat>
            <c:strRef>
              <c:f>sangee!$A$5:$A$12</c:f>
              <c:strCache>
                <c:ptCount val="7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Manufacturing Director</c:v>
                </c:pt>
                <c:pt idx="4">
                  <c:v>Research Scientist</c:v>
                </c:pt>
                <c:pt idx="5">
                  <c:v>Sales Executive</c:v>
                </c:pt>
                <c:pt idx="6">
                  <c:v>Sales Representative</c:v>
                </c:pt>
              </c:strCache>
            </c:strRef>
          </c:cat>
          <c:val>
            <c:numRef>
              <c:f>sangee!$B$5:$B$12</c:f>
              <c:numCache>
                <c:formatCode>General</c:formatCode>
                <c:ptCount val="7"/>
                <c:pt idx="1">
                  <c:v>61005</c:v>
                </c:pt>
              </c:numCache>
            </c:numRef>
          </c:val>
        </c:ser>
        <c:ser>
          <c:idx val="1"/>
          <c:order val="1"/>
          <c:tx>
            <c:strRef>
              <c:f>sangee!$C$3:$C$4</c:f>
              <c:strCache>
                <c:ptCount val="1"/>
                <c:pt idx="0">
                  <c:v>Life Sciences</c:v>
                </c:pt>
              </c:strCache>
            </c:strRef>
          </c:tx>
          <c:cat>
            <c:strRef>
              <c:f>sangee!$A$5:$A$12</c:f>
              <c:strCache>
                <c:ptCount val="7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Manufacturing Director</c:v>
                </c:pt>
                <c:pt idx="4">
                  <c:v>Research Scientist</c:v>
                </c:pt>
                <c:pt idx="5">
                  <c:v>Sales Executive</c:v>
                </c:pt>
                <c:pt idx="6">
                  <c:v>Sales Representative</c:v>
                </c:pt>
              </c:strCache>
            </c:strRef>
          </c:cat>
          <c:val>
            <c:numRef>
              <c:f>sangee!$C$5:$C$12</c:f>
              <c:numCache>
                <c:formatCode>General</c:formatCode>
                <c:ptCount val="7"/>
                <c:pt idx="0">
                  <c:v>321997</c:v>
                </c:pt>
                <c:pt idx="1">
                  <c:v>15141</c:v>
                </c:pt>
                <c:pt idx="2">
                  <c:v>256358</c:v>
                </c:pt>
                <c:pt idx="3">
                  <c:v>267861</c:v>
                </c:pt>
                <c:pt idx="4">
                  <c:v>260592</c:v>
                </c:pt>
                <c:pt idx="5">
                  <c:v>466894</c:v>
                </c:pt>
                <c:pt idx="6">
                  <c:v>38178</c:v>
                </c:pt>
              </c:numCache>
            </c:numRef>
          </c:val>
        </c:ser>
        <c:ser>
          <c:idx val="2"/>
          <c:order val="2"/>
          <c:tx>
            <c:strRef>
              <c:f>sangee!$D$3:$D$4</c:f>
              <c:strCache>
                <c:ptCount val="1"/>
                <c:pt idx="0">
                  <c:v>Medical</c:v>
                </c:pt>
              </c:strCache>
            </c:strRef>
          </c:tx>
          <c:cat>
            <c:strRef>
              <c:f>sangee!$A$5:$A$12</c:f>
              <c:strCache>
                <c:ptCount val="7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Manufacturing Director</c:v>
                </c:pt>
                <c:pt idx="4">
                  <c:v>Research Scientist</c:v>
                </c:pt>
                <c:pt idx="5">
                  <c:v>Sales Executive</c:v>
                </c:pt>
                <c:pt idx="6">
                  <c:v>Sales Representative</c:v>
                </c:pt>
              </c:strCache>
            </c:strRef>
          </c:cat>
          <c:val>
            <c:numRef>
              <c:f>sangee!$D$5:$D$12</c:f>
              <c:numCache>
                <c:formatCode>General</c:formatCode>
                <c:ptCount val="7"/>
                <c:pt idx="0">
                  <c:v>212241</c:v>
                </c:pt>
                <c:pt idx="1">
                  <c:v>46829</c:v>
                </c:pt>
                <c:pt idx="2">
                  <c:v>200737</c:v>
                </c:pt>
                <c:pt idx="3">
                  <c:v>171965</c:v>
                </c:pt>
                <c:pt idx="4">
                  <c:v>188255</c:v>
                </c:pt>
                <c:pt idx="5">
                  <c:v>276484</c:v>
                </c:pt>
                <c:pt idx="6">
                  <c:v>16864</c:v>
                </c:pt>
              </c:numCache>
            </c:numRef>
          </c:val>
        </c:ser>
        <c:ser>
          <c:idx val="3"/>
          <c:order val="3"/>
          <c:tx>
            <c:strRef>
              <c:f>sangee!$E$3:$E$4</c:f>
              <c:strCache>
                <c:ptCount val="1"/>
                <c:pt idx="0">
                  <c:v>Other</c:v>
                </c:pt>
              </c:strCache>
            </c:strRef>
          </c:tx>
          <c:cat>
            <c:strRef>
              <c:f>sangee!$A$5:$A$12</c:f>
              <c:strCache>
                <c:ptCount val="7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Manufacturing Director</c:v>
                </c:pt>
                <c:pt idx="4">
                  <c:v>Research Scientist</c:v>
                </c:pt>
                <c:pt idx="5">
                  <c:v>Sales Executive</c:v>
                </c:pt>
                <c:pt idx="6">
                  <c:v>Sales Representative</c:v>
                </c:pt>
              </c:strCache>
            </c:strRef>
          </c:cat>
          <c:val>
            <c:numRef>
              <c:f>sangee!$E$5:$E$12</c:f>
              <c:numCache>
                <c:formatCode>General</c:formatCode>
                <c:ptCount val="7"/>
                <c:pt idx="0">
                  <c:v>24211</c:v>
                </c:pt>
                <c:pt idx="1">
                  <c:v>15050</c:v>
                </c:pt>
                <c:pt idx="2">
                  <c:v>57726</c:v>
                </c:pt>
                <c:pt idx="3">
                  <c:v>29612</c:v>
                </c:pt>
                <c:pt idx="4">
                  <c:v>33867</c:v>
                </c:pt>
                <c:pt idx="5">
                  <c:v>57576</c:v>
                </c:pt>
                <c:pt idx="6">
                  <c:v>2121</c:v>
                </c:pt>
              </c:numCache>
            </c:numRef>
          </c:val>
        </c:ser>
        <c:ser>
          <c:idx val="4"/>
          <c:order val="4"/>
          <c:tx>
            <c:strRef>
              <c:f>sangee!$F$3:$F$4</c:f>
              <c:strCache>
                <c:ptCount val="1"/>
                <c:pt idx="0">
                  <c:v>Technical Degree</c:v>
                </c:pt>
              </c:strCache>
            </c:strRef>
          </c:tx>
          <c:cat>
            <c:strRef>
              <c:f>sangee!$A$5:$A$12</c:f>
              <c:strCache>
                <c:ptCount val="7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Manufacturing Director</c:v>
                </c:pt>
                <c:pt idx="4">
                  <c:v>Research Scientist</c:v>
                </c:pt>
                <c:pt idx="5">
                  <c:v>Sales Executive</c:v>
                </c:pt>
                <c:pt idx="6">
                  <c:v>Sales Representative</c:v>
                </c:pt>
              </c:strCache>
            </c:strRef>
          </c:cat>
          <c:val>
            <c:numRef>
              <c:f>sangee!$F$5:$F$12</c:f>
              <c:numCache>
                <c:formatCode>General</c:formatCode>
                <c:ptCount val="7"/>
                <c:pt idx="0">
                  <c:v>48695</c:v>
                </c:pt>
                <c:pt idx="1">
                  <c:v>9583</c:v>
                </c:pt>
                <c:pt idx="2">
                  <c:v>47619</c:v>
                </c:pt>
                <c:pt idx="3">
                  <c:v>54897</c:v>
                </c:pt>
                <c:pt idx="4">
                  <c:v>82088</c:v>
                </c:pt>
                <c:pt idx="5">
                  <c:v>78310</c:v>
                </c:pt>
                <c:pt idx="6">
                  <c:v>23271</c:v>
                </c:pt>
              </c:numCache>
            </c:numRef>
          </c:val>
        </c:ser>
        <c:axId val="128223488"/>
        <c:axId val="139841920"/>
      </c:barChart>
      <c:catAx>
        <c:axId val="128223488"/>
        <c:scaling>
          <c:orientation val="minMax"/>
        </c:scaling>
        <c:axPos val="b"/>
        <c:tickLblPos val="nextTo"/>
        <c:crossAx val="139841920"/>
        <c:crosses val="autoZero"/>
        <c:auto val="1"/>
        <c:lblAlgn val="ctr"/>
        <c:lblOffset val="100"/>
      </c:catAx>
      <c:valAx>
        <c:axId val="139841920"/>
        <c:scaling>
          <c:orientation val="minMax"/>
        </c:scaling>
        <c:axPos val="l"/>
        <c:majorGridlines/>
        <c:numFmt formatCode="General" sourceLinked="1"/>
        <c:tickLblPos val="nextTo"/>
        <c:crossAx val="128223488"/>
        <c:crosses val="autoZero"/>
        <c:crossBetween val="between"/>
      </c:valAx>
    </c:plotArea>
    <c:legend>
      <c:legendPos val="r"/>
      <c:layout/>
    </c:legend>
    <c:plotVisOnly val="1"/>
  </c:chart>
  <c:externalData r:id="rId2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8/30/2024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8/30/2024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8/30/2024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8/30/2024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8/30/2024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8/30/2024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8/30/2024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8/30/2024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8/30/2024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8/30/2024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8/30/2024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10A5D72-A80D-459F-B278-10B0BBCF444F}" type="datetimeFigureOut">
              <a:rPr lang="en-US" smtClean="0"/>
              <a:pPr/>
              <a:t>8/30/2024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med">
    <p:wheel spokes="8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285860"/>
            <a:ext cx="7772400" cy="1470025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GB" sz="50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EMPLOYEE DATASET USING EXCEL</a:t>
            </a:r>
            <a:endParaRPr lang="en-GB" sz="5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8662" y="3429000"/>
            <a:ext cx="7572428" cy="2643206"/>
          </a:xfrm>
        </p:spPr>
        <p:txBody>
          <a:bodyPr>
            <a:normAutofit fontScale="55000" lnSpcReduction="2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l"/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STUDENT NAME             : SANGEETHA DHANAVEL</a:t>
            </a:r>
          </a:p>
          <a:p>
            <a:pPr algn="l"/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REGISTRATION NO         : 2213211036044</a:t>
            </a:r>
          </a:p>
          <a:p>
            <a:pPr algn="l"/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NAAN MUDHALVAN ID : unm13212213211036044</a:t>
            </a:r>
          </a:p>
          <a:p>
            <a:pPr algn="l"/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DEPARTMENT	         :COMMERCE</a:t>
            </a:r>
          </a:p>
          <a:p>
            <a:pPr algn="l"/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COLLEGE	                    :PRESIDENCY COLLEGE(A) </a:t>
            </a:r>
          </a:p>
          <a:p>
            <a:pPr algn="l"/>
            <a:endParaRPr lang="en-GB" b="1" dirty="0">
              <a:ln w="50800"/>
              <a:solidFill>
                <a:schemeClr val="bg1">
                  <a:shade val="50000"/>
                </a:schemeClr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ransition spd="slow" advClick="0" advTm="3000"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s (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73" y="1643050"/>
            <a:ext cx="2828923" cy="31432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MODELING: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6700" dirty="0" smtClean="0"/>
              <a:t>Step: 1 </a:t>
            </a:r>
            <a:r>
              <a:rPr lang="en-GB" sz="6700" dirty="0" smtClean="0">
                <a:sym typeface="Wingdings"/>
              </a:rPr>
              <a:t>Dataset Collection</a:t>
            </a:r>
          </a:p>
          <a:p>
            <a:r>
              <a:rPr lang="en-GB" sz="6700" dirty="0" smtClean="0">
                <a:sym typeface="Wingdings"/>
              </a:rPr>
              <a:t>Step: 2 Dataset Preparation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 smtClean="0">
                <a:sym typeface="Wingdings"/>
              </a:rPr>
              <a:t>Cleaning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 smtClean="0">
                <a:sym typeface="Wingdings"/>
              </a:rPr>
              <a:t>Filtering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 smtClean="0">
                <a:sym typeface="Wingdings"/>
              </a:rPr>
              <a:t>Conditional </a:t>
            </a:r>
            <a:r>
              <a:rPr lang="en-GB" sz="6700" dirty="0" err="1" smtClean="0">
                <a:sym typeface="Wingdings"/>
              </a:rPr>
              <a:t>Formating</a:t>
            </a:r>
            <a:endParaRPr lang="en-GB" sz="6700" dirty="0" smtClean="0">
              <a:sym typeface="Wingdings"/>
            </a:endParaRP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 smtClean="0">
                <a:sym typeface="Wingdings"/>
              </a:rPr>
              <a:t>Insert Pivot table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 smtClean="0">
                <a:sym typeface="Wingdings"/>
              </a:rPr>
              <a:t>Insert graphs for final result</a:t>
            </a:r>
          </a:p>
          <a:p>
            <a:pPr marL="0" indent="269875"/>
            <a:r>
              <a:rPr lang="en-GB" sz="6700" dirty="0" smtClean="0">
                <a:sym typeface="Wingdings"/>
              </a:rPr>
              <a:t>Step: 3 Employee’s monthly income 			calculated</a:t>
            </a:r>
          </a:p>
          <a:p>
            <a:pPr marL="0" indent="269875">
              <a:buNone/>
            </a:pPr>
            <a:endParaRPr lang="en-GB" dirty="0" smtClean="0">
              <a:sym typeface="Wingdings"/>
            </a:endParaRPr>
          </a:p>
        </p:txBody>
      </p:sp>
    </p:spTree>
  </p:cSld>
  <p:clrMapOvr>
    <a:masterClrMapping/>
  </p:clrMapOvr>
  <p:transition spd="slow" advClick="0" advTm="3000">
    <p:randomBa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MODELING: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4500570"/>
          </a:xfrm>
        </p:spPr>
        <p:txBody>
          <a:bodyPr>
            <a:noAutofit/>
          </a:bodyPr>
          <a:lstStyle/>
          <a:p>
            <a:endParaRPr lang="en-GB" sz="3200" dirty="0" smtClean="0"/>
          </a:p>
          <a:p>
            <a:r>
              <a:rPr lang="en-GB" sz="3200" dirty="0" smtClean="0"/>
              <a:t>Step: 4 </a:t>
            </a:r>
            <a:r>
              <a:rPr lang="en-GB" sz="3200" dirty="0" smtClean="0">
                <a:sym typeface="Wingdings"/>
              </a:rPr>
              <a:t> Insert Pivot table for given dataset</a:t>
            </a:r>
          </a:p>
          <a:p>
            <a:r>
              <a:rPr lang="en-GB" sz="3200" dirty="0" smtClean="0">
                <a:sym typeface="Wingdings"/>
              </a:rPr>
              <a:t>Step: 5  Insert Graph chart for showing final report of Employee’s monthly income.</a:t>
            </a:r>
          </a:p>
          <a:p>
            <a:r>
              <a:rPr lang="en-GB" sz="3200" dirty="0" smtClean="0">
                <a:sym typeface="Wingdings"/>
              </a:rPr>
              <a:t>Step: 6 Summarization of employee’s monthly income based on their job role, Education, Gender....Data visualization using Bar Chart.</a:t>
            </a:r>
            <a:endParaRPr lang="en-GB" sz="3200" dirty="0"/>
          </a:p>
        </p:txBody>
      </p:sp>
      <p:pic>
        <p:nvPicPr>
          <p:cNvPr id="4" name="Picture 3" descr="download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642918"/>
            <a:ext cx="2857500" cy="1600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circl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RESULT:</a:t>
            </a:r>
          </a:p>
        </p:txBody>
      </p:sp>
      <p:pic>
        <p:nvPicPr>
          <p:cNvPr id="5" name="Picture 4" descr="download (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68" y="642918"/>
            <a:ext cx="1214446" cy="1214446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isometricOffAxis2Left"/>
            <a:lightRig rig="threePt" dir="t"/>
          </a:scene3d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5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Sum of MonthlyIncome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Column Labels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Row Labels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Human Resources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Life Sciences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Medical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Other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Technical Degree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Grand Total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Healthcare Representative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321997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212241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24211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48695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607144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Human Resources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61005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15141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46829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15050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9583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147608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Laboratory Technician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256358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200737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57726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47619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562440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Manufacturing Director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267861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171965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29612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54897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524335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Research Scientist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260592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188255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33867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82088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564802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Sales Executive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466894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276484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57576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78310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879264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Sales Representative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38178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16864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23271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80434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Grand Total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61005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1627021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1113375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220163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344463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3366027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RESULT: (MALE)</a:t>
            </a:r>
            <a:endParaRPr lang="en-GB" dirty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 flipH="1" flipV="1">
          <a:off x="411481" y="6324600"/>
          <a:ext cx="45719" cy="45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 descr="download (5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25" y="642918"/>
            <a:ext cx="2886075" cy="15811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8" name="Chart 7"/>
          <p:cNvGraphicFramePr/>
          <p:nvPr/>
        </p:nvGraphicFramePr>
        <p:xfrm>
          <a:off x="714348" y="2057400"/>
          <a:ext cx="7572428" cy="4300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slow" advClick="0" advTm="3000">
    <p:cover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44" y="5357827"/>
            <a:ext cx="1589398" cy="1285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4110046"/>
          </a:xfrm>
        </p:spPr>
        <p:txBody>
          <a:bodyPr>
            <a:normAutofit/>
          </a:bodyPr>
          <a:lstStyle/>
          <a:p>
            <a:r>
              <a:rPr lang="en-GB" sz="3200" dirty="0" smtClean="0">
                <a:sym typeface="Wingdings"/>
              </a:rPr>
              <a:t>This Project explain the employee’s monthly income from different fields like job role, education, gender, data visualisation, etc., with using of excel.</a:t>
            </a:r>
          </a:p>
          <a:p>
            <a:r>
              <a:rPr lang="en-GB" sz="3200" dirty="0" smtClean="0">
                <a:sym typeface="Wingdings"/>
              </a:rPr>
              <a:t>This is benefit for organisation growth and Employee’s work improvement.</a:t>
            </a:r>
          </a:p>
        </p:txBody>
      </p:sp>
      <p:pic>
        <p:nvPicPr>
          <p:cNvPr id="4" name="Picture 3" descr="images (5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166"/>
            <a:ext cx="2643174" cy="151447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1678"/>
            <a:ext cx="8305800" cy="2500330"/>
          </a:xfrm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GB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EMPLOYEE’S MONTHLY INCOME ANALYSIS IN DIFFERENT FIELD USING EXCEL</a:t>
            </a:r>
            <a:endParaRPr lang="en-GB" b="1" cap="all" dirty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ransition spd="slow" advClick="0" advTm="3000">
    <p:strips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04088"/>
            <a:ext cx="76867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AGENTA</a:t>
            </a:r>
            <a:endParaRPr lang="en-GB" dirty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935480"/>
            <a:ext cx="6215106" cy="438912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Problem Statement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Project Overview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End users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Our solution and Proposition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Dataset description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Modelling  Approach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Results and Discussion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Conclusion</a:t>
            </a:r>
          </a:p>
        </p:txBody>
      </p:sp>
      <p:pic>
        <p:nvPicPr>
          <p:cNvPr id="4" name="Picture 3" descr="agen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84" y="2500306"/>
            <a:ext cx="2952750" cy="1552575"/>
          </a:xfrm>
          <a:prstGeom prst="ellipse">
            <a:avLst/>
          </a:prstGeom>
          <a:ln w="63500" cap="rnd">
            <a:solidFill>
              <a:srgbClr val="00206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90000" dist="50800" dir="5400000" sy="-100000" algn="bl" rotWithShape="0"/>
          </a:effectLst>
          <a:scene3d>
            <a:camera prst="isometricOffAxis2Lef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 advClick="0" advTm="3000"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1000108"/>
            <a:ext cx="7829576" cy="1071570"/>
          </a:xfrm>
        </p:spPr>
        <p:txBody>
          <a:bodyPr>
            <a:normAutofit fontScale="90000"/>
          </a:bodyPr>
          <a:lstStyle/>
          <a:p>
            <a:r>
              <a:rPr lang="en-GB" sz="5400" dirty="0" smtClean="0">
                <a:solidFill>
                  <a:srgbClr val="002060"/>
                </a:solidFill>
              </a:rPr>
              <a:t>	</a:t>
            </a: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5400" dirty="0" smtClean="0">
                <a:solidFill>
                  <a:srgbClr val="002060"/>
                </a:solidFill>
              </a:rPr>
              <a:t/>
            </a:r>
            <a:br>
              <a:rPr lang="en-GB" sz="5400" dirty="0" smtClean="0">
                <a:solidFill>
                  <a:srgbClr val="002060"/>
                </a:solidFill>
              </a:rPr>
            </a:br>
            <a:r>
              <a:rPr lang="en-GB" sz="5400" dirty="0" smtClean="0"/>
              <a:t>   </a:t>
            </a:r>
            <a:r>
              <a:rPr lang="en-GB" sz="5600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PROBLEM STATEMENT</a:t>
            </a:r>
            <a:endParaRPr lang="en-GB" sz="5600" dirty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357586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GB" sz="4000" dirty="0" smtClean="0">
                <a:solidFill>
                  <a:srgbClr val="002060"/>
                </a:solidFill>
              </a:rPr>
              <a:t>			</a:t>
            </a:r>
            <a:r>
              <a:rPr lang="en-GB" sz="3600" dirty="0" smtClean="0">
                <a:solidFill>
                  <a:schemeClr val="bg2">
                    <a:lumMod val="10000"/>
                  </a:schemeClr>
                </a:solidFill>
              </a:rPr>
              <a:t>Employee’s monthly income analysis created for analyse/know growth of organisation and growth of employee with  in a the utilise of excel.</a:t>
            </a:r>
            <a:endParaRPr lang="en-GB" sz="40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en-GB" sz="3600" dirty="0"/>
          </a:p>
        </p:txBody>
      </p:sp>
      <p:pic>
        <p:nvPicPr>
          <p:cNvPr id="4" name="Picture 3" descr="Problem statem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8082" y="866224"/>
            <a:ext cx="1285884" cy="1285884"/>
          </a:xfrm>
          <a:prstGeom prst="ellipse">
            <a:avLst/>
          </a:prstGeom>
          <a:ln w="63500" cap="rnd">
            <a:solidFill>
              <a:srgbClr val="FFC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  <a:reflection blurRad="6350" stA="50000" endA="300" endPos="55500" dist="1016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 prst="relaxedInset"/>
            <a:contourClr>
              <a:srgbClr val="333333"/>
            </a:contourClr>
          </a:sp3d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5214950"/>
            <a:ext cx="1643074" cy="1264397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  <a:scene3d>
            <a:camera prst="isometricOffAxis2Left"/>
            <a:lightRig rig="threePt" dir="t"/>
          </a:scene3d>
        </p:spPr>
      </p:pic>
    </p:spTree>
  </p:cSld>
  <p:clrMapOvr>
    <a:masterClrMapping/>
  </p:clrMapOvr>
  <p:transition spd="slow" advClick="0" advTm="3000"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454" y="5208914"/>
            <a:ext cx="1528766" cy="164908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1285884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PROJECT OVERVIEW:</a:t>
            </a:r>
            <a:endParaRPr lang="en-GB" dirty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3895732"/>
          </a:xfrm>
        </p:spPr>
        <p:txBody>
          <a:bodyPr>
            <a:normAutofit/>
          </a:bodyPr>
          <a:lstStyle/>
          <a:p>
            <a:pPr lvl="1" algn="just">
              <a:buNone/>
            </a:pPr>
            <a:r>
              <a:rPr lang="en-GB" dirty="0" smtClean="0"/>
              <a:t>			</a:t>
            </a:r>
            <a:r>
              <a:rPr lang="en-GB" sz="2800" dirty="0" smtClean="0"/>
              <a:t>“The objective of this presentation is to analyze the distribution of employee monthly income across different departments and identify potential areas for salary adjustment.”</a:t>
            </a:r>
          </a:p>
          <a:p>
            <a:pPr lvl="1" algn="just">
              <a:buNone/>
            </a:pPr>
            <a:r>
              <a:rPr lang="en-GB" sz="2800" dirty="0" smtClean="0"/>
              <a:t>			“Understanding income distribution helps ensure competitive and equitable compensation practices and supports budget planning for the upcoming fiscal year.”</a:t>
            </a:r>
            <a:endParaRPr lang="en-GB" sz="2800" dirty="0"/>
          </a:p>
        </p:txBody>
      </p:sp>
      <p:pic>
        <p:nvPicPr>
          <p:cNvPr id="4" name="Picture 3" descr="images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32"/>
            <a:ext cx="1492281" cy="160972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plu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439028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WHO ARE THE END USER?</a:t>
            </a:r>
            <a:endParaRPr lang="en-GB" dirty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71744"/>
            <a:ext cx="8229600" cy="3752856"/>
          </a:xfrm>
        </p:spPr>
        <p:txBody>
          <a:bodyPr>
            <a:noAutofit/>
          </a:bodyPr>
          <a:lstStyle/>
          <a:p>
            <a:r>
              <a:rPr lang="en-GB" sz="2800" dirty="0" smtClean="0"/>
              <a:t>Organisation peoples are the end user of this analysis which named as employee’s monthly income from different field with using excel.</a:t>
            </a:r>
          </a:p>
          <a:p>
            <a:r>
              <a:rPr lang="en-GB" sz="2800" dirty="0" smtClean="0"/>
              <a:t>Ex: </a:t>
            </a:r>
          </a:p>
          <a:p>
            <a:pPr>
              <a:buNone/>
            </a:pPr>
            <a:r>
              <a:rPr lang="en-GB" sz="2800" dirty="0" smtClean="0"/>
              <a:t>		Mangers					</a:t>
            </a:r>
          </a:p>
          <a:p>
            <a:pPr>
              <a:buNone/>
            </a:pPr>
            <a:r>
              <a:rPr lang="en-GB" sz="2800" dirty="0" smtClean="0"/>
              <a:t>		Employers</a:t>
            </a:r>
          </a:p>
          <a:p>
            <a:pPr>
              <a:buNone/>
            </a:pPr>
            <a:r>
              <a:rPr lang="en-GB" sz="2800" dirty="0" smtClean="0"/>
              <a:t>		Employees</a:t>
            </a:r>
            <a:endParaRPr lang="en-GB" sz="2800" dirty="0"/>
          </a:p>
        </p:txBody>
      </p:sp>
      <p:pic>
        <p:nvPicPr>
          <p:cNvPr id="9" name="Picture 8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8" y="4143380"/>
            <a:ext cx="1134215" cy="857256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90000" dist="508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 descr="employ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4929198"/>
            <a:ext cx="1857389" cy="1357322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 advClick="0" advTm="3000">
    <p:blind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10466"/>
          </a:xfrm>
        </p:spPr>
        <p:txBody>
          <a:bodyPr>
            <a:no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OUR SOLUTION AND ITS 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6058"/>
            <a:ext cx="8229600" cy="353854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Filtering – Remove missing values</a:t>
            </a:r>
          </a:p>
          <a:p>
            <a:r>
              <a:rPr lang="en-US" sz="2800" dirty="0" smtClean="0"/>
              <a:t>Sorting – Smallest to Biggest</a:t>
            </a:r>
            <a:endParaRPr lang="en-GB" sz="2800" dirty="0" smtClean="0"/>
          </a:p>
          <a:p>
            <a:r>
              <a:rPr lang="en-GB" sz="2800" dirty="0" smtClean="0"/>
              <a:t>Conditional Formatting – Remove blank values</a:t>
            </a:r>
          </a:p>
          <a:p>
            <a:r>
              <a:rPr lang="en-GB" sz="2800" dirty="0" smtClean="0"/>
              <a:t>Pivot table -  Summary of employee’s salary</a:t>
            </a:r>
          </a:p>
          <a:p>
            <a:r>
              <a:rPr lang="en-US" sz="2800" dirty="0" smtClean="0"/>
              <a:t>Groups – Final reports</a:t>
            </a:r>
            <a:endParaRPr lang="en-GB" sz="2800" dirty="0"/>
          </a:p>
        </p:txBody>
      </p:sp>
      <p:pic>
        <p:nvPicPr>
          <p:cNvPr id="4" name="Picture 3" descr="images 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32" y="5000636"/>
            <a:ext cx="1428736" cy="1428736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</p:spPr>
      </p:pic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6" y="1643050"/>
            <a:ext cx="1071570" cy="642942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</p:spPr>
      </p:pic>
      <p:pic>
        <p:nvPicPr>
          <p:cNvPr id="6" name="Picture 5" descr="download.jpg"/>
          <p:cNvPicPr>
            <a:picLocks noChangeAspect="1"/>
          </p:cNvPicPr>
          <p:nvPr/>
        </p:nvPicPr>
        <p:blipFill>
          <a:blip r:embed="rId4"/>
          <a:srcRect l="55001"/>
          <a:stretch>
            <a:fillRect/>
          </a:stretch>
        </p:blipFill>
        <p:spPr>
          <a:xfrm flipH="1">
            <a:off x="0" y="1357298"/>
            <a:ext cx="1285852" cy="1600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DATASET DESCRIPTION: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2071678"/>
            <a:ext cx="8043890" cy="4252922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 smtClean="0"/>
              <a:t>Kaggle</a:t>
            </a:r>
            <a:r>
              <a:rPr lang="en-GB" dirty="0" smtClean="0"/>
              <a:t> - Employee Dataset</a:t>
            </a:r>
          </a:p>
          <a:p>
            <a:r>
              <a:rPr lang="en-GB" dirty="0" smtClean="0"/>
              <a:t>36 features</a:t>
            </a:r>
          </a:p>
          <a:p>
            <a:r>
              <a:rPr lang="en-GB" dirty="0" smtClean="0"/>
              <a:t>Considering features are below;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Age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Attrition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Business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Gender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Job role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Education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Monthly income, etc.,		</a:t>
            </a:r>
          </a:p>
        </p:txBody>
      </p:sp>
      <p:pic>
        <p:nvPicPr>
          <p:cNvPr id="4" name="Picture 3" descr="download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4" y="3429000"/>
            <a:ext cx="2466975" cy="1847850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reflection blurRad="6350" stA="52000" endA="300" endPos="35000" dir="5400000" sy="-100000" algn="bl" rotWithShape="0"/>
            <a:softEdge rad="112500"/>
          </a:effectLst>
        </p:spPr>
      </p:pic>
    </p:spTree>
  </p:cSld>
  <p:clrMapOvr>
    <a:masterClrMapping/>
  </p:clrMapOvr>
  <p:transition spd="slow" advClick="0" advTm="3000"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4857760"/>
            <a:ext cx="1071570" cy="11154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THE “WOW” IN OUR SOLUTION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824294"/>
          </a:xfrm>
        </p:spPr>
        <p:txBody>
          <a:bodyPr>
            <a:normAutofit/>
          </a:bodyPr>
          <a:lstStyle/>
          <a:p>
            <a:pPr algn="just"/>
            <a:r>
              <a:rPr lang="en-GB" sz="4400" dirty="0" smtClean="0"/>
              <a:t>Employee’s monthly income has been calculated using excel is considered.</a:t>
            </a:r>
            <a:endParaRPr lang="en-GB" sz="4400" dirty="0"/>
          </a:p>
        </p:txBody>
      </p:sp>
      <p:pic>
        <p:nvPicPr>
          <p:cNvPr id="4" name="Picture 3" descr="download (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42" y="4143380"/>
            <a:ext cx="2143125" cy="214312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spli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363</TotalTime>
  <Words>369</Words>
  <Application>Microsoft Office PowerPoint</Application>
  <PresentationFormat>On-screen Show (4:3)</PresentationFormat>
  <Paragraphs>126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EMPLOYEE DATASET USING EXCEL</vt:lpstr>
      <vt:lpstr>EMPLOYEE’S MONTHLY INCOME ANALYSIS IN DIFFERENT FIELD USING EXCEL</vt:lpstr>
      <vt:lpstr>AGENTA</vt:lpstr>
      <vt:lpstr>      PROBLEM STATEMENT</vt:lpstr>
      <vt:lpstr>PROJECT OVERVIEW:</vt:lpstr>
      <vt:lpstr>WHO ARE THE END USER?</vt:lpstr>
      <vt:lpstr>OUR SOLUTION AND ITS VALUE PROPOSITION</vt:lpstr>
      <vt:lpstr>DATASET DESCRIPTION:</vt:lpstr>
      <vt:lpstr>THE “WOW” IN OUR SOLUTION:</vt:lpstr>
      <vt:lpstr>MODELING:</vt:lpstr>
      <vt:lpstr>MODELING:</vt:lpstr>
      <vt:lpstr>RESULT:</vt:lpstr>
      <vt:lpstr>RESULT: (MALE)</vt:lpstr>
      <vt:lpstr>CONCLUSION: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DATASET USING EXCEL</dc:title>
  <dc:creator>UDR-STUDENT</dc:creator>
  <cp:lastModifiedBy>UDR-STUDENT</cp:lastModifiedBy>
  <cp:revision>84</cp:revision>
  <dcterms:created xsi:type="dcterms:W3CDTF">2024-08-21T10:11:20Z</dcterms:created>
  <dcterms:modified xsi:type="dcterms:W3CDTF">2024-08-30T10:42:19Z</dcterms:modified>
</cp:coreProperties>
</file>