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7233-A260-A4DA-9A91-3F659C47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9" r="-1" b="363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83DAA-FC27-D9FA-3D90-7D9698B4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AFFIRMATIONS+: An app that integrates affirmations into your life and your phone!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C4391-9433-0E3C-591C-18B1561D3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Team Members: Michael Tait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9B5D2C-CEAE-9B3D-5D62-760C4D76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235" y="521580"/>
            <a:ext cx="4549711" cy="58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3153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AFFIRMATIONS+: An app that integrates affirmations into your life and your phone!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AFFIRMATIONS+: An app that integrates affirmations into your life and your phone!</dc:title>
  <dc:creator>Michael Tait</dc:creator>
  <cp:lastModifiedBy>Michael Tait</cp:lastModifiedBy>
  <cp:revision>1</cp:revision>
  <dcterms:created xsi:type="dcterms:W3CDTF">2024-04-26T20:13:34Z</dcterms:created>
  <dcterms:modified xsi:type="dcterms:W3CDTF">2024-04-26T20:33:32Z</dcterms:modified>
</cp:coreProperties>
</file>