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2840f78e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2840f78e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2840f78e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2840f78e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2840f78e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2840f78e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1993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1993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2840f78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2840f78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2840f78e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2840f78e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2840f78e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2840f78e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2840f78e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2840f78e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2840f78e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2840f78e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Project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16,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00" y="352399"/>
            <a:ext cx="6223550" cy="42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7348925" y="821400"/>
            <a:ext cx="1474200" cy="3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After plotting the data with different clusters sizes, it is noted that the k-means of 3 clusters provide the best min distance from their center and the best max distance of their neighborhood centers.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75" y="50275"/>
            <a:ext cx="7705424" cy="50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1288"/>
            <a:ext cx="8839200" cy="352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8866-55C9-9942-93AC-C82E23C3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149" y="-1661"/>
            <a:ext cx="5637086" cy="896187"/>
          </a:xfrm>
        </p:spPr>
        <p:txBody>
          <a:bodyPr/>
          <a:lstStyle/>
          <a:p>
            <a:pPr algn="ctr"/>
            <a:r>
              <a:rPr lang="en-CA" sz="4800" dirty="0"/>
              <a:t>Saving Account</a:t>
            </a:r>
            <a:endParaRPr lang="en-US" sz="4800"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B18B7785-8393-66F8-15E6-9B46CC5D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819"/>
            <a:ext cx="5352732" cy="2448885"/>
          </a:xfrm>
          <a:prstGeom prst="rect">
            <a:avLst/>
          </a:prstGeom>
        </p:spPr>
      </p:pic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38216174-DC97-F408-2E90-B144CADF9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936" y="2753323"/>
            <a:ext cx="5648802" cy="2390178"/>
          </a:xfrm>
          <a:prstGeom prst="rect">
            <a:avLst/>
          </a:prstGeom>
        </p:spPr>
      </p:pic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AE087156-D252-0326-3B5B-87EFFA448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652" y="2364581"/>
            <a:ext cx="5637086" cy="2778920"/>
          </a:xfrm>
          <a:prstGeom prst="rect">
            <a:avLst/>
          </a:prstGeom>
        </p:spPr>
      </p:pic>
      <p:pic>
        <p:nvPicPr>
          <p:cNvPr id="10" name="Picture 9" descr="Chart, radar chart&#10;&#10;Description automatically generated">
            <a:extLst>
              <a:ext uri="{FF2B5EF4-FFF2-40B4-BE49-F238E27FC236}">
                <a16:creationId xmlns:a16="http://schemas.microsoft.com/office/drawing/2014/main" id="{6A999692-36F8-28C9-B957-F88040EAE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936" y="2364581"/>
            <a:ext cx="5648802" cy="27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5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1B5C-FF02-7BB6-0866-BE588A76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68" y="-388337"/>
            <a:ext cx="8410863" cy="1383413"/>
          </a:xfrm>
        </p:spPr>
        <p:txBody>
          <a:bodyPr/>
          <a:lstStyle/>
          <a:p>
            <a:pPr algn="ctr"/>
            <a:r>
              <a:rPr lang="en-CA" sz="4800" dirty="0"/>
              <a:t>Credit Account</a:t>
            </a:r>
            <a:endParaRPr lang="en-US" sz="4800"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B0A7CDF1-7E4C-07BB-6EE1-D8FCB087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176"/>
            <a:ext cx="4722708" cy="2462499"/>
          </a:xfrm>
          <a:prstGeom prst="rect">
            <a:avLst/>
          </a:prstGeom>
        </p:spPr>
      </p:pic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33CED0C9-6416-44CF-246D-B1EEB0AD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13" y="2367167"/>
            <a:ext cx="5614986" cy="2776333"/>
          </a:xfrm>
          <a:prstGeom prst="rect">
            <a:avLst/>
          </a:prstGeom>
        </p:spPr>
      </p:pic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B644C52F-F135-73FD-8DEE-BE54EA834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858" y="2367166"/>
            <a:ext cx="5602141" cy="2776334"/>
          </a:xfrm>
          <a:prstGeom prst="rect">
            <a:avLst/>
          </a:prstGeom>
        </p:spPr>
      </p:pic>
      <p:pic>
        <p:nvPicPr>
          <p:cNvPr id="10" name="Picture 9" descr="Chart, radar chart&#10;&#10;Description automatically generated">
            <a:extLst>
              <a:ext uri="{FF2B5EF4-FFF2-40B4-BE49-F238E27FC236}">
                <a16:creationId xmlns:a16="http://schemas.microsoft.com/office/drawing/2014/main" id="{3285A9A0-8F79-F0E2-7865-2E740CCBA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013" y="2367165"/>
            <a:ext cx="5627831" cy="27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Demographics Table</a:t>
            </a:r>
            <a:endParaRPr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to interpret and segment our customers in clusters from a particular bank</a:t>
            </a:r>
            <a:endParaRPr/>
          </a:p>
          <a:p>
            <a:pPr marL="457200" lvl="0" indent="-342900" algn="just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Dataset 747 rows and 15 columns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4294967295"/>
          </p:nvPr>
        </p:nvSpPr>
        <p:spPr>
          <a:xfrm>
            <a:off x="340925" y="2184750"/>
            <a:ext cx="17283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Data Gathering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86" name="Google Shape;86;p16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87" name="Google Shape;87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Google Shape;88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16"/>
          <p:cNvSpPr txBox="1">
            <a:spLocks noGrp="1"/>
          </p:cNvSpPr>
          <p:nvPr>
            <p:ph type="body" idx="4294967295"/>
          </p:nvPr>
        </p:nvSpPr>
        <p:spPr>
          <a:xfrm>
            <a:off x="318375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Loading the .csv file into a dataframe</a:t>
            </a:r>
            <a:endParaRPr sz="1300"/>
          </a:p>
        </p:txBody>
      </p:sp>
      <p:sp>
        <p:nvSpPr>
          <p:cNvPr id="90" name="Google Shape;90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EDA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92" name="Google Shape;92;p16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93" name="Google Shape;93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4" name="Google Shape;94;p16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1244325" y="3757725"/>
            <a:ext cx="26238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Data cleaning and preparation (e.g. Null, missing values, dtypes, outliers, changing cat-num values (genre) etc.)</a:t>
            </a:r>
            <a:endParaRPr sz="1300"/>
          </a:p>
        </p:txBody>
      </p:sp>
      <p:sp>
        <p:nvSpPr>
          <p:cNvPr id="96" name="Google Shape;96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4294967295"/>
          </p:nvPr>
        </p:nvSpPr>
        <p:spPr>
          <a:xfrm>
            <a:off x="3565113" y="2184750"/>
            <a:ext cx="17283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Data Selection and Feature Engineering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99" name="Google Shape;99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" name="Google Shape;100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3294152" y="13250"/>
            <a:ext cx="2555700" cy="14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Involved: one-hot encoding (marital status) and binning (age) but dropped them; after, scaled the income (log) and label encoder (city names)</a:t>
            </a:r>
            <a:endParaRPr sz="1300"/>
          </a:p>
        </p:txBody>
      </p:sp>
      <p:sp>
        <p:nvSpPr>
          <p:cNvPr id="102" name="Google Shape;102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PCA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104" name="Google Shape;104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05" name="Google Shape;105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" name="Google Shape;106;p16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DF (645 rows and 7 columns): it was scaled and performed PCA</a:t>
            </a:r>
            <a:endParaRPr sz="1300"/>
          </a:p>
        </p:txBody>
      </p:sp>
      <p:sp>
        <p:nvSpPr>
          <p:cNvPr id="108" name="Google Shape;108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Clustering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11" name="Google Shape;111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2" name="Google Shape;112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6"/>
          <p:cNvSpPr txBox="1">
            <a:spLocks noGrp="1"/>
          </p:cNvSpPr>
          <p:nvPr>
            <p:ph type="body" idx="4294967295"/>
          </p:nvPr>
        </p:nvSpPr>
        <p:spPr>
          <a:xfrm>
            <a:off x="6685979" y="3747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K = 3 clusters checked with elbow method (lower inertia) and silhouette score 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58" y="0"/>
            <a:ext cx="79073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250" y="157750"/>
            <a:ext cx="6643501" cy="45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50" y="670875"/>
            <a:ext cx="5352501" cy="35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6527550" y="1474150"/>
            <a:ext cx="21786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can see by checking the elbow rule that the number of clusters pointed out where the model can be maximized could be between 3 and 6 because after that the graph doesn't decline much and there is no much variation after that.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50" y="793012"/>
            <a:ext cx="5411476" cy="35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6647450" y="826800"/>
            <a:ext cx="2238600" cy="3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 the inertia is a measure of the sum of squared distances between each data point and its assigned cluster center, a lower inertia generally indicates better clustering, as it means the data points within each cluster are closer to their cluster center.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inertia has a value of 1412.416690750788 so we should plot it to try visualize how the clusters are distributed.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652" y="565725"/>
            <a:ext cx="5954699" cy="4237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7316275" y="1853313"/>
            <a:ext cx="16482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checked the difference of the score between There wasn't much difference k = 3 and k = 4 and there wasn't almost any difference, so we stayed with k =3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On-screen Show (16:9)</PresentationFormat>
  <Paragraphs>24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Material</vt:lpstr>
      <vt:lpstr>Clustering Project</vt:lpstr>
      <vt:lpstr>Part 1</vt:lpstr>
      <vt:lpstr>Analytical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Saving Account</vt:lpstr>
      <vt:lpstr>Credit 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Project</dc:title>
  <cp:lastModifiedBy>quangvutran.1994@gmail.com</cp:lastModifiedBy>
  <cp:revision>1</cp:revision>
  <dcterms:modified xsi:type="dcterms:W3CDTF">2023-02-16T21:48:50Z</dcterms:modified>
</cp:coreProperties>
</file>