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63" r:id="rId14"/>
    <p:sldId id="271" r:id="rId15"/>
    <p:sldId id="272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CF91DE-F402-49E9-8DEF-FD50F97275A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697C2F-57D6-43B8-9DA7-5B97FCF9DD5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Project Flow Structure</a:t>
          </a:r>
          <a:endParaRPr lang="en-US" dirty="0"/>
        </a:p>
      </dgm:t>
    </dgm:pt>
    <dgm:pt modelId="{D2735016-307A-4A51-B26A-2387D93CAAF3}" type="parTrans" cxnId="{69566590-D9A8-4848-BEB9-5F4DCF7065DA}">
      <dgm:prSet/>
      <dgm:spPr/>
      <dgm:t>
        <a:bodyPr/>
        <a:lstStyle/>
        <a:p>
          <a:endParaRPr lang="en-US"/>
        </a:p>
      </dgm:t>
    </dgm:pt>
    <dgm:pt modelId="{BE46038F-7162-447B-AC42-67C422954256}" type="sibTrans" cxnId="{69566590-D9A8-4848-BEB9-5F4DCF7065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033514C-2933-4999-A4E3-D3F463F46F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Exploratory Data Analysis</a:t>
          </a:r>
        </a:p>
      </dgm:t>
    </dgm:pt>
    <dgm:pt modelId="{00426CC6-D6E5-42A7-A57B-5A19293A8FDC}" type="parTrans" cxnId="{66E295CB-5CC5-4642-906D-193320E63FDC}">
      <dgm:prSet/>
      <dgm:spPr/>
      <dgm:t>
        <a:bodyPr/>
        <a:lstStyle/>
        <a:p>
          <a:endParaRPr lang="en-US"/>
        </a:p>
      </dgm:t>
    </dgm:pt>
    <dgm:pt modelId="{B1710734-F38F-4852-A118-E40634A872F9}" type="sibTrans" cxnId="{66E295CB-5CC5-4642-906D-193320E63F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1C4827C-0A16-43A9-A5A3-7994FBDA9C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</a:t>
          </a:r>
        </a:p>
      </dgm:t>
    </dgm:pt>
    <dgm:pt modelId="{0067B104-BFEC-4E7F-B46C-67EA3C6EE6F1}" type="parTrans" cxnId="{43F0778E-7D84-46C5-BD42-2012DBCA2EFA}">
      <dgm:prSet/>
      <dgm:spPr/>
      <dgm:t>
        <a:bodyPr/>
        <a:lstStyle/>
        <a:p>
          <a:endParaRPr lang="en-US"/>
        </a:p>
      </dgm:t>
    </dgm:pt>
    <dgm:pt modelId="{192FF4B9-197E-4F22-8260-29729E1D86FE}" type="sibTrans" cxnId="{43F0778E-7D84-46C5-BD42-2012DBCA2EF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6C8747-313A-43FB-8A89-6AE622D4B3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Biggest Challenge</a:t>
          </a:r>
        </a:p>
      </dgm:t>
    </dgm:pt>
    <dgm:pt modelId="{1F388771-5917-4B62-AC6C-B6DD22F4EB42}" type="parTrans" cxnId="{1D36DB12-02F5-41ED-9031-19E469DA9EC1}">
      <dgm:prSet/>
      <dgm:spPr/>
      <dgm:t>
        <a:bodyPr/>
        <a:lstStyle/>
        <a:p>
          <a:endParaRPr lang="en-US"/>
        </a:p>
      </dgm:t>
    </dgm:pt>
    <dgm:pt modelId="{3F264043-B683-40C2-8E50-C4C5C719CA20}" type="sibTrans" cxnId="{1D36DB12-02F5-41ED-9031-19E469DA9EC1}">
      <dgm:prSet/>
      <dgm:spPr/>
      <dgm:t>
        <a:bodyPr/>
        <a:lstStyle/>
        <a:p>
          <a:endParaRPr lang="en-US"/>
        </a:p>
      </dgm:t>
    </dgm:pt>
    <dgm:pt modelId="{DCC65A4D-3084-463E-BB53-92D2E1BE168E}" type="pres">
      <dgm:prSet presAssocID="{09CF91DE-F402-49E9-8DEF-FD50F97275AF}" presName="root" presStyleCnt="0">
        <dgm:presLayoutVars>
          <dgm:dir/>
          <dgm:resizeHandles val="exact"/>
        </dgm:presLayoutVars>
      </dgm:prSet>
      <dgm:spPr/>
    </dgm:pt>
    <dgm:pt modelId="{E8676845-819A-477B-B962-D98C003CB3BD}" type="pres">
      <dgm:prSet presAssocID="{09CF91DE-F402-49E9-8DEF-FD50F97275AF}" presName="container" presStyleCnt="0">
        <dgm:presLayoutVars>
          <dgm:dir/>
          <dgm:resizeHandles val="exact"/>
        </dgm:presLayoutVars>
      </dgm:prSet>
      <dgm:spPr/>
    </dgm:pt>
    <dgm:pt modelId="{8217B39F-F28B-4438-826C-32B7159F7976}" type="pres">
      <dgm:prSet presAssocID="{F9697C2F-57D6-43B8-9DA7-5B97FCF9DD56}" presName="compNode" presStyleCnt="0"/>
      <dgm:spPr/>
    </dgm:pt>
    <dgm:pt modelId="{C07AE594-964C-4DE5-9AB7-3058D2377EBB}" type="pres">
      <dgm:prSet presAssocID="{F9697C2F-57D6-43B8-9DA7-5B97FCF9DD56}" presName="iconBgRect" presStyleLbl="bgShp" presStyleIdx="0" presStyleCnt="4"/>
      <dgm:spPr/>
    </dgm:pt>
    <dgm:pt modelId="{927529D0-90EF-42FE-8FBF-1F690A84D583}" type="pres">
      <dgm:prSet presAssocID="{F9697C2F-57D6-43B8-9DA7-5B97FCF9DD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A7067A2-151E-430D-A820-C77D2781E40C}" type="pres">
      <dgm:prSet presAssocID="{F9697C2F-57D6-43B8-9DA7-5B97FCF9DD56}" presName="spaceRect" presStyleCnt="0"/>
      <dgm:spPr/>
    </dgm:pt>
    <dgm:pt modelId="{C6858D0C-F002-4BB6-99DC-EF1D24395FA1}" type="pres">
      <dgm:prSet presAssocID="{F9697C2F-57D6-43B8-9DA7-5B97FCF9DD56}" presName="textRect" presStyleLbl="revTx" presStyleIdx="0" presStyleCnt="4">
        <dgm:presLayoutVars>
          <dgm:chMax val="1"/>
          <dgm:chPref val="1"/>
        </dgm:presLayoutVars>
      </dgm:prSet>
      <dgm:spPr/>
    </dgm:pt>
    <dgm:pt modelId="{2FCE4E90-443C-4051-B7FA-AF511A3430AB}" type="pres">
      <dgm:prSet presAssocID="{BE46038F-7162-447B-AC42-67C422954256}" presName="sibTrans" presStyleLbl="sibTrans2D1" presStyleIdx="0" presStyleCnt="0"/>
      <dgm:spPr/>
    </dgm:pt>
    <dgm:pt modelId="{E0F20D6C-2424-499E-8423-3B8579A4E6FC}" type="pres">
      <dgm:prSet presAssocID="{A033514C-2933-4999-A4E3-D3F463F46F5D}" presName="compNode" presStyleCnt="0"/>
      <dgm:spPr/>
    </dgm:pt>
    <dgm:pt modelId="{75BD9468-6896-44CE-8D04-3C9DEDEB14B2}" type="pres">
      <dgm:prSet presAssocID="{A033514C-2933-4999-A4E3-D3F463F46F5D}" presName="iconBgRect" presStyleLbl="bgShp" presStyleIdx="1" presStyleCnt="4"/>
      <dgm:spPr/>
    </dgm:pt>
    <dgm:pt modelId="{7D8A594D-09A3-4B88-A42C-D649C777A61F}" type="pres">
      <dgm:prSet presAssocID="{A033514C-2933-4999-A4E3-D3F463F46F5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975B472-30ED-4735-9E36-83FA3B1F346A}" type="pres">
      <dgm:prSet presAssocID="{A033514C-2933-4999-A4E3-D3F463F46F5D}" presName="spaceRect" presStyleCnt="0"/>
      <dgm:spPr/>
    </dgm:pt>
    <dgm:pt modelId="{B7B163BC-A199-4C79-A051-1D1B5582DA80}" type="pres">
      <dgm:prSet presAssocID="{A033514C-2933-4999-A4E3-D3F463F46F5D}" presName="textRect" presStyleLbl="revTx" presStyleIdx="1" presStyleCnt="4">
        <dgm:presLayoutVars>
          <dgm:chMax val="1"/>
          <dgm:chPref val="1"/>
        </dgm:presLayoutVars>
      </dgm:prSet>
      <dgm:spPr/>
    </dgm:pt>
    <dgm:pt modelId="{5AA94E6D-2487-432C-93A7-1E20F6875B19}" type="pres">
      <dgm:prSet presAssocID="{B1710734-F38F-4852-A118-E40634A872F9}" presName="sibTrans" presStyleLbl="sibTrans2D1" presStyleIdx="0" presStyleCnt="0"/>
      <dgm:spPr/>
    </dgm:pt>
    <dgm:pt modelId="{CBF4D441-1D0B-497B-B128-12D8539F6C21}" type="pres">
      <dgm:prSet presAssocID="{B1C4827C-0A16-43A9-A5A3-7994FBDA9C4E}" presName="compNode" presStyleCnt="0"/>
      <dgm:spPr/>
    </dgm:pt>
    <dgm:pt modelId="{DC65D32F-5AC1-4F88-8C9E-3B70C6E5A8DC}" type="pres">
      <dgm:prSet presAssocID="{B1C4827C-0A16-43A9-A5A3-7994FBDA9C4E}" presName="iconBgRect" presStyleLbl="bgShp" presStyleIdx="2" presStyleCnt="4"/>
      <dgm:spPr/>
    </dgm:pt>
    <dgm:pt modelId="{9C414347-2A55-48F3-A2CB-3EBFDD83CCCB}" type="pres">
      <dgm:prSet presAssocID="{B1C4827C-0A16-43A9-A5A3-7994FBDA9C4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14567AC-E98D-497E-821E-8E9D576F1313}" type="pres">
      <dgm:prSet presAssocID="{B1C4827C-0A16-43A9-A5A3-7994FBDA9C4E}" presName="spaceRect" presStyleCnt="0"/>
      <dgm:spPr/>
    </dgm:pt>
    <dgm:pt modelId="{7F05D867-6CF9-40B0-8CAD-1A59700367A7}" type="pres">
      <dgm:prSet presAssocID="{B1C4827C-0A16-43A9-A5A3-7994FBDA9C4E}" presName="textRect" presStyleLbl="revTx" presStyleIdx="2" presStyleCnt="4">
        <dgm:presLayoutVars>
          <dgm:chMax val="1"/>
          <dgm:chPref val="1"/>
        </dgm:presLayoutVars>
      </dgm:prSet>
      <dgm:spPr/>
    </dgm:pt>
    <dgm:pt modelId="{F6F17856-4474-49B3-ACFB-3CB186810AF5}" type="pres">
      <dgm:prSet presAssocID="{192FF4B9-197E-4F22-8260-29729E1D86FE}" presName="sibTrans" presStyleLbl="sibTrans2D1" presStyleIdx="0" presStyleCnt="0"/>
      <dgm:spPr/>
    </dgm:pt>
    <dgm:pt modelId="{A007EC1C-8625-47D1-8CF2-9C549437609A}" type="pres">
      <dgm:prSet presAssocID="{7B6C8747-313A-43FB-8A89-6AE622D4B328}" presName="compNode" presStyleCnt="0"/>
      <dgm:spPr/>
    </dgm:pt>
    <dgm:pt modelId="{A229B2AA-FAFB-4DC3-87BC-0D5A69969DBE}" type="pres">
      <dgm:prSet presAssocID="{7B6C8747-313A-43FB-8A89-6AE622D4B328}" presName="iconBgRect" presStyleLbl="bgShp" presStyleIdx="3" presStyleCnt="4"/>
      <dgm:spPr/>
    </dgm:pt>
    <dgm:pt modelId="{DE58C72F-92DA-44DB-B57E-DEE0B518837E}" type="pres">
      <dgm:prSet presAssocID="{7B6C8747-313A-43FB-8A89-6AE622D4B32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4ABF2154-BDF8-4888-A897-EC484C0FC489}" type="pres">
      <dgm:prSet presAssocID="{7B6C8747-313A-43FB-8A89-6AE622D4B328}" presName="spaceRect" presStyleCnt="0"/>
      <dgm:spPr/>
    </dgm:pt>
    <dgm:pt modelId="{5A8BEFF9-B223-4A17-B073-37FC103085AF}" type="pres">
      <dgm:prSet presAssocID="{7B6C8747-313A-43FB-8A89-6AE622D4B32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D36DB12-02F5-41ED-9031-19E469DA9EC1}" srcId="{09CF91DE-F402-49E9-8DEF-FD50F97275AF}" destId="{7B6C8747-313A-43FB-8A89-6AE622D4B328}" srcOrd="3" destOrd="0" parTransId="{1F388771-5917-4B62-AC6C-B6DD22F4EB42}" sibTransId="{3F264043-B683-40C2-8E50-C4C5C719CA20}"/>
    <dgm:cxn modelId="{E0611418-5257-491C-A001-28BF8E9DF569}" type="presOf" srcId="{7B6C8747-313A-43FB-8A89-6AE622D4B328}" destId="{5A8BEFF9-B223-4A17-B073-37FC103085AF}" srcOrd="0" destOrd="0" presId="urn:microsoft.com/office/officeart/2018/2/layout/IconCircleList"/>
    <dgm:cxn modelId="{9BA5AC28-A1F1-4640-8B16-0B6CAEA7F06F}" type="presOf" srcId="{F9697C2F-57D6-43B8-9DA7-5B97FCF9DD56}" destId="{C6858D0C-F002-4BB6-99DC-EF1D24395FA1}" srcOrd="0" destOrd="0" presId="urn:microsoft.com/office/officeart/2018/2/layout/IconCircleList"/>
    <dgm:cxn modelId="{E857C639-0ABF-4ADB-8096-40CC4E2D559F}" type="presOf" srcId="{A033514C-2933-4999-A4E3-D3F463F46F5D}" destId="{B7B163BC-A199-4C79-A051-1D1B5582DA80}" srcOrd="0" destOrd="0" presId="urn:microsoft.com/office/officeart/2018/2/layout/IconCircleList"/>
    <dgm:cxn modelId="{1258F239-2622-43CB-96B7-5494F429C928}" type="presOf" srcId="{BE46038F-7162-447B-AC42-67C422954256}" destId="{2FCE4E90-443C-4051-B7FA-AF511A3430AB}" srcOrd="0" destOrd="0" presId="urn:microsoft.com/office/officeart/2018/2/layout/IconCircleList"/>
    <dgm:cxn modelId="{9999FE6D-F5CC-4A38-9A15-10E41DA35953}" type="presOf" srcId="{B1710734-F38F-4852-A118-E40634A872F9}" destId="{5AA94E6D-2487-432C-93A7-1E20F6875B19}" srcOrd="0" destOrd="0" presId="urn:microsoft.com/office/officeart/2018/2/layout/IconCircleList"/>
    <dgm:cxn modelId="{D79E914F-741B-408F-9EF1-D55061DCBB9D}" type="presOf" srcId="{09CF91DE-F402-49E9-8DEF-FD50F97275AF}" destId="{DCC65A4D-3084-463E-BB53-92D2E1BE168E}" srcOrd="0" destOrd="0" presId="urn:microsoft.com/office/officeart/2018/2/layout/IconCircleList"/>
    <dgm:cxn modelId="{43F0778E-7D84-46C5-BD42-2012DBCA2EFA}" srcId="{09CF91DE-F402-49E9-8DEF-FD50F97275AF}" destId="{B1C4827C-0A16-43A9-A5A3-7994FBDA9C4E}" srcOrd="2" destOrd="0" parTransId="{0067B104-BFEC-4E7F-B46C-67EA3C6EE6F1}" sibTransId="{192FF4B9-197E-4F22-8260-29729E1D86FE}"/>
    <dgm:cxn modelId="{69566590-D9A8-4848-BEB9-5F4DCF7065DA}" srcId="{09CF91DE-F402-49E9-8DEF-FD50F97275AF}" destId="{F9697C2F-57D6-43B8-9DA7-5B97FCF9DD56}" srcOrd="0" destOrd="0" parTransId="{D2735016-307A-4A51-B26A-2387D93CAAF3}" sibTransId="{BE46038F-7162-447B-AC42-67C422954256}"/>
    <dgm:cxn modelId="{001322C3-23D6-47B5-8B2C-82160E256A46}" type="presOf" srcId="{192FF4B9-197E-4F22-8260-29729E1D86FE}" destId="{F6F17856-4474-49B3-ACFB-3CB186810AF5}" srcOrd="0" destOrd="0" presId="urn:microsoft.com/office/officeart/2018/2/layout/IconCircleList"/>
    <dgm:cxn modelId="{66E295CB-5CC5-4642-906D-193320E63FDC}" srcId="{09CF91DE-F402-49E9-8DEF-FD50F97275AF}" destId="{A033514C-2933-4999-A4E3-D3F463F46F5D}" srcOrd="1" destOrd="0" parTransId="{00426CC6-D6E5-42A7-A57B-5A19293A8FDC}" sibTransId="{B1710734-F38F-4852-A118-E40634A872F9}"/>
    <dgm:cxn modelId="{ACF356E1-24AD-4BDE-8DDF-96BA7ACEDF4B}" type="presOf" srcId="{B1C4827C-0A16-43A9-A5A3-7994FBDA9C4E}" destId="{7F05D867-6CF9-40B0-8CAD-1A59700367A7}" srcOrd="0" destOrd="0" presId="urn:microsoft.com/office/officeart/2018/2/layout/IconCircleList"/>
    <dgm:cxn modelId="{4124DB7E-0E83-4A09-8302-5F6149E2B045}" type="presParOf" srcId="{DCC65A4D-3084-463E-BB53-92D2E1BE168E}" destId="{E8676845-819A-477B-B962-D98C003CB3BD}" srcOrd="0" destOrd="0" presId="urn:microsoft.com/office/officeart/2018/2/layout/IconCircleList"/>
    <dgm:cxn modelId="{04807611-7D22-44DB-BD2C-292A529E2E88}" type="presParOf" srcId="{E8676845-819A-477B-B962-D98C003CB3BD}" destId="{8217B39F-F28B-4438-826C-32B7159F7976}" srcOrd="0" destOrd="0" presId="urn:microsoft.com/office/officeart/2018/2/layout/IconCircleList"/>
    <dgm:cxn modelId="{2EFEE763-9E63-435D-B78F-F42383BD03BF}" type="presParOf" srcId="{8217B39F-F28B-4438-826C-32B7159F7976}" destId="{C07AE594-964C-4DE5-9AB7-3058D2377EBB}" srcOrd="0" destOrd="0" presId="urn:microsoft.com/office/officeart/2018/2/layout/IconCircleList"/>
    <dgm:cxn modelId="{13700A7D-FC56-4D8A-A649-4EF695776315}" type="presParOf" srcId="{8217B39F-F28B-4438-826C-32B7159F7976}" destId="{927529D0-90EF-42FE-8FBF-1F690A84D583}" srcOrd="1" destOrd="0" presId="urn:microsoft.com/office/officeart/2018/2/layout/IconCircleList"/>
    <dgm:cxn modelId="{E1E2D522-A774-4500-B36E-5D89B4D6DFB2}" type="presParOf" srcId="{8217B39F-F28B-4438-826C-32B7159F7976}" destId="{DA7067A2-151E-430D-A820-C77D2781E40C}" srcOrd="2" destOrd="0" presId="urn:microsoft.com/office/officeart/2018/2/layout/IconCircleList"/>
    <dgm:cxn modelId="{5D6E439A-1BB0-42C3-A866-C146CB76F20D}" type="presParOf" srcId="{8217B39F-F28B-4438-826C-32B7159F7976}" destId="{C6858D0C-F002-4BB6-99DC-EF1D24395FA1}" srcOrd="3" destOrd="0" presId="urn:microsoft.com/office/officeart/2018/2/layout/IconCircleList"/>
    <dgm:cxn modelId="{66CA6502-09B4-4992-933F-59180AD6C835}" type="presParOf" srcId="{E8676845-819A-477B-B962-D98C003CB3BD}" destId="{2FCE4E90-443C-4051-B7FA-AF511A3430AB}" srcOrd="1" destOrd="0" presId="urn:microsoft.com/office/officeart/2018/2/layout/IconCircleList"/>
    <dgm:cxn modelId="{5CC791C2-30EA-49D2-A2EA-1AEDC098C2A4}" type="presParOf" srcId="{E8676845-819A-477B-B962-D98C003CB3BD}" destId="{E0F20D6C-2424-499E-8423-3B8579A4E6FC}" srcOrd="2" destOrd="0" presId="urn:microsoft.com/office/officeart/2018/2/layout/IconCircleList"/>
    <dgm:cxn modelId="{DD483B5D-C447-4A3C-A45A-C5A4EFA1D235}" type="presParOf" srcId="{E0F20D6C-2424-499E-8423-3B8579A4E6FC}" destId="{75BD9468-6896-44CE-8D04-3C9DEDEB14B2}" srcOrd="0" destOrd="0" presId="urn:microsoft.com/office/officeart/2018/2/layout/IconCircleList"/>
    <dgm:cxn modelId="{C4377E7B-E292-4BAB-971C-340F24506D40}" type="presParOf" srcId="{E0F20D6C-2424-499E-8423-3B8579A4E6FC}" destId="{7D8A594D-09A3-4B88-A42C-D649C777A61F}" srcOrd="1" destOrd="0" presId="urn:microsoft.com/office/officeart/2018/2/layout/IconCircleList"/>
    <dgm:cxn modelId="{8CAF23A9-402C-471C-B19B-878A3D8546D0}" type="presParOf" srcId="{E0F20D6C-2424-499E-8423-3B8579A4E6FC}" destId="{2975B472-30ED-4735-9E36-83FA3B1F346A}" srcOrd="2" destOrd="0" presId="urn:microsoft.com/office/officeart/2018/2/layout/IconCircleList"/>
    <dgm:cxn modelId="{5DFA0A15-2FD6-4FCF-9043-88BA1ADEE6D0}" type="presParOf" srcId="{E0F20D6C-2424-499E-8423-3B8579A4E6FC}" destId="{B7B163BC-A199-4C79-A051-1D1B5582DA80}" srcOrd="3" destOrd="0" presId="urn:microsoft.com/office/officeart/2018/2/layout/IconCircleList"/>
    <dgm:cxn modelId="{FAFDA0CD-75E4-45F3-BBEA-BDDE7F5DB3BB}" type="presParOf" srcId="{E8676845-819A-477B-B962-D98C003CB3BD}" destId="{5AA94E6D-2487-432C-93A7-1E20F6875B19}" srcOrd="3" destOrd="0" presId="urn:microsoft.com/office/officeart/2018/2/layout/IconCircleList"/>
    <dgm:cxn modelId="{84C4B326-FA9A-4D3D-A883-F5AF5C657C56}" type="presParOf" srcId="{E8676845-819A-477B-B962-D98C003CB3BD}" destId="{CBF4D441-1D0B-497B-B128-12D8539F6C21}" srcOrd="4" destOrd="0" presId="urn:microsoft.com/office/officeart/2018/2/layout/IconCircleList"/>
    <dgm:cxn modelId="{A8102651-F8BB-4B6D-9314-E92E66F85BB6}" type="presParOf" srcId="{CBF4D441-1D0B-497B-B128-12D8539F6C21}" destId="{DC65D32F-5AC1-4F88-8C9E-3B70C6E5A8DC}" srcOrd="0" destOrd="0" presId="urn:microsoft.com/office/officeart/2018/2/layout/IconCircleList"/>
    <dgm:cxn modelId="{5B264C3B-AB01-4178-95D1-40A38E8274DD}" type="presParOf" srcId="{CBF4D441-1D0B-497B-B128-12D8539F6C21}" destId="{9C414347-2A55-48F3-A2CB-3EBFDD83CCCB}" srcOrd="1" destOrd="0" presId="urn:microsoft.com/office/officeart/2018/2/layout/IconCircleList"/>
    <dgm:cxn modelId="{2F57F7AB-3BD0-4BBE-AF93-9B19C6EC4972}" type="presParOf" srcId="{CBF4D441-1D0B-497B-B128-12D8539F6C21}" destId="{F14567AC-E98D-497E-821E-8E9D576F1313}" srcOrd="2" destOrd="0" presId="urn:microsoft.com/office/officeart/2018/2/layout/IconCircleList"/>
    <dgm:cxn modelId="{0D245974-ADB2-47C4-8E83-630C9685FE07}" type="presParOf" srcId="{CBF4D441-1D0B-497B-B128-12D8539F6C21}" destId="{7F05D867-6CF9-40B0-8CAD-1A59700367A7}" srcOrd="3" destOrd="0" presId="urn:microsoft.com/office/officeart/2018/2/layout/IconCircleList"/>
    <dgm:cxn modelId="{38F99582-1D9F-4CB5-9682-8E25FE640C98}" type="presParOf" srcId="{E8676845-819A-477B-B962-D98C003CB3BD}" destId="{F6F17856-4474-49B3-ACFB-3CB186810AF5}" srcOrd="5" destOrd="0" presId="urn:microsoft.com/office/officeart/2018/2/layout/IconCircleList"/>
    <dgm:cxn modelId="{45C76C31-DC1B-416F-B545-720D947BC7EB}" type="presParOf" srcId="{E8676845-819A-477B-B962-D98C003CB3BD}" destId="{A007EC1C-8625-47D1-8CF2-9C549437609A}" srcOrd="6" destOrd="0" presId="urn:microsoft.com/office/officeart/2018/2/layout/IconCircleList"/>
    <dgm:cxn modelId="{CA982945-6599-44C6-AC24-EAC342FA1613}" type="presParOf" srcId="{A007EC1C-8625-47D1-8CF2-9C549437609A}" destId="{A229B2AA-FAFB-4DC3-87BC-0D5A69969DBE}" srcOrd="0" destOrd="0" presId="urn:microsoft.com/office/officeart/2018/2/layout/IconCircleList"/>
    <dgm:cxn modelId="{A414F11D-8A35-4D6E-94E0-A9CFE275477D}" type="presParOf" srcId="{A007EC1C-8625-47D1-8CF2-9C549437609A}" destId="{DE58C72F-92DA-44DB-B57E-DEE0B518837E}" srcOrd="1" destOrd="0" presId="urn:microsoft.com/office/officeart/2018/2/layout/IconCircleList"/>
    <dgm:cxn modelId="{E9D60D86-A397-4923-85A5-E0EA255C030E}" type="presParOf" srcId="{A007EC1C-8625-47D1-8CF2-9C549437609A}" destId="{4ABF2154-BDF8-4888-A897-EC484C0FC489}" srcOrd="2" destOrd="0" presId="urn:microsoft.com/office/officeart/2018/2/layout/IconCircleList"/>
    <dgm:cxn modelId="{2A8C175A-8891-4C7A-A7C9-76B7D49CAA53}" type="presParOf" srcId="{A007EC1C-8625-47D1-8CF2-9C549437609A}" destId="{5A8BEFF9-B223-4A17-B073-37FC103085A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1C9EBA-4A12-41B3-B80D-6994198CE77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26F463A-C940-45A1-B3E2-ED14CB7C7898}">
      <dgm:prSet/>
      <dgm:spPr/>
      <dgm:t>
        <a:bodyPr/>
        <a:lstStyle/>
        <a:p>
          <a:r>
            <a:rPr lang="en-CA" dirty="0"/>
            <a:t>Retrieve weather data</a:t>
          </a:r>
          <a:endParaRPr lang="en-US" dirty="0"/>
        </a:p>
      </dgm:t>
    </dgm:pt>
    <dgm:pt modelId="{F71087FF-E395-4B25-BE22-4036D72E9193}" type="parTrans" cxnId="{1E02B16B-CC51-46DF-8052-A18EDABF0431}">
      <dgm:prSet/>
      <dgm:spPr/>
      <dgm:t>
        <a:bodyPr/>
        <a:lstStyle/>
        <a:p>
          <a:endParaRPr lang="en-US"/>
        </a:p>
      </dgm:t>
    </dgm:pt>
    <dgm:pt modelId="{0BA3D10F-86FF-4EC4-B81A-B06E294BFFA7}" type="sibTrans" cxnId="{1E02B16B-CC51-46DF-8052-A18EDABF0431}">
      <dgm:prSet/>
      <dgm:spPr/>
      <dgm:t>
        <a:bodyPr/>
        <a:lstStyle/>
        <a:p>
          <a:endParaRPr lang="en-US"/>
        </a:p>
      </dgm:t>
    </dgm:pt>
    <dgm:pt modelId="{E2DA31A8-C70D-4E46-82C6-6C2B92BF26DF}">
      <dgm:prSet/>
      <dgm:spPr/>
      <dgm:t>
        <a:bodyPr/>
        <a:lstStyle/>
        <a:p>
          <a:r>
            <a:rPr lang="en-CA"/>
            <a:t>Cleaning data</a:t>
          </a:r>
          <a:endParaRPr lang="en-US"/>
        </a:p>
      </dgm:t>
    </dgm:pt>
    <dgm:pt modelId="{C673058A-60B4-4891-A73F-85BE5D4F2EA7}" type="parTrans" cxnId="{FD652395-16A5-4CB8-9463-16D875155566}">
      <dgm:prSet/>
      <dgm:spPr/>
      <dgm:t>
        <a:bodyPr/>
        <a:lstStyle/>
        <a:p>
          <a:endParaRPr lang="en-US"/>
        </a:p>
      </dgm:t>
    </dgm:pt>
    <dgm:pt modelId="{4C61DB51-2F15-41C3-A0A7-D17CE0D96127}" type="sibTrans" cxnId="{FD652395-16A5-4CB8-9463-16D875155566}">
      <dgm:prSet/>
      <dgm:spPr/>
      <dgm:t>
        <a:bodyPr/>
        <a:lstStyle/>
        <a:p>
          <a:endParaRPr lang="en-US"/>
        </a:p>
      </dgm:t>
    </dgm:pt>
    <dgm:pt modelId="{C36498F8-8420-49E3-8D1B-5CF187902569}">
      <dgm:prSet/>
      <dgm:spPr/>
      <dgm:t>
        <a:bodyPr/>
        <a:lstStyle/>
        <a:p>
          <a:r>
            <a:rPr lang="en-CA"/>
            <a:t>Perform EDA</a:t>
          </a:r>
          <a:endParaRPr lang="en-US"/>
        </a:p>
      </dgm:t>
    </dgm:pt>
    <dgm:pt modelId="{A9CA0C37-C827-4B89-9343-A08E8C41837A}" type="parTrans" cxnId="{3B00A567-E94F-47BB-BAA2-CB04604BECE7}">
      <dgm:prSet/>
      <dgm:spPr/>
      <dgm:t>
        <a:bodyPr/>
        <a:lstStyle/>
        <a:p>
          <a:endParaRPr lang="en-US"/>
        </a:p>
      </dgm:t>
    </dgm:pt>
    <dgm:pt modelId="{D4951C4C-5D84-417B-918A-54B209CD1B9F}" type="sibTrans" cxnId="{3B00A567-E94F-47BB-BAA2-CB04604BECE7}">
      <dgm:prSet/>
      <dgm:spPr/>
      <dgm:t>
        <a:bodyPr/>
        <a:lstStyle/>
        <a:p>
          <a:endParaRPr lang="en-US"/>
        </a:p>
      </dgm:t>
    </dgm:pt>
    <dgm:pt modelId="{F4DD5226-1F27-4E9B-8D7F-DCC94CD20333}">
      <dgm:prSet/>
      <dgm:spPr/>
      <dgm:t>
        <a:bodyPr/>
        <a:lstStyle/>
        <a:p>
          <a:r>
            <a:rPr lang="en-CA"/>
            <a:t>Feature Engineering</a:t>
          </a:r>
          <a:endParaRPr lang="en-US"/>
        </a:p>
      </dgm:t>
    </dgm:pt>
    <dgm:pt modelId="{AA72F40F-C637-43CE-BDFC-7ED00C710A18}" type="parTrans" cxnId="{651E5F90-3114-4E0E-A25F-5D365A5270DD}">
      <dgm:prSet/>
      <dgm:spPr/>
      <dgm:t>
        <a:bodyPr/>
        <a:lstStyle/>
        <a:p>
          <a:endParaRPr lang="en-US"/>
        </a:p>
      </dgm:t>
    </dgm:pt>
    <dgm:pt modelId="{A29EBD8B-5198-4355-9582-A33D7F4A4610}" type="sibTrans" cxnId="{651E5F90-3114-4E0E-A25F-5D365A5270DD}">
      <dgm:prSet/>
      <dgm:spPr/>
      <dgm:t>
        <a:bodyPr/>
        <a:lstStyle/>
        <a:p>
          <a:endParaRPr lang="en-US"/>
        </a:p>
      </dgm:t>
    </dgm:pt>
    <dgm:pt modelId="{1ED08B21-AC01-45E4-9A7E-4BB085BB1A79}">
      <dgm:prSet/>
      <dgm:spPr/>
      <dgm:t>
        <a:bodyPr/>
        <a:lstStyle/>
        <a:p>
          <a:r>
            <a:rPr lang="en-CA"/>
            <a:t>Building Model</a:t>
          </a:r>
          <a:endParaRPr lang="en-US"/>
        </a:p>
      </dgm:t>
    </dgm:pt>
    <dgm:pt modelId="{F9B9A5BB-055A-4607-9875-8A8B68826DAE}" type="parTrans" cxnId="{E0BC963A-01D1-466B-8DA0-CA4AFA162C3F}">
      <dgm:prSet/>
      <dgm:spPr/>
      <dgm:t>
        <a:bodyPr/>
        <a:lstStyle/>
        <a:p>
          <a:endParaRPr lang="en-US"/>
        </a:p>
      </dgm:t>
    </dgm:pt>
    <dgm:pt modelId="{CBA06A41-033C-4335-BE3A-A1B97F853ED2}" type="sibTrans" cxnId="{E0BC963A-01D1-466B-8DA0-CA4AFA162C3F}">
      <dgm:prSet/>
      <dgm:spPr/>
      <dgm:t>
        <a:bodyPr/>
        <a:lstStyle/>
        <a:p>
          <a:endParaRPr lang="en-US"/>
        </a:p>
      </dgm:t>
    </dgm:pt>
    <dgm:pt modelId="{80823B7D-A6A4-446D-AE84-C622C29DFC84}">
      <dgm:prSet/>
      <dgm:spPr/>
      <dgm:t>
        <a:bodyPr/>
        <a:lstStyle/>
        <a:p>
          <a:r>
            <a:rPr lang="en-US"/>
            <a:t>Model Evaluation</a:t>
          </a:r>
        </a:p>
      </dgm:t>
    </dgm:pt>
    <dgm:pt modelId="{44D4213E-7C59-4EE7-AEF4-8E09806D1791}" type="parTrans" cxnId="{D35F0C0E-6CB6-4F62-B05C-DF5486A3028E}">
      <dgm:prSet/>
      <dgm:spPr/>
      <dgm:t>
        <a:bodyPr/>
        <a:lstStyle/>
        <a:p>
          <a:endParaRPr lang="en-US"/>
        </a:p>
      </dgm:t>
    </dgm:pt>
    <dgm:pt modelId="{3114ADC7-A595-4156-97B9-7A42C50810F9}" type="sibTrans" cxnId="{D35F0C0E-6CB6-4F62-B05C-DF5486A3028E}">
      <dgm:prSet/>
      <dgm:spPr/>
      <dgm:t>
        <a:bodyPr/>
        <a:lstStyle/>
        <a:p>
          <a:endParaRPr lang="en-US"/>
        </a:p>
      </dgm:t>
    </dgm:pt>
    <dgm:pt modelId="{3E013033-1BD8-4C79-B14B-022C26633B7A}" type="pres">
      <dgm:prSet presAssocID="{211C9EBA-4A12-41B3-B80D-6994198CE77B}" presName="linear" presStyleCnt="0">
        <dgm:presLayoutVars>
          <dgm:animLvl val="lvl"/>
          <dgm:resizeHandles val="exact"/>
        </dgm:presLayoutVars>
      </dgm:prSet>
      <dgm:spPr/>
    </dgm:pt>
    <dgm:pt modelId="{7489AF9A-5672-442E-9A10-4302F9D9236B}" type="pres">
      <dgm:prSet presAssocID="{F26F463A-C940-45A1-B3E2-ED14CB7C789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D0232DB-ACCE-40E6-860B-467521EAC4E7}" type="pres">
      <dgm:prSet presAssocID="{0BA3D10F-86FF-4EC4-B81A-B06E294BFFA7}" presName="spacer" presStyleCnt="0"/>
      <dgm:spPr/>
    </dgm:pt>
    <dgm:pt modelId="{6FF02A66-2EA7-40A6-B50F-DC2FB7863E4E}" type="pres">
      <dgm:prSet presAssocID="{E2DA31A8-C70D-4E46-82C6-6C2B92BF26D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FD2551B-C19A-4C15-967E-3AFA634357DD}" type="pres">
      <dgm:prSet presAssocID="{4C61DB51-2F15-41C3-A0A7-D17CE0D96127}" presName="spacer" presStyleCnt="0"/>
      <dgm:spPr/>
    </dgm:pt>
    <dgm:pt modelId="{2F022E28-D5A3-468D-8969-1552150FC44B}" type="pres">
      <dgm:prSet presAssocID="{C36498F8-8420-49E3-8D1B-5CF18790256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C414F1B-19C7-4E0C-AF6B-E8CDA005BAAA}" type="pres">
      <dgm:prSet presAssocID="{D4951C4C-5D84-417B-918A-54B209CD1B9F}" presName="spacer" presStyleCnt="0"/>
      <dgm:spPr/>
    </dgm:pt>
    <dgm:pt modelId="{BA9C3B71-B2DC-4001-BC7D-5D7886E5B584}" type="pres">
      <dgm:prSet presAssocID="{F4DD5226-1F27-4E9B-8D7F-DCC94CD2033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78E51FA-686F-40BC-95B9-BF419725C114}" type="pres">
      <dgm:prSet presAssocID="{A29EBD8B-5198-4355-9582-A33D7F4A4610}" presName="spacer" presStyleCnt="0"/>
      <dgm:spPr/>
    </dgm:pt>
    <dgm:pt modelId="{FE167FBB-7D59-4E81-B930-3F77CB68C02F}" type="pres">
      <dgm:prSet presAssocID="{1ED08B21-AC01-45E4-9A7E-4BB085BB1A7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63034A9-FF40-4587-8F51-EF433CA34DA0}" type="pres">
      <dgm:prSet presAssocID="{CBA06A41-033C-4335-BE3A-A1B97F853ED2}" presName="spacer" presStyleCnt="0"/>
      <dgm:spPr/>
    </dgm:pt>
    <dgm:pt modelId="{7B499FAA-3E61-4F96-ACD5-4FBF6AE0D706}" type="pres">
      <dgm:prSet presAssocID="{80823B7D-A6A4-446D-AE84-C622C29DFC8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35F0C0E-6CB6-4F62-B05C-DF5486A3028E}" srcId="{211C9EBA-4A12-41B3-B80D-6994198CE77B}" destId="{80823B7D-A6A4-446D-AE84-C622C29DFC84}" srcOrd="5" destOrd="0" parTransId="{44D4213E-7C59-4EE7-AEF4-8E09806D1791}" sibTransId="{3114ADC7-A595-4156-97B9-7A42C50810F9}"/>
    <dgm:cxn modelId="{E82FF10E-37E7-45A0-A091-BCF5C8E06BEB}" type="presOf" srcId="{F26F463A-C940-45A1-B3E2-ED14CB7C7898}" destId="{7489AF9A-5672-442E-9A10-4302F9D9236B}" srcOrd="0" destOrd="0" presId="urn:microsoft.com/office/officeart/2005/8/layout/vList2"/>
    <dgm:cxn modelId="{D852E923-C9A1-429B-9DDF-D55C97F32D0D}" type="presOf" srcId="{211C9EBA-4A12-41B3-B80D-6994198CE77B}" destId="{3E013033-1BD8-4C79-B14B-022C26633B7A}" srcOrd="0" destOrd="0" presId="urn:microsoft.com/office/officeart/2005/8/layout/vList2"/>
    <dgm:cxn modelId="{E0BC963A-01D1-466B-8DA0-CA4AFA162C3F}" srcId="{211C9EBA-4A12-41B3-B80D-6994198CE77B}" destId="{1ED08B21-AC01-45E4-9A7E-4BB085BB1A79}" srcOrd="4" destOrd="0" parTransId="{F9B9A5BB-055A-4607-9875-8A8B68826DAE}" sibTransId="{CBA06A41-033C-4335-BE3A-A1B97F853ED2}"/>
    <dgm:cxn modelId="{F1287165-9059-4C14-90F6-0AC140E587B1}" type="presOf" srcId="{1ED08B21-AC01-45E4-9A7E-4BB085BB1A79}" destId="{FE167FBB-7D59-4E81-B930-3F77CB68C02F}" srcOrd="0" destOrd="0" presId="urn:microsoft.com/office/officeart/2005/8/layout/vList2"/>
    <dgm:cxn modelId="{2A9F8067-7A68-4F74-9DF6-5093396AB0F5}" type="presOf" srcId="{80823B7D-A6A4-446D-AE84-C622C29DFC84}" destId="{7B499FAA-3E61-4F96-ACD5-4FBF6AE0D706}" srcOrd="0" destOrd="0" presId="urn:microsoft.com/office/officeart/2005/8/layout/vList2"/>
    <dgm:cxn modelId="{3B00A567-E94F-47BB-BAA2-CB04604BECE7}" srcId="{211C9EBA-4A12-41B3-B80D-6994198CE77B}" destId="{C36498F8-8420-49E3-8D1B-5CF187902569}" srcOrd="2" destOrd="0" parTransId="{A9CA0C37-C827-4B89-9343-A08E8C41837A}" sibTransId="{D4951C4C-5D84-417B-918A-54B209CD1B9F}"/>
    <dgm:cxn modelId="{1E02B16B-CC51-46DF-8052-A18EDABF0431}" srcId="{211C9EBA-4A12-41B3-B80D-6994198CE77B}" destId="{F26F463A-C940-45A1-B3E2-ED14CB7C7898}" srcOrd="0" destOrd="0" parTransId="{F71087FF-E395-4B25-BE22-4036D72E9193}" sibTransId="{0BA3D10F-86FF-4EC4-B81A-B06E294BFFA7}"/>
    <dgm:cxn modelId="{4721C970-E0FC-49CB-8C42-2A0511303BE2}" type="presOf" srcId="{E2DA31A8-C70D-4E46-82C6-6C2B92BF26DF}" destId="{6FF02A66-2EA7-40A6-B50F-DC2FB7863E4E}" srcOrd="0" destOrd="0" presId="urn:microsoft.com/office/officeart/2005/8/layout/vList2"/>
    <dgm:cxn modelId="{651E5F90-3114-4E0E-A25F-5D365A5270DD}" srcId="{211C9EBA-4A12-41B3-B80D-6994198CE77B}" destId="{F4DD5226-1F27-4E9B-8D7F-DCC94CD20333}" srcOrd="3" destOrd="0" parTransId="{AA72F40F-C637-43CE-BDFC-7ED00C710A18}" sibTransId="{A29EBD8B-5198-4355-9582-A33D7F4A4610}"/>
    <dgm:cxn modelId="{8A6A8390-2BA8-4A36-A7AF-E2500E6841CB}" type="presOf" srcId="{C36498F8-8420-49E3-8D1B-5CF187902569}" destId="{2F022E28-D5A3-468D-8969-1552150FC44B}" srcOrd="0" destOrd="0" presId="urn:microsoft.com/office/officeart/2005/8/layout/vList2"/>
    <dgm:cxn modelId="{FD652395-16A5-4CB8-9463-16D875155566}" srcId="{211C9EBA-4A12-41B3-B80D-6994198CE77B}" destId="{E2DA31A8-C70D-4E46-82C6-6C2B92BF26DF}" srcOrd="1" destOrd="0" parTransId="{C673058A-60B4-4891-A73F-85BE5D4F2EA7}" sibTransId="{4C61DB51-2F15-41C3-A0A7-D17CE0D96127}"/>
    <dgm:cxn modelId="{F13C4BE7-4785-4CF4-8FBE-978FF48DB986}" type="presOf" srcId="{F4DD5226-1F27-4E9B-8D7F-DCC94CD20333}" destId="{BA9C3B71-B2DC-4001-BC7D-5D7886E5B584}" srcOrd="0" destOrd="0" presId="urn:microsoft.com/office/officeart/2005/8/layout/vList2"/>
    <dgm:cxn modelId="{7789E8D0-9141-4AFB-B309-B6E79BC2F60B}" type="presParOf" srcId="{3E013033-1BD8-4C79-B14B-022C26633B7A}" destId="{7489AF9A-5672-442E-9A10-4302F9D9236B}" srcOrd="0" destOrd="0" presId="urn:microsoft.com/office/officeart/2005/8/layout/vList2"/>
    <dgm:cxn modelId="{9F7F4DBB-2A24-4AAA-ACBC-4F45CD1F4647}" type="presParOf" srcId="{3E013033-1BD8-4C79-B14B-022C26633B7A}" destId="{FD0232DB-ACCE-40E6-860B-467521EAC4E7}" srcOrd="1" destOrd="0" presId="urn:microsoft.com/office/officeart/2005/8/layout/vList2"/>
    <dgm:cxn modelId="{89DEA03C-704E-490D-A362-8BAA6D9414F1}" type="presParOf" srcId="{3E013033-1BD8-4C79-B14B-022C26633B7A}" destId="{6FF02A66-2EA7-40A6-B50F-DC2FB7863E4E}" srcOrd="2" destOrd="0" presId="urn:microsoft.com/office/officeart/2005/8/layout/vList2"/>
    <dgm:cxn modelId="{32C1E040-E1A0-4BBE-9D69-DE90D4E0D2F5}" type="presParOf" srcId="{3E013033-1BD8-4C79-B14B-022C26633B7A}" destId="{2FD2551B-C19A-4C15-967E-3AFA634357DD}" srcOrd="3" destOrd="0" presId="urn:microsoft.com/office/officeart/2005/8/layout/vList2"/>
    <dgm:cxn modelId="{6A7CCB1D-915D-4580-AC9E-16F4A00748B9}" type="presParOf" srcId="{3E013033-1BD8-4C79-B14B-022C26633B7A}" destId="{2F022E28-D5A3-468D-8969-1552150FC44B}" srcOrd="4" destOrd="0" presId="urn:microsoft.com/office/officeart/2005/8/layout/vList2"/>
    <dgm:cxn modelId="{9009EDA4-04D5-4A76-9DAA-7EE73691E7BF}" type="presParOf" srcId="{3E013033-1BD8-4C79-B14B-022C26633B7A}" destId="{2C414F1B-19C7-4E0C-AF6B-E8CDA005BAAA}" srcOrd="5" destOrd="0" presId="urn:microsoft.com/office/officeart/2005/8/layout/vList2"/>
    <dgm:cxn modelId="{B4B70687-40E7-4874-AB12-4C7C1BF38A18}" type="presParOf" srcId="{3E013033-1BD8-4C79-B14B-022C26633B7A}" destId="{BA9C3B71-B2DC-4001-BC7D-5D7886E5B584}" srcOrd="6" destOrd="0" presId="urn:microsoft.com/office/officeart/2005/8/layout/vList2"/>
    <dgm:cxn modelId="{C52C1BA3-DE99-4295-AD91-9FA2A6222A6D}" type="presParOf" srcId="{3E013033-1BD8-4C79-B14B-022C26633B7A}" destId="{078E51FA-686F-40BC-95B9-BF419725C114}" srcOrd="7" destOrd="0" presId="urn:microsoft.com/office/officeart/2005/8/layout/vList2"/>
    <dgm:cxn modelId="{6679FE5C-4DAE-4D35-B22F-E11465CC04A2}" type="presParOf" srcId="{3E013033-1BD8-4C79-B14B-022C26633B7A}" destId="{FE167FBB-7D59-4E81-B930-3F77CB68C02F}" srcOrd="8" destOrd="0" presId="urn:microsoft.com/office/officeart/2005/8/layout/vList2"/>
    <dgm:cxn modelId="{29A1C281-A624-496B-8B21-3D65AF39A4C1}" type="presParOf" srcId="{3E013033-1BD8-4C79-B14B-022C26633B7A}" destId="{963034A9-FF40-4587-8F51-EF433CA34DA0}" srcOrd="9" destOrd="0" presId="urn:microsoft.com/office/officeart/2005/8/layout/vList2"/>
    <dgm:cxn modelId="{5C303F4F-DACB-4230-B24B-F3C0CC2B0723}" type="presParOf" srcId="{3E013033-1BD8-4C79-B14B-022C26633B7A}" destId="{7B499FAA-3E61-4F96-ACD5-4FBF6AE0D70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FE155F-AC55-4405-9C2C-B9D2DF16CE9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B16DD8-6B06-4AAA-A626-1974921946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random nature of data</a:t>
          </a:r>
          <a:endParaRPr lang="en-US"/>
        </a:p>
      </dgm:t>
    </dgm:pt>
    <dgm:pt modelId="{FF4AE86E-91FF-436F-9CA8-B3841A423160}" type="parTrans" cxnId="{C2E6AECF-98FD-4363-8FE3-03BE678AB53F}">
      <dgm:prSet/>
      <dgm:spPr/>
      <dgm:t>
        <a:bodyPr/>
        <a:lstStyle/>
        <a:p>
          <a:endParaRPr lang="en-US"/>
        </a:p>
      </dgm:t>
    </dgm:pt>
    <dgm:pt modelId="{E9F9E406-7549-48EC-939B-71F7B0578242}" type="sibTrans" cxnId="{C2E6AECF-98FD-4363-8FE3-03BE678AB53F}">
      <dgm:prSet/>
      <dgm:spPr/>
      <dgm:t>
        <a:bodyPr/>
        <a:lstStyle/>
        <a:p>
          <a:endParaRPr lang="en-US"/>
        </a:p>
      </dgm:t>
    </dgm:pt>
    <dgm:pt modelId="{3F21586B-65E0-48D6-8B3D-F546E4DEEC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restriction on weather API leading to small sample dataset</a:t>
          </a:r>
          <a:endParaRPr lang="en-US"/>
        </a:p>
      </dgm:t>
    </dgm:pt>
    <dgm:pt modelId="{E34BF3FC-F256-4EF2-AE12-033EEDE351B8}" type="parTrans" cxnId="{78A20BB6-6D2A-486D-972E-BEBE48CCB111}">
      <dgm:prSet/>
      <dgm:spPr/>
      <dgm:t>
        <a:bodyPr/>
        <a:lstStyle/>
        <a:p>
          <a:endParaRPr lang="en-US"/>
        </a:p>
      </dgm:t>
    </dgm:pt>
    <dgm:pt modelId="{C9023D1C-44A0-49C9-B93D-4CB609A824DE}" type="sibTrans" cxnId="{78A20BB6-6D2A-486D-972E-BEBE48CCB111}">
      <dgm:prSet/>
      <dgm:spPr/>
      <dgm:t>
        <a:bodyPr/>
        <a:lstStyle/>
        <a:p>
          <a:endParaRPr lang="en-US"/>
        </a:p>
      </dgm:t>
    </dgm:pt>
    <dgm:pt modelId="{CA3E8C4A-B161-4F19-85B3-5B5CC99D1882}" type="pres">
      <dgm:prSet presAssocID="{14FE155F-AC55-4405-9C2C-B9D2DF16CE92}" presName="root" presStyleCnt="0">
        <dgm:presLayoutVars>
          <dgm:dir/>
          <dgm:resizeHandles val="exact"/>
        </dgm:presLayoutVars>
      </dgm:prSet>
      <dgm:spPr/>
    </dgm:pt>
    <dgm:pt modelId="{0C8A6C73-39DD-4042-A93F-BAD0DC8E6750}" type="pres">
      <dgm:prSet presAssocID="{F5B16DD8-6B06-4AAA-A626-197492194606}" presName="compNode" presStyleCnt="0"/>
      <dgm:spPr/>
    </dgm:pt>
    <dgm:pt modelId="{C9F51AAF-65D3-4424-A9FD-2B10705049E6}" type="pres">
      <dgm:prSet presAssocID="{F5B16DD8-6B06-4AAA-A626-1974921946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E1AA11EB-C5E8-4F9A-A248-B0B89921CC4A}" type="pres">
      <dgm:prSet presAssocID="{F5B16DD8-6B06-4AAA-A626-197492194606}" presName="spaceRect" presStyleCnt="0"/>
      <dgm:spPr/>
    </dgm:pt>
    <dgm:pt modelId="{E16C1C2B-6A04-42ED-9660-DD0DD6132603}" type="pres">
      <dgm:prSet presAssocID="{F5B16DD8-6B06-4AAA-A626-197492194606}" presName="textRect" presStyleLbl="revTx" presStyleIdx="0" presStyleCnt="2">
        <dgm:presLayoutVars>
          <dgm:chMax val="1"/>
          <dgm:chPref val="1"/>
        </dgm:presLayoutVars>
      </dgm:prSet>
      <dgm:spPr/>
    </dgm:pt>
    <dgm:pt modelId="{3CDA5758-2B62-4B19-A571-F73245A81165}" type="pres">
      <dgm:prSet presAssocID="{E9F9E406-7549-48EC-939B-71F7B0578242}" presName="sibTrans" presStyleCnt="0"/>
      <dgm:spPr/>
    </dgm:pt>
    <dgm:pt modelId="{72F34A04-752F-48A0-B4A8-253CA8983818}" type="pres">
      <dgm:prSet presAssocID="{3F21586B-65E0-48D6-8B3D-F546E4DEECD0}" presName="compNode" presStyleCnt="0"/>
      <dgm:spPr/>
    </dgm:pt>
    <dgm:pt modelId="{3C85B14B-D849-4EE3-9D3F-0BE886C3D021}" type="pres">
      <dgm:prSet presAssocID="{3F21586B-65E0-48D6-8B3D-F546E4DEECD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710F37B5-1E1A-47F2-BA13-093F7B16AAFC}" type="pres">
      <dgm:prSet presAssocID="{3F21586B-65E0-48D6-8B3D-F546E4DEECD0}" presName="spaceRect" presStyleCnt="0"/>
      <dgm:spPr/>
    </dgm:pt>
    <dgm:pt modelId="{6F0940B0-1EFF-44B4-ADF1-5C3DB2532710}" type="pres">
      <dgm:prSet presAssocID="{3F21586B-65E0-48D6-8B3D-F546E4DEECD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3FF1E5C-F399-4438-BD19-A9CF613452D2}" type="presOf" srcId="{14FE155F-AC55-4405-9C2C-B9D2DF16CE92}" destId="{CA3E8C4A-B161-4F19-85B3-5B5CC99D1882}" srcOrd="0" destOrd="0" presId="urn:microsoft.com/office/officeart/2018/2/layout/IconLabelList"/>
    <dgm:cxn modelId="{5EA21E81-22A9-4E42-A2A0-9188119DE0FE}" type="presOf" srcId="{3F21586B-65E0-48D6-8B3D-F546E4DEECD0}" destId="{6F0940B0-1EFF-44B4-ADF1-5C3DB2532710}" srcOrd="0" destOrd="0" presId="urn:microsoft.com/office/officeart/2018/2/layout/IconLabelList"/>
    <dgm:cxn modelId="{78A20BB6-6D2A-486D-972E-BEBE48CCB111}" srcId="{14FE155F-AC55-4405-9C2C-B9D2DF16CE92}" destId="{3F21586B-65E0-48D6-8B3D-F546E4DEECD0}" srcOrd="1" destOrd="0" parTransId="{E34BF3FC-F256-4EF2-AE12-033EEDE351B8}" sibTransId="{C9023D1C-44A0-49C9-B93D-4CB609A824DE}"/>
    <dgm:cxn modelId="{CC1168C1-482B-49EA-B133-7A45B95B8E6F}" type="presOf" srcId="{F5B16DD8-6B06-4AAA-A626-197492194606}" destId="{E16C1C2B-6A04-42ED-9660-DD0DD6132603}" srcOrd="0" destOrd="0" presId="urn:microsoft.com/office/officeart/2018/2/layout/IconLabelList"/>
    <dgm:cxn modelId="{C2E6AECF-98FD-4363-8FE3-03BE678AB53F}" srcId="{14FE155F-AC55-4405-9C2C-B9D2DF16CE92}" destId="{F5B16DD8-6B06-4AAA-A626-197492194606}" srcOrd="0" destOrd="0" parTransId="{FF4AE86E-91FF-436F-9CA8-B3841A423160}" sibTransId="{E9F9E406-7549-48EC-939B-71F7B0578242}"/>
    <dgm:cxn modelId="{22CB28D5-769E-480F-8322-B4F485364F92}" type="presParOf" srcId="{CA3E8C4A-B161-4F19-85B3-5B5CC99D1882}" destId="{0C8A6C73-39DD-4042-A93F-BAD0DC8E6750}" srcOrd="0" destOrd="0" presId="urn:microsoft.com/office/officeart/2018/2/layout/IconLabelList"/>
    <dgm:cxn modelId="{5AB8C7B8-66E8-4E91-B12C-B7CC78C26416}" type="presParOf" srcId="{0C8A6C73-39DD-4042-A93F-BAD0DC8E6750}" destId="{C9F51AAF-65D3-4424-A9FD-2B10705049E6}" srcOrd="0" destOrd="0" presId="urn:microsoft.com/office/officeart/2018/2/layout/IconLabelList"/>
    <dgm:cxn modelId="{F636F5AB-3420-4303-BF00-76BFFE06E412}" type="presParOf" srcId="{0C8A6C73-39DD-4042-A93F-BAD0DC8E6750}" destId="{E1AA11EB-C5E8-4F9A-A248-B0B89921CC4A}" srcOrd="1" destOrd="0" presId="urn:microsoft.com/office/officeart/2018/2/layout/IconLabelList"/>
    <dgm:cxn modelId="{F2A1EDE2-D633-4A93-AE7A-0CB4F720F6D7}" type="presParOf" srcId="{0C8A6C73-39DD-4042-A93F-BAD0DC8E6750}" destId="{E16C1C2B-6A04-42ED-9660-DD0DD6132603}" srcOrd="2" destOrd="0" presId="urn:microsoft.com/office/officeart/2018/2/layout/IconLabelList"/>
    <dgm:cxn modelId="{83A59577-6EB7-448D-9D68-0203EFF80B83}" type="presParOf" srcId="{CA3E8C4A-B161-4F19-85B3-5B5CC99D1882}" destId="{3CDA5758-2B62-4B19-A571-F73245A81165}" srcOrd="1" destOrd="0" presId="urn:microsoft.com/office/officeart/2018/2/layout/IconLabelList"/>
    <dgm:cxn modelId="{FCC2BB51-09DC-4454-B354-2187D7C3981C}" type="presParOf" srcId="{CA3E8C4A-B161-4F19-85B3-5B5CC99D1882}" destId="{72F34A04-752F-48A0-B4A8-253CA8983818}" srcOrd="2" destOrd="0" presId="urn:microsoft.com/office/officeart/2018/2/layout/IconLabelList"/>
    <dgm:cxn modelId="{F98AF5F2-207A-4332-8848-4DB44753D4BA}" type="presParOf" srcId="{72F34A04-752F-48A0-B4A8-253CA8983818}" destId="{3C85B14B-D849-4EE3-9D3F-0BE886C3D021}" srcOrd="0" destOrd="0" presId="urn:microsoft.com/office/officeart/2018/2/layout/IconLabelList"/>
    <dgm:cxn modelId="{42AFDD5A-EC32-4A05-95EF-706B5CFEDFF4}" type="presParOf" srcId="{72F34A04-752F-48A0-B4A8-253CA8983818}" destId="{710F37B5-1E1A-47F2-BA13-093F7B16AAFC}" srcOrd="1" destOrd="0" presId="urn:microsoft.com/office/officeart/2018/2/layout/IconLabelList"/>
    <dgm:cxn modelId="{AAFEB03F-C278-4715-946B-215FBE95E7E1}" type="presParOf" srcId="{72F34A04-752F-48A0-B4A8-253CA8983818}" destId="{6F0940B0-1EFF-44B4-ADF1-5C3DB253271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AE594-964C-4DE5-9AB7-3058D2377EBB}">
      <dsp:nvSpPr>
        <dsp:cNvPr id="0" name=""/>
        <dsp:cNvSpPr/>
      </dsp:nvSpPr>
      <dsp:spPr>
        <a:xfrm>
          <a:off x="242116" y="157690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529D0-90EF-42FE-8FBF-1F690A84D583}">
      <dsp:nvSpPr>
        <dsp:cNvPr id="0" name=""/>
        <dsp:cNvSpPr/>
      </dsp:nvSpPr>
      <dsp:spPr>
        <a:xfrm>
          <a:off x="525886" y="441460"/>
          <a:ext cx="783745" cy="78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58D0C-F002-4BB6-99DC-EF1D24395FA1}">
      <dsp:nvSpPr>
        <dsp:cNvPr id="0" name=""/>
        <dsp:cNvSpPr/>
      </dsp:nvSpPr>
      <dsp:spPr>
        <a:xfrm>
          <a:off x="1882962" y="157690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Project Flow Structure</a:t>
          </a:r>
          <a:endParaRPr lang="en-US" sz="2400" kern="1200" dirty="0"/>
        </a:p>
      </dsp:txBody>
      <dsp:txXfrm>
        <a:off x="1882962" y="157690"/>
        <a:ext cx="3185173" cy="1351285"/>
      </dsp:txXfrm>
    </dsp:sp>
    <dsp:sp modelId="{75BD9468-6896-44CE-8D04-3C9DEDEB14B2}">
      <dsp:nvSpPr>
        <dsp:cNvPr id="0" name=""/>
        <dsp:cNvSpPr/>
      </dsp:nvSpPr>
      <dsp:spPr>
        <a:xfrm>
          <a:off x="5623128" y="157690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8A594D-09A3-4B88-A42C-D649C777A61F}">
      <dsp:nvSpPr>
        <dsp:cNvPr id="0" name=""/>
        <dsp:cNvSpPr/>
      </dsp:nvSpPr>
      <dsp:spPr>
        <a:xfrm>
          <a:off x="5906898" y="441460"/>
          <a:ext cx="783745" cy="78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163BC-A199-4C79-A051-1D1B5582DA80}">
      <dsp:nvSpPr>
        <dsp:cNvPr id="0" name=""/>
        <dsp:cNvSpPr/>
      </dsp:nvSpPr>
      <dsp:spPr>
        <a:xfrm>
          <a:off x="7263975" y="157690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Exploratory Data Analysis</a:t>
          </a:r>
        </a:p>
      </dsp:txBody>
      <dsp:txXfrm>
        <a:off x="7263975" y="157690"/>
        <a:ext cx="3185173" cy="1351285"/>
      </dsp:txXfrm>
    </dsp:sp>
    <dsp:sp modelId="{DC65D32F-5AC1-4F88-8C9E-3B70C6E5A8DC}">
      <dsp:nvSpPr>
        <dsp:cNvPr id="0" name=""/>
        <dsp:cNvSpPr/>
      </dsp:nvSpPr>
      <dsp:spPr>
        <a:xfrm>
          <a:off x="242116" y="2127111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14347-2A55-48F3-A2CB-3EBFDD83CCCB}">
      <dsp:nvSpPr>
        <dsp:cNvPr id="0" name=""/>
        <dsp:cNvSpPr/>
      </dsp:nvSpPr>
      <dsp:spPr>
        <a:xfrm>
          <a:off x="525886" y="2410881"/>
          <a:ext cx="783745" cy="783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5D867-6CF9-40B0-8CAD-1A59700367A7}">
      <dsp:nvSpPr>
        <dsp:cNvPr id="0" name=""/>
        <dsp:cNvSpPr/>
      </dsp:nvSpPr>
      <dsp:spPr>
        <a:xfrm>
          <a:off x="1882962" y="2127111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</a:t>
          </a:r>
        </a:p>
      </dsp:txBody>
      <dsp:txXfrm>
        <a:off x="1882962" y="2127111"/>
        <a:ext cx="3185173" cy="1351285"/>
      </dsp:txXfrm>
    </dsp:sp>
    <dsp:sp modelId="{A229B2AA-FAFB-4DC3-87BC-0D5A69969DBE}">
      <dsp:nvSpPr>
        <dsp:cNvPr id="0" name=""/>
        <dsp:cNvSpPr/>
      </dsp:nvSpPr>
      <dsp:spPr>
        <a:xfrm>
          <a:off x="5623128" y="2127111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8C72F-92DA-44DB-B57E-DEE0B518837E}">
      <dsp:nvSpPr>
        <dsp:cNvPr id="0" name=""/>
        <dsp:cNvSpPr/>
      </dsp:nvSpPr>
      <dsp:spPr>
        <a:xfrm>
          <a:off x="5906898" y="2410881"/>
          <a:ext cx="783745" cy="7837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BEFF9-B223-4A17-B073-37FC103085AF}">
      <dsp:nvSpPr>
        <dsp:cNvPr id="0" name=""/>
        <dsp:cNvSpPr/>
      </dsp:nvSpPr>
      <dsp:spPr>
        <a:xfrm>
          <a:off x="7263975" y="2127111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Biggest Challenge</a:t>
          </a:r>
        </a:p>
      </dsp:txBody>
      <dsp:txXfrm>
        <a:off x="7263975" y="2127111"/>
        <a:ext cx="3185173" cy="1351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9AF9A-5672-442E-9A10-4302F9D9236B}">
      <dsp:nvSpPr>
        <dsp:cNvPr id="0" name=""/>
        <dsp:cNvSpPr/>
      </dsp:nvSpPr>
      <dsp:spPr>
        <a:xfrm>
          <a:off x="0" y="40199"/>
          <a:ext cx="6581776" cy="702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Retrieve weather data</a:t>
          </a:r>
          <a:endParaRPr lang="en-US" sz="3000" kern="1200" dirty="0"/>
        </a:p>
      </dsp:txBody>
      <dsp:txXfrm>
        <a:off x="34269" y="74468"/>
        <a:ext cx="6513238" cy="633462"/>
      </dsp:txXfrm>
    </dsp:sp>
    <dsp:sp modelId="{6FF02A66-2EA7-40A6-B50F-DC2FB7863E4E}">
      <dsp:nvSpPr>
        <dsp:cNvPr id="0" name=""/>
        <dsp:cNvSpPr/>
      </dsp:nvSpPr>
      <dsp:spPr>
        <a:xfrm>
          <a:off x="0" y="828599"/>
          <a:ext cx="6581776" cy="702000"/>
        </a:xfrm>
        <a:prstGeom prst="roundRect">
          <a:avLst/>
        </a:prstGeom>
        <a:solidFill>
          <a:schemeClr val="accent5">
            <a:hueOff val="-298972"/>
            <a:satOff val="84"/>
            <a:lumOff val="-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Cleaning data</a:t>
          </a:r>
          <a:endParaRPr lang="en-US" sz="3000" kern="1200"/>
        </a:p>
      </dsp:txBody>
      <dsp:txXfrm>
        <a:off x="34269" y="862868"/>
        <a:ext cx="6513238" cy="633462"/>
      </dsp:txXfrm>
    </dsp:sp>
    <dsp:sp modelId="{2F022E28-D5A3-468D-8969-1552150FC44B}">
      <dsp:nvSpPr>
        <dsp:cNvPr id="0" name=""/>
        <dsp:cNvSpPr/>
      </dsp:nvSpPr>
      <dsp:spPr>
        <a:xfrm>
          <a:off x="0" y="1616999"/>
          <a:ext cx="6581776" cy="702000"/>
        </a:xfrm>
        <a:prstGeom prst="roundRect">
          <a:avLst/>
        </a:prstGeom>
        <a:solidFill>
          <a:schemeClr val="accent5">
            <a:hueOff val="-597944"/>
            <a:satOff val="167"/>
            <a:lumOff val="-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Perform EDA</a:t>
          </a:r>
          <a:endParaRPr lang="en-US" sz="3000" kern="1200"/>
        </a:p>
      </dsp:txBody>
      <dsp:txXfrm>
        <a:off x="34269" y="1651268"/>
        <a:ext cx="6513238" cy="633462"/>
      </dsp:txXfrm>
    </dsp:sp>
    <dsp:sp modelId="{BA9C3B71-B2DC-4001-BC7D-5D7886E5B584}">
      <dsp:nvSpPr>
        <dsp:cNvPr id="0" name=""/>
        <dsp:cNvSpPr/>
      </dsp:nvSpPr>
      <dsp:spPr>
        <a:xfrm>
          <a:off x="0" y="2405400"/>
          <a:ext cx="6581776" cy="702000"/>
        </a:xfrm>
        <a:prstGeom prst="roundRect">
          <a:avLst/>
        </a:prstGeom>
        <a:solidFill>
          <a:schemeClr val="accent5">
            <a:hueOff val="-896917"/>
            <a:satOff val="251"/>
            <a:lumOff val="-4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Feature Engineering</a:t>
          </a:r>
          <a:endParaRPr lang="en-US" sz="3000" kern="1200"/>
        </a:p>
      </dsp:txBody>
      <dsp:txXfrm>
        <a:off x="34269" y="2439669"/>
        <a:ext cx="6513238" cy="633462"/>
      </dsp:txXfrm>
    </dsp:sp>
    <dsp:sp modelId="{FE167FBB-7D59-4E81-B930-3F77CB68C02F}">
      <dsp:nvSpPr>
        <dsp:cNvPr id="0" name=""/>
        <dsp:cNvSpPr/>
      </dsp:nvSpPr>
      <dsp:spPr>
        <a:xfrm>
          <a:off x="0" y="3193800"/>
          <a:ext cx="6581776" cy="702000"/>
        </a:xfrm>
        <a:prstGeom prst="roundRect">
          <a:avLst/>
        </a:prstGeom>
        <a:solidFill>
          <a:schemeClr val="accent5">
            <a:hueOff val="-1195889"/>
            <a:satOff val="334"/>
            <a:lumOff val="-5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Building Model</a:t>
          </a:r>
          <a:endParaRPr lang="en-US" sz="3000" kern="1200"/>
        </a:p>
      </dsp:txBody>
      <dsp:txXfrm>
        <a:off x="34269" y="3228069"/>
        <a:ext cx="6513238" cy="633462"/>
      </dsp:txXfrm>
    </dsp:sp>
    <dsp:sp modelId="{7B499FAA-3E61-4F96-ACD5-4FBF6AE0D706}">
      <dsp:nvSpPr>
        <dsp:cNvPr id="0" name=""/>
        <dsp:cNvSpPr/>
      </dsp:nvSpPr>
      <dsp:spPr>
        <a:xfrm>
          <a:off x="0" y="3982200"/>
          <a:ext cx="6581776" cy="702000"/>
        </a:xfrm>
        <a:prstGeom prst="roundRect">
          <a:avLst/>
        </a:prstGeom>
        <a:solidFill>
          <a:schemeClr val="accent5">
            <a:hueOff val="-1494861"/>
            <a:satOff val="418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Model Evaluation</a:t>
          </a:r>
        </a:p>
      </dsp:txBody>
      <dsp:txXfrm>
        <a:off x="34269" y="4016469"/>
        <a:ext cx="6513238" cy="633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51AAF-65D3-4424-A9FD-2B10705049E6}">
      <dsp:nvSpPr>
        <dsp:cNvPr id="0" name=""/>
        <dsp:cNvSpPr/>
      </dsp:nvSpPr>
      <dsp:spPr>
        <a:xfrm>
          <a:off x="1835632" y="25083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C1C2B-6A04-42ED-9660-DD0DD6132603}">
      <dsp:nvSpPr>
        <dsp:cNvPr id="0" name=""/>
        <dsp:cNvSpPr/>
      </dsp:nvSpPr>
      <dsp:spPr>
        <a:xfrm>
          <a:off x="647632" y="26652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The random nature of data</a:t>
          </a:r>
          <a:endParaRPr lang="en-US" sz="2400" kern="1200"/>
        </a:p>
      </dsp:txBody>
      <dsp:txXfrm>
        <a:off x="647632" y="2665253"/>
        <a:ext cx="4320000" cy="720000"/>
      </dsp:txXfrm>
    </dsp:sp>
    <dsp:sp modelId="{3C85B14B-D849-4EE3-9D3F-0BE886C3D021}">
      <dsp:nvSpPr>
        <dsp:cNvPr id="0" name=""/>
        <dsp:cNvSpPr/>
      </dsp:nvSpPr>
      <dsp:spPr>
        <a:xfrm>
          <a:off x="6911632" y="25083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940B0-1EFF-44B4-ADF1-5C3DB2532710}">
      <dsp:nvSpPr>
        <dsp:cNvPr id="0" name=""/>
        <dsp:cNvSpPr/>
      </dsp:nvSpPr>
      <dsp:spPr>
        <a:xfrm>
          <a:off x="5723632" y="26652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The restriction on weather API leading to small sample dataset</a:t>
          </a:r>
          <a:endParaRPr lang="en-US" sz="2400" kern="1200"/>
        </a:p>
      </dsp:txBody>
      <dsp:txXfrm>
        <a:off x="5723632" y="266525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7:05:11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576 4 24575,'15'0'0,"-4"0"0,19 9 0,-17-7 0,17 13 0,-18-14 0,22 9 0,-19-9 0,19 4 0,-22 0 0,9-4 0,-10 3 0,10-4 0,-10 5 0,10-4 0,-4 8 0,0-8 0,-1 9 0,-1-9 0,-3 8 0,8-8 0,-8 8 0,3-3 0,1 4 0,-5-4 0,10 4 0,-9-9 0,9 4 0,-10-1 0,10-2 0,-10 6 0,5-6 0,-1 2 0,-3-4 0,3 0 0,-5 0 0,6 0 0,-5 5 0,5-4 0,-1 3 0,-3 1 0,3-4 0,-5 8 0,6-8 0,-5 8 0,5-4 0,-6 1 0,0-2 0,0 1 0,0-4 0,0 8 0,0-3 0,0-1 0,0 4 0,0-8 0,-4 8 0,3-3 0,-4 4 0,1 0 0,3 0 0,-4 0 0,5 0 0,-4 0 0,3 5 0,-3 2 0,5 0 0,0 4 0,0-4 0,0 5 0,0 0 0,0-5 0,0 4 0,-1-10 0,1 10 0,-5-9 0,3 3 0,-8-5 0,8 0 0,-8 1 0,4-2 0,-1-3 0,-3 2 0,7-2 0,-7 3 0,8 1 0,-8 0 0,4 0 0,-1 6 0,-2-5 0,3 10 0,-5-4 0,0 5 0,0 7 0,0-5 0,0 4 0,0-6 0,0 1 0,0-1 0,0 7 0,0-5 0,-10 4 0,3-11 0,-9 4 0,0-4 0,-6 10 0,-2-9 0,-3 8 0,10-15 0,-10 6 0,13-1 0,-20-3 0,15 8 0,-16-7 0,4 2 0,-5 2 0,-1 1 0,0 0 0,7 3 0,-6-3 0,12-2 0,-4 5 0,11-10 0,-5 4 0,11-6 0,-5 1 0,6-1 0,-6 1 0,5-1 0,-10-4 0,4 3 0,-12-8 0,5 4 0,-5-5 0,7 0 0,-7 0 0,5 0 0,-11 0 0,11 0 0,-12 0 0,6 0 0,0 0 0,-5 0 0,5 0 0,-7-5 0,0-2 0,0-5 0,7-5 0,-5 3 0,4-8 0,1 4 0,-5-1 0,4-3 0,1 4 0,-7-14 0,6 7 0,-1-6 0,4 13 0,11 2 0,-4 0 0,9-1 0,-5-5 0,6-1 0,0 1 0,-1-1 0,6 1 0,-4-1 0,4 1 0,0-1 0,1 1 0,0 5 0,4-4 0,-4 4 0,5-5 0,0 4 0,0-3 0,0 4 0,0-5 0,0 0 0,0 5 0,0-11 0,0 9 0,0-9 0,0 5 0,0-6 0,0-1 0,0 0 0,0 1 0,0 0 0,0 5 0,5-5 0,1 7 0,6-1 0,-1 1 0,0-1 0,0 1 0,5-1 0,-4 6 0,9-4 0,-4 4 0,0 0 0,4 1 0,-5 0 0,7 4 0,-1 1 0,0 1 0,-5 4 0,4-5 0,-9 5 0,3-4 0,1 9 0,-5-8 0,4 8 0,-4-8 0,-1 8 0,0-4 0,0 1 0,0 2 0,0-2 0,-1 4 0,1 0 0,-1 0 0,1 0 0,0 0 0,0 0 0,0 0 0,0 0 0,0 0 0,-1 0 0,1 0 0,-1-5 0,1 4 0,-4-8 0,2 8 0,-7-8 0,8 8 0,-3-3 0,4 4 0,-1-4 0,1 3 0,0-4 0,0 5 0,0 0 0,-1 0 0,1 0 0,0 0 0,0 0 0,0 0 0,6-5 0,1 4 0,5-4 0,-5 1 0,4 2 0,-10-2 0,5-1 0,-6 4 0,-5-8 0,0 4 0,-5-1 0,0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7:12:59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2438 249 24575,'-15'0'0,"-2"0"0,-5 0 0,0 0 0,-56-27 0,41 15 0,-47-28 0,60 27 0,-5-4 0,7 11 0,5-4 0,-4 9 0,9-8 0,-3 8 0,-1-9 0,4 9 0,-9-9 0,10 9 0,-5-4 0,6 5 0,0-5 0,0 4 0,-5-3 0,4 4 0,-4-5 0,5 4 0,-6-4 0,5 1 0,-10 3 0,9-4 0,-9 0 0,9 4 0,-3-4 0,-1 0 0,5 4 0,-5-4 0,6 5 0,-1 0 0,-4 0 0,3 0 0,-9 0 0,4 0 0,-5 0 0,-1 0 0,1 0 0,5 0 0,-4 0 0,4 0 0,0 0 0,-4 0 0,9 0 0,-4 0 0,1 0 0,-2 0 0,0 0 0,-4 0 0,9 0 0,-9 0 0,9 0 0,-9 0 0,10 0 0,-5-5 0,6 4 0,0-4 0,-1 5 0,1 0 0,0 0 0,0 0 0,-1 0 0,1 0 0,0 0 0,-6 0 0,-1 0 0,0 0 0,-4 0 0,4 0 0,-5 0 0,5 0 0,-4 0 0,4 0 0,0 0 0,-4 0 0,4 0 0,-6 0 0,1 0 0,-1-5 0,6 4 0,-4-4 0,10 5 0,-1-4 0,3 2 0,4-2 0,-6 4 0,1 0 0,0 0 0,0 0 0,0 0 0,-1 0 0,-4 0 0,3 0 0,-9 0 0,4 0 0,-5 0 0,5 0 0,-5 0 0,5 0 0,-10 0 0,4 0 0,1 0 0,7 0 0,-1 0 0,4 0 0,-3 0 0,-1 0 0,5 0 0,-5 0 0,6 0 0,0 0 0,0 0 0,0 0 0,0 4 0,0-3 0,0 8 0,5-4 0,-4 1 0,3-2 0,1 1 0,-5-4 0,9 8 0,-8-8 0,4 8 0,-6-8 0,6 8 0,-4-3 0,3-1 0,0 4 0,-3-8 0,3 8 0,1-3 0,-4 0 0,8 3 0,-9-4 0,9 5 0,-8 0 0,4-4 0,-6 3 0,6-4 0,-4 6 0,7-1 0,-7-5 0,8 4 0,-8-8 0,8 8 0,-8-3 0,8 4 0,-8-4 0,7 2 0,-7-2 0,4 4 0,-1 0 0,-3-4 0,3 3 0,1-4 0,-4 5 0,3 0 0,0 0 0,-2 0 0,2-1 0,-4 1 0,5-1 0,-4-3 0,8 2 0,-8-7 0,8 8 0,-4-4 0,1 0 0,3 3 0,-3-3 0,4 5 0,0-1 0,0 1 0,-5-5 0,4 4 0,-4-4 0,5 5 0,-4-1 0,3 1 0,-3-1 0,-1 1 0,4-1 0,-3 1 0,4-1 0,-5-3 0,4 2 0,-3-3 0,4 5 0,0-1 0,0 0 0,0 1 0,0 0 0,0 0 0,0-1 0,0 1 0,0 0 0,0 1 0,0-1 0,0 0 0,4 0 0,-3 0 0,4 0 0,-1 0 0,-3-1 0,3 1 0,-4 0 0,4 8 0,-3-6 0,7 2 0,-7-6 0,3-2 0,1 4 0,0-1 0,1 1 0,2 0 0,-7-1 0,7-3 0,-2 2 0,3-3 0,1 5 0,-4 0 0,3 0 0,-4 0 0,5 1 0,1-1 0,-1 5 0,0-3 0,-4 3 0,3-5 0,-8 0 0,8-4 0,-8 3 0,8-8 0,-8 8 0,7-4 0,-6 6 0,7-1 0,-4-1 0,5 1 0,-5 0 0,4-5 0,-3 4 0,-1-3 0,4 4 0,-3-5 0,-1 4 0,4-8 0,-7 8 0,7-7 0,-4 7 0,5-4 0,0 5 0,10 1 0,-7-1 0,12 1 0,-8 0 0,0-1 0,4 1 0,-10-1 0,5 1 0,-1 0 0,-3-6 0,9 5 0,-4-4 0,5 6 0,0-1 0,7 0 0,-5 1 0,11 0 0,-11-1 0,11 6 0,-12-4 0,6 4 0,-12-6 0,-2-1 0,1-4 0,1 3 0,0-7 0,4 7 0,-5-7 0,7 8 0,-1-9 0,0 9 0,-5-9 0,9 4 0,-14-5 0,14 0 0,-15 0 0,5 0 0,-6 0 0,5 0 0,-3 0 0,3 0 0,-5 0 0,6 0 0,-5 0 0,10 0 0,-10 0 0,10 0 0,-4 0 0,5 0 0,1 0 0,-1 0 0,0 0 0,-5 0 0,4 0 0,-4 0 0,5 0 0,1 0 0,-1 0 0,0 0 0,0 0 0,14 0 0,-10 0 0,10 0 0,-14 0 0,0 0 0,0 0 0,1-5 0,-1 4 0,-5-9 0,4 9 0,-4-9 0,0 9 0,3-9 0,-8 9 0,9-9 0,-4 4 0,0-5 0,-2 0 0,1 5 0,-5-3 0,10 3 0,-10-4 0,10-1 0,-9 0 0,9-5 0,-10 5 0,10-6 0,-10 7 0,10-1 0,-9 1 0,4-7 0,-1 5 0,-3-3 0,9 3 0,-9 2 0,3-1 0,1 1 0,-5-1 0,5 5 0,-6-3 0,0 3 0,5-4 0,-3-1 0,3 1 0,-5-1 0,1-4 0,-1 3 0,1-4 0,-1 6 0,0 0 0,0-6 0,0 5 0,1-5 0,0 0 0,-6-1 0,5 0 0,-9-4 0,8 10 0,-8-5 0,8 0 0,-7 5 0,7-5 0,-3 6 0,-1 0 0,4 0 0,-3-6 0,0 4 0,3-3 0,-3-1 0,0 4 0,4-3 0,-5 5 0,1-1 0,3 1 0,-8 0 0,8 5 0,-8-4 0,3 3 0,-4-3 0,0-1 0,0 0 0,0 0 0,0-6 0,0-1 0,0-5 0,0-1 0,0 1 0,0 5 0,-5-4 0,4 9 0,-4-4 0,5 6 0,0 0 0,0 0 0,0 0 0,0 0 0,-4 0 0,2 0 0,-2 0 0,4 0 0,0 0 0,-4 5 0,3-4 0,-8 3 0,3 1 0,1-5 0,-4 9 0,8-8 0,-8 8 0,8-3 0,-3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7:09:35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24575,'0'20'0,"0"6"0,0 5 0,0 38 0,-6-17 0,5 19 0,-5-27 0,6 32 0,0-21 0,0 30 0,0-31 0,0-1 0,0-7 0,0 5 0,0-5 0,0 0 0,0-2 0,0 0 0,0-6 0,0 7 0,0-9 0,0-6 0,0-1 0,0 0 0,0-5 0,0 4 0,0-5 0,0-1 0,0 0 0,0 0 0,0 7 0,0-5 0,0 5 0,0-7 0,0 0 0,0 7 0,0-5 0,0 11 0,0-5 0,0 7 0,0-1 0,0 8 0,0-5 0,0 12 0,0-5 0,0 0 0,0 5 0,0-12 0,0 12 0,0-12 0,0 5 0,0-14 0,0 5 0,0-11 0,0 5 0,0-7 0,0 0 0,0 1 0,0-1 0,0-5 0,0 4 0,0-10 0,-5 20 0,-2-12 0,1 13 0,-4-9 0,9-1 0,-4 0 0,5 1 0,-5-1 0,4 0 0,-5 7 0,2-11 0,3 10 0,-4-12 0,5 7 0,0-1 0,0-5 0,-5 4 0,4-10 0,-4 10 0,5-9 0,0 3 0,-5 1 0,4-5 0,-4 5 0,5-6 0,0 0 0,0 0 0,0 5 0,-5-3 0,4 3 0,-4 5 0,5-2 0,0 9 0,0-10 0,0 4 0,0-4 0,0-1 0,0 5 0,0-9 0,0 9 0,0-10 0,0 5 0,0-6 0,0 0 0,0 0 0,0 0 0,0 0 0,0 0 0,0-5 0,0 16 0,0-1 0,0 10 0,0-1 0,0 13 0,0-15 0,0 15 0,0-20 0,0 1 0,0-1 0,0 0 0,0 1 0,0-1 0,0 0 0,0-5 0,0 4 0,5-4 0,-3 5 0,3-5 0,-5-2 0,0 1 0,0-5 0,0 5 0,0-6 0,0 0 0,0 0 0,0 0 0,0 0 0,0 0 0,0 0 0,0-1 0,0 1 0,0 5 0,0-4 0,4 5 0,2-6 0,-1 0 0,4 0 0,-8 0 0,8 0 0,-8 0 0,4-5 0,-5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7:10:10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998 184 24575,'-35'-4'0,"5"-9"0,-3 6 0,5-9 0,11 10 0,0-11 0,-19-5 0,21 4 0,-21 2 0,24 7 0,-3 4 0,4-1 0,1-3 0,0 8 0,0-4 0,0 1 0,-6 2 0,4-2 0,-3-1 0,4 4 0,1-3 0,0 4 0,4-5 0,-3 4 0,4-3 0,-5 4 0,0 0 0,-4 0 0,3 0 0,-4 0 0,5 0 0,0 0 0,-6 0 0,4 0 0,-3 0 0,-1 0 0,4 0 0,-9 0 0,10 0 0,-10 0 0,4 0 0,-6 0 0,6 0 0,-4 0 0,4 5 0,0-4 0,-4 9 0,9-4 0,-3 4 0,-1 1 0,5-1 0,-5 1 0,6-6 0,-1 4 0,1-3 0,0-1 0,0 4 0,0-3 0,0 3 0,0 1 0,1-1 0,3 1 0,-2-5 0,7 4 0,-9-3 0,9 4 0,-8 0 0,8 0 0,-8 0 0,8 6 0,-4-5 0,1 5 0,3-1 0,-4 1 0,5 6 0,0-6 0,0-1 0,0 1 0,0-5 0,0 4 0,0-4 0,0 4 0,-4-4 0,2 5 0,-2-6 0,4 0 0,-5 0 0,4 0 0,-3 0 0,4 0 0,0 0 0,0 0 0,0 0 0,0-1 0,0 1 0,0 0 0,0 0 0,0 0 0,0 0 0,0-1 0,0 1 0,0 0 0,0 0 0,4-4 0,-3 2 0,8-2 0,-3 4 0,-1 0 0,4-4 0,-3 3 0,0-4 0,2 1 0,-6 3 0,6-8 0,-7 8 0,4-4 0,-5 5 0,4 0 0,2-5 0,4 4 0,-5-3 0,4 4 0,-3 0 0,3-5 0,-4 4 0,4-3 0,-3 4 0,4 0 0,0 0 0,0 0 0,0 0 0,5 1 0,2-1 0,0 1 0,-1-1 0,-6 1 0,0-1 0,5-5 0,-3 0 0,3-1 0,-5-3 0,0 4 0,0-5 0,0 4 0,1-3 0,-1 4 0,0-5 0,0 4 0,-1-3 0,1 4 0,-5-1 0,4 2 0,-4 0 0,5 3 0,0-4 0,0 1 0,0 2 0,0-7 0,0 4 0,-1-1 0,1-3 0,0 4 0,0-1 0,6 2 0,1 0 0,0 3 0,4-7 0,-10 6 0,10-6 0,-10 2 0,5-4 0,-1 0 0,-3 0 0,9 0 0,-10 0 0,10 0 0,-9 0 0,3 0 0,-5 0 0,0 0 0,0 0 0,0 0 0,0 0 0,0 0 0,0 0 0,0 0 0,-1 0 0,1 0 0,-1 0 0,-3-4 0,2 2 0,-3-7 0,5 8 0,0-8 0,0 8 0,0-8 0,0 8 0,0-8 0,0 8 0,-5-8 0,4 8 0,-8-8 0,8 8 0,-8-8 0,8 3 0,-3-4 0,3 0 0,1 0 0,-4 0 0,3 5 0,-8-5 0,3 5 0,1-5 0,-4-6 0,3 5 0,1-5 0,-4 1 0,3 3 0,-4-4 0,5 6 0,-4 0 0,4 0 0,-1 5 0,-3-4 0,4 4 0,-5-5 0,0 0 0,0 1 0,0-2 0,0 1 0,0 0 0,0-6 0,0-7 0,0 4 0,0-8 0,0 10 0,0 0 0,0 1 0,0 6 0,0 0 0,0 0 0,0 0 0,0 1 0,0-7 0,0-1 0,0 0 0,0 1 0,0 6 0,0 0 0,0 0 0,0 0 0,0 0 0,0 0 0,-5-5 0,-1 3 0,0-9 0,-3 5 0,3-5 0,0 6 0,2 0 0,4 6 0,-5-6 0,-6-2 0,-2 0 0,-9-10 0,-16-18 0,10 14 0,-11-16 0,24 35 0,4 1 0,5 2 0,-3 7 0,8-2 0,-4 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3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1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8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0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4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2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8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4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3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63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86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3" descr="Close up of a control panel of an aeroplane flying at night">
            <a:extLst>
              <a:ext uri="{FF2B5EF4-FFF2-40B4-BE49-F238E27FC236}">
                <a16:creationId xmlns:a16="http://schemas.microsoft.com/office/drawing/2014/main" id="{9C334942-0972-8601-25C0-9AE6B5DA4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95" b="48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6F9FE-DD5B-AA73-293C-43BC5D35A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871759"/>
            <a:ext cx="5067300" cy="3497042"/>
          </a:xfrm>
        </p:spPr>
        <p:txBody>
          <a:bodyPr anchor="t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Flight Prediction Project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CED95-A97C-2022-1304-5B98F03AC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5157694"/>
            <a:ext cx="5019676" cy="976406"/>
          </a:xfrm>
        </p:spPr>
        <p:txBody>
          <a:bodyPr anchor="t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Ali Faisal Raza</a:t>
            </a:r>
          </a:p>
          <a:p>
            <a:r>
              <a:rPr lang="en-CA">
                <a:solidFill>
                  <a:srgbClr val="FFFFFF"/>
                </a:solidFill>
              </a:rPr>
              <a:t>Colin Tran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22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516D-1B18-07B8-D138-6B5BB5BB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92" y="81938"/>
            <a:ext cx="6699564" cy="598287"/>
          </a:xfrm>
        </p:spPr>
        <p:txBody>
          <a:bodyPr>
            <a:normAutofit fontScale="90000"/>
          </a:bodyPr>
          <a:lstStyle/>
          <a:p>
            <a:r>
              <a:rPr lang="en-CA" dirty="0"/>
              <a:t>Linear regression fit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1156A-3CC0-10C8-6C96-3EA607642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56" y="1149544"/>
            <a:ext cx="8666456" cy="45900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D5D2C86-F6AD-1764-A34C-ED8D58659E39}"/>
                  </a:ext>
                </a:extLst>
              </p14:cNvPr>
              <p14:cNvContentPartPr/>
              <p14:nvPr/>
            </p14:nvContentPartPr>
            <p14:xfrm>
              <a:off x="8356680" y="1978394"/>
              <a:ext cx="896400" cy="519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D5D2C86-F6AD-1764-A34C-ED8D58659E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48040" y="1969754"/>
                <a:ext cx="914040" cy="53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237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516D-1B18-07B8-D138-6B5BB5BB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91" y="81938"/>
            <a:ext cx="10997263" cy="598287"/>
          </a:xfrm>
        </p:spPr>
        <p:txBody>
          <a:bodyPr>
            <a:normAutofit fontScale="90000"/>
          </a:bodyPr>
          <a:lstStyle/>
          <a:p>
            <a:r>
              <a:rPr lang="en-CA" dirty="0"/>
              <a:t>XGBOOST fit (5 </a:t>
            </a:r>
            <a:r>
              <a:rPr lang="en-CA" dirty="0" err="1"/>
              <a:t>kfolds</a:t>
            </a:r>
            <a:r>
              <a:rPr lang="en-CA" dirty="0"/>
              <a:t> with grid search tuning)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3E140C-2599-7FE5-0DD2-C730F4E10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92" y="844063"/>
            <a:ext cx="10439553" cy="51497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DC8079-2470-45E4-107A-3730F7EB09C4}"/>
                  </a:ext>
                </a:extLst>
              </p14:cNvPr>
              <p14:cNvContentPartPr/>
              <p14:nvPr/>
            </p14:nvContentPartPr>
            <p14:xfrm>
              <a:off x="10892520" y="3612794"/>
              <a:ext cx="37080" cy="1386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DC8079-2470-45E4-107A-3730F7EB09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83520" y="3604154"/>
                <a:ext cx="54720" cy="14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48D1712-3595-5989-CBD4-83B5C7564957}"/>
                  </a:ext>
                </a:extLst>
              </p14:cNvPr>
              <p14:cNvContentPartPr/>
              <p14:nvPr/>
            </p14:nvContentPartPr>
            <p14:xfrm>
              <a:off x="10426680" y="2341634"/>
              <a:ext cx="388440" cy="373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48D1712-3595-5989-CBD4-83B5C75649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18040" y="2332634"/>
                <a:ext cx="406080" cy="39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3030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516D-1B18-07B8-D138-6B5BB5BB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57" y="59838"/>
            <a:ext cx="11563643" cy="598287"/>
          </a:xfrm>
        </p:spPr>
        <p:txBody>
          <a:bodyPr>
            <a:normAutofit fontScale="90000"/>
          </a:bodyPr>
          <a:lstStyle/>
          <a:p>
            <a:r>
              <a:rPr lang="en-US" dirty="0"/>
              <a:t>ORIGINAL DELAY vs predicted delay (training data)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2CFCF-6982-6014-4CC7-454AD5A2B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57" y="838200"/>
            <a:ext cx="1014749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29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E2CB6-16FB-2C5A-3C60-99FA0D08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Random forest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F43716D-8A6A-CE7B-3F2C-DDA51CDE4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424" y="257176"/>
            <a:ext cx="7654526" cy="633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87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01244-B1CE-79CF-5091-EFAE0139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Important feature of random forest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37D53095-B148-3952-607B-C1DE3F55D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775" y="0"/>
            <a:ext cx="6591303" cy="67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0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CCF-CD1F-2F20-E659-E64D9EED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52E6EA-C841-B751-EA48-8D5C62C4DC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319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 up image of hands applauding">
            <a:extLst>
              <a:ext uri="{FF2B5EF4-FFF2-40B4-BE49-F238E27FC236}">
                <a16:creationId xmlns:a16="http://schemas.microsoft.com/office/drawing/2014/main" id="{C069FE2D-6CB9-22F8-BBAC-59A3A3C8A1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6" b="151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CFB74-24FA-5622-187D-43409CAC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541" y="990599"/>
            <a:ext cx="5619054" cy="48490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Thank you for your listening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43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8B70-0396-13EF-8CD0-28ED520B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19134B-FC5F-47EE-52CA-DFDD219C31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72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8F8B6-FF36-ED63-EA7A-FDF286A8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4" y="908048"/>
            <a:ext cx="3660776" cy="4404064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Project flow structure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FCEE6F-E288-BB4A-16E2-7A4788E1B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914715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152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E31BF-9FE5-7D34-1AD3-5F038E89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709" y="895448"/>
            <a:ext cx="3619697" cy="19194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eda</a:t>
            </a:r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44AE75D-69DC-8371-509A-18DD25A5B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" r="2826" b="-1"/>
          <a:stretch/>
        </p:blipFill>
        <p:spPr>
          <a:xfrm>
            <a:off x="20" y="10"/>
            <a:ext cx="7315180" cy="6857984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449EA6FF-4D5F-DD99-67CE-8F612FE44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948" y="2407661"/>
            <a:ext cx="3581303" cy="3554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2019, the average duration of flight delay was roughly 177% greater than it was in 2018</a:t>
            </a:r>
          </a:p>
        </p:txBody>
      </p:sp>
    </p:spTree>
    <p:extLst>
      <p:ext uri="{BB962C8B-B14F-4D97-AF65-F5344CB8AC3E}">
        <p14:creationId xmlns:p14="http://schemas.microsoft.com/office/powerpoint/2010/main" val="16207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AF369-82A6-D9CC-92F5-E62AFD3C5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632" y="801246"/>
            <a:ext cx="2895941" cy="1230401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EDA</a:t>
            </a:r>
            <a:r>
              <a:rPr lang="en-CA" sz="2800" dirty="0"/>
              <a:t> </a:t>
            </a:r>
            <a:endParaRPr lang="en-US" sz="28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9B2C4A-AB53-49A2-AC69-620FF37FF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38600" y="723900"/>
            <a:ext cx="0" cy="976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ontent Placeholder 26" descr="Chart, bar chart&#10;&#10;Description automatically generated">
            <a:extLst>
              <a:ext uri="{FF2B5EF4-FFF2-40B4-BE49-F238E27FC236}">
                <a16:creationId xmlns:a16="http://schemas.microsoft.com/office/drawing/2014/main" id="{97F032AA-EF42-A0BF-6777-75D97F682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2349"/>
            <a:ext cx="12192000" cy="4565651"/>
          </a:xfrm>
        </p:spPr>
      </p:pic>
      <p:pic>
        <p:nvPicPr>
          <p:cNvPr id="31" name="Picture 30" descr="Chart, bar chart&#10;&#10;Description automatically generated">
            <a:extLst>
              <a:ext uri="{FF2B5EF4-FFF2-40B4-BE49-F238E27FC236}">
                <a16:creationId xmlns:a16="http://schemas.microsoft.com/office/drawing/2014/main" id="{563492C6-6485-89A7-C3C1-3F8AFAD3D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6245"/>
            <a:ext cx="12192000" cy="4572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ED57F05-4157-37C4-4888-5882122D5AD1}"/>
              </a:ext>
            </a:extLst>
          </p:cNvPr>
          <p:cNvSpPr txBox="1"/>
          <p:nvPr/>
        </p:nvSpPr>
        <p:spPr>
          <a:xfrm>
            <a:off x="4365473" y="1047115"/>
            <a:ext cx="660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August has the highest average flight delay in both 2018 and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6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C2CE7-2B8F-80D7-8870-BD1293FB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315" y="625474"/>
            <a:ext cx="2296250" cy="1624991"/>
          </a:xfrm>
        </p:spPr>
        <p:txBody>
          <a:bodyPr>
            <a:normAutofit/>
          </a:bodyPr>
          <a:lstStyle/>
          <a:p>
            <a:r>
              <a:rPr lang="en-CA" sz="2400"/>
              <a:t>EDA</a:t>
            </a:r>
            <a:endParaRPr lang="en-US" sz="2400"/>
          </a:p>
        </p:txBody>
      </p:sp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A35BA00F-E9C4-4087-9557-26285F82E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28265" y="723900"/>
            <a:ext cx="0" cy="1166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0143771E-B96E-12BE-3E7D-D53F08FCF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6966" y="625474"/>
            <a:ext cx="7898332" cy="1798130"/>
          </a:xfrm>
        </p:spPr>
        <p:txBody>
          <a:bodyPr numCol="2">
            <a:normAutofit/>
          </a:bodyPr>
          <a:lstStyle/>
          <a:p>
            <a:pPr>
              <a:lnSpc>
                <a:spcPct val="110000"/>
              </a:lnSpc>
            </a:pPr>
            <a:r>
              <a:rPr lang="en-CA" sz="1300" dirty="0"/>
              <a:t>Texas</a:t>
            </a:r>
          </a:p>
          <a:p>
            <a:pPr>
              <a:lnSpc>
                <a:spcPct val="110000"/>
              </a:lnSpc>
            </a:pPr>
            <a:r>
              <a:rPr lang="en-CA" sz="1300" dirty="0"/>
              <a:t>Florida</a:t>
            </a:r>
          </a:p>
          <a:p>
            <a:pPr>
              <a:lnSpc>
                <a:spcPct val="110000"/>
              </a:lnSpc>
            </a:pPr>
            <a:r>
              <a:rPr lang="en-CA" sz="1300" dirty="0"/>
              <a:t>New York</a:t>
            </a:r>
          </a:p>
          <a:p>
            <a:pPr>
              <a:lnSpc>
                <a:spcPct val="110000"/>
              </a:lnSpc>
            </a:pPr>
            <a:r>
              <a:rPr lang="en-CA" sz="1300" dirty="0"/>
              <a:t>North Carolina </a:t>
            </a:r>
          </a:p>
          <a:p>
            <a:pPr>
              <a:lnSpc>
                <a:spcPct val="110000"/>
              </a:lnSpc>
            </a:pPr>
            <a:r>
              <a:rPr lang="en-CA" sz="1300" dirty="0"/>
              <a:t>California</a:t>
            </a:r>
          </a:p>
          <a:p>
            <a:pPr>
              <a:lnSpc>
                <a:spcPct val="110000"/>
              </a:lnSpc>
            </a:pPr>
            <a:r>
              <a:rPr lang="en-CA" sz="1300" dirty="0"/>
              <a:t>New Mexico</a:t>
            </a:r>
          </a:p>
          <a:p>
            <a:pPr>
              <a:lnSpc>
                <a:spcPct val="110000"/>
              </a:lnSpc>
            </a:pPr>
            <a:r>
              <a:rPr lang="en-CA" sz="1300" dirty="0"/>
              <a:t>Georgia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A37B1EF-927B-0D72-6891-B646446219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3"/>
          <a:stretch/>
        </p:blipFill>
        <p:spPr>
          <a:xfrm>
            <a:off x="20" y="2496832"/>
            <a:ext cx="12191980" cy="4361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865278-8B45-3876-1F79-6AE81E211243}"/>
              </a:ext>
            </a:extLst>
          </p:cNvPr>
          <p:cNvSpPr txBox="1"/>
          <p:nvPr/>
        </p:nvSpPr>
        <p:spPr>
          <a:xfrm>
            <a:off x="3438450" y="132959"/>
            <a:ext cx="69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There are 7 states that cover 50% of US air 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0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8C7FE-77B0-03A1-72FA-F67418915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315" y="625474"/>
            <a:ext cx="2296250" cy="1624991"/>
          </a:xfrm>
        </p:spPr>
        <p:txBody>
          <a:bodyPr>
            <a:normAutofit/>
          </a:bodyPr>
          <a:lstStyle/>
          <a:p>
            <a:r>
              <a:rPr lang="en-CA" sz="2400" dirty="0"/>
              <a:t>EDA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5BA00F-E9C4-4087-9557-26285F82E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28265" y="723900"/>
            <a:ext cx="0" cy="1166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263A9A-313B-9563-F1E9-C223934FC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8" y="625474"/>
            <a:ext cx="7554208" cy="1520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Most of the long-haul flight takes off from 12pm-17pm </a:t>
            </a:r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64B671C-9640-015A-463E-DCE62CD4FF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3"/>
          <a:stretch/>
        </p:blipFill>
        <p:spPr>
          <a:xfrm>
            <a:off x="20" y="2496832"/>
            <a:ext cx="12191980" cy="436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2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516D-1B18-07B8-D138-6B5BB5BB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91" y="81938"/>
            <a:ext cx="11456809" cy="598287"/>
          </a:xfrm>
        </p:spPr>
        <p:txBody>
          <a:bodyPr>
            <a:normAutofit fontScale="90000"/>
          </a:bodyPr>
          <a:lstStyle/>
          <a:p>
            <a:r>
              <a:rPr lang="en-CA" dirty="0"/>
              <a:t> selected features                       significant features           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E205F-59DD-792A-89D8-2D60954ED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92" y="887400"/>
            <a:ext cx="5486400" cy="508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ECF775-6C03-E98B-E4C6-8955F8568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689" y="887400"/>
            <a:ext cx="3647928" cy="50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2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516D-1B18-07B8-D138-6B5BB5BB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92" y="81938"/>
            <a:ext cx="6699564" cy="598287"/>
          </a:xfrm>
        </p:spPr>
        <p:txBody>
          <a:bodyPr>
            <a:normAutofit fontScale="90000"/>
          </a:bodyPr>
          <a:lstStyle/>
          <a:p>
            <a:r>
              <a:rPr lang="en-CA" dirty="0"/>
              <a:t>PCA Analysis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1AF3E-E9FC-1317-B0AE-FCBBBE500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92" y="900332"/>
            <a:ext cx="7639374" cy="54941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586E56-5C37-FFEE-2321-19935DF126AC}"/>
              </a:ext>
            </a:extLst>
          </p:cNvPr>
          <p:cNvSpPr txBox="1"/>
          <p:nvPr/>
        </p:nvSpPr>
        <p:spPr>
          <a:xfrm>
            <a:off x="8686800" y="1148576"/>
            <a:ext cx="259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 dominant PCA vectors.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D29CFE2-374F-5BFB-2371-2731A2CF7C79}"/>
                  </a:ext>
                </a:extLst>
              </p14:cNvPr>
              <p14:cNvContentPartPr/>
              <p14:nvPr/>
            </p14:nvContentPartPr>
            <p14:xfrm>
              <a:off x="7045560" y="5407754"/>
              <a:ext cx="594360" cy="517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D29CFE2-374F-5BFB-2371-2731A2CF7C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36560" y="5399114"/>
                <a:ext cx="612000" cy="53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383205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1D2F"/>
      </a:dk2>
      <a:lt2>
        <a:srgbClr val="F0F3F2"/>
      </a:lt2>
      <a:accent1>
        <a:srgbClr val="C34D84"/>
      </a:accent1>
      <a:accent2>
        <a:srgbClr val="B13BA4"/>
      </a:accent2>
      <a:accent3>
        <a:srgbClr val="9F4DC3"/>
      </a:accent3>
      <a:accent4>
        <a:srgbClr val="5C3BB1"/>
      </a:accent4>
      <a:accent5>
        <a:srgbClr val="4D5DC3"/>
      </a:accent5>
      <a:accent6>
        <a:srgbClr val="3B7CB1"/>
      </a:accent6>
      <a:hlink>
        <a:srgbClr val="605DC9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162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Calisto MT</vt:lpstr>
      <vt:lpstr>Univers Condensed</vt:lpstr>
      <vt:lpstr>ChronicleVTI</vt:lpstr>
      <vt:lpstr>Flight Prediction Project</vt:lpstr>
      <vt:lpstr>Agenda</vt:lpstr>
      <vt:lpstr>Project flow structure</vt:lpstr>
      <vt:lpstr>eda</vt:lpstr>
      <vt:lpstr>EDA </vt:lpstr>
      <vt:lpstr>EDA</vt:lpstr>
      <vt:lpstr>EDA</vt:lpstr>
      <vt:lpstr> selected features                       significant features            </vt:lpstr>
      <vt:lpstr>PCA Analysis</vt:lpstr>
      <vt:lpstr>Linear regression fit</vt:lpstr>
      <vt:lpstr>XGBOOST fit (5 kfolds with grid search tuning)</vt:lpstr>
      <vt:lpstr>ORIGINAL DELAY vs predicted delay (training data)</vt:lpstr>
      <vt:lpstr>Random forest</vt:lpstr>
      <vt:lpstr>Important feature of random forest</vt:lpstr>
      <vt:lpstr>challenge</vt:lpstr>
      <vt:lpstr>Thank you for your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Prediction Project</dc:title>
  <dc:creator>quangvutran.1994@gmail.com</dc:creator>
  <cp:lastModifiedBy>quangvutran.1994@gmail.com</cp:lastModifiedBy>
  <cp:revision>6</cp:revision>
  <dcterms:created xsi:type="dcterms:W3CDTF">2023-02-24T06:17:12Z</dcterms:created>
  <dcterms:modified xsi:type="dcterms:W3CDTF">2023-02-24T18:29:38Z</dcterms:modified>
</cp:coreProperties>
</file>