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23B86-F916-4E36-9D01-6A4BA545B8C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5836E0-6C52-4810-99E6-2B97FDD2F5E5}">
      <dgm:prSet phldrT="[Text]"/>
      <dgm:spPr/>
      <dgm:t>
        <a:bodyPr/>
        <a:lstStyle/>
        <a:p>
          <a:r>
            <a:rPr lang="en-CA" dirty="0"/>
            <a:t>1</a:t>
          </a:r>
          <a:endParaRPr lang="en-US" dirty="0"/>
        </a:p>
      </dgm:t>
    </dgm:pt>
    <dgm:pt modelId="{162EA3A2-3C04-4239-83F3-55CD404CEBB6}" type="parTrans" cxnId="{4CFC364F-566C-4A7A-A7E1-B833E366036E}">
      <dgm:prSet/>
      <dgm:spPr/>
      <dgm:t>
        <a:bodyPr/>
        <a:lstStyle/>
        <a:p>
          <a:endParaRPr lang="en-US"/>
        </a:p>
      </dgm:t>
    </dgm:pt>
    <dgm:pt modelId="{2DFED6D8-9A4E-44CF-84DC-B18948EFC45F}" type="sibTrans" cxnId="{4CFC364F-566C-4A7A-A7E1-B833E366036E}">
      <dgm:prSet/>
      <dgm:spPr/>
      <dgm:t>
        <a:bodyPr/>
        <a:lstStyle/>
        <a:p>
          <a:endParaRPr lang="en-US"/>
        </a:p>
      </dgm:t>
    </dgm:pt>
    <dgm:pt modelId="{00330ADA-372A-46C6-AFFF-86E629A29BC0}">
      <dgm:prSet phldrT="[Text]"/>
      <dgm:spPr/>
      <dgm:t>
        <a:bodyPr/>
        <a:lstStyle/>
        <a:p>
          <a:r>
            <a:rPr lang="en-CA" dirty="0"/>
            <a:t>Retrieving data</a:t>
          </a:r>
          <a:endParaRPr lang="en-US" dirty="0"/>
        </a:p>
      </dgm:t>
    </dgm:pt>
    <dgm:pt modelId="{158AD7FE-E8CA-442B-8396-DC87B3DBC90F}" type="parTrans" cxnId="{A5B219CE-1256-4CE7-BAA1-EDFE2F4E2B8C}">
      <dgm:prSet/>
      <dgm:spPr/>
      <dgm:t>
        <a:bodyPr/>
        <a:lstStyle/>
        <a:p>
          <a:endParaRPr lang="en-US"/>
        </a:p>
      </dgm:t>
    </dgm:pt>
    <dgm:pt modelId="{CD400DC1-6A6A-41B8-A311-D4AC224DEEF7}" type="sibTrans" cxnId="{A5B219CE-1256-4CE7-BAA1-EDFE2F4E2B8C}">
      <dgm:prSet/>
      <dgm:spPr/>
      <dgm:t>
        <a:bodyPr/>
        <a:lstStyle/>
        <a:p>
          <a:endParaRPr lang="en-US"/>
        </a:p>
      </dgm:t>
    </dgm:pt>
    <dgm:pt modelId="{66D042FE-B14B-4B0D-818D-BF837D304405}">
      <dgm:prSet phldrT="[Text]"/>
      <dgm:spPr/>
      <dgm:t>
        <a:bodyPr/>
        <a:lstStyle/>
        <a:p>
          <a:r>
            <a:rPr lang="en-CA" dirty="0"/>
            <a:t>2</a:t>
          </a:r>
          <a:endParaRPr lang="en-US" dirty="0"/>
        </a:p>
      </dgm:t>
    </dgm:pt>
    <dgm:pt modelId="{B25B9312-87F8-4ACD-B426-3C2EB76DED31}" type="parTrans" cxnId="{FEFA5A16-74A2-4353-A480-B0DD3DBEE44B}">
      <dgm:prSet/>
      <dgm:spPr/>
      <dgm:t>
        <a:bodyPr/>
        <a:lstStyle/>
        <a:p>
          <a:endParaRPr lang="en-US"/>
        </a:p>
      </dgm:t>
    </dgm:pt>
    <dgm:pt modelId="{9FBBB0AF-FFD8-4959-AC58-8919F86C73E1}" type="sibTrans" cxnId="{FEFA5A16-74A2-4353-A480-B0DD3DBEE44B}">
      <dgm:prSet/>
      <dgm:spPr/>
      <dgm:t>
        <a:bodyPr/>
        <a:lstStyle/>
        <a:p>
          <a:endParaRPr lang="en-US"/>
        </a:p>
      </dgm:t>
    </dgm:pt>
    <dgm:pt modelId="{6D980683-350B-49A3-B31B-1D0F663D3BB5}">
      <dgm:prSet phldrT="[Text]"/>
      <dgm:spPr/>
      <dgm:t>
        <a:bodyPr/>
        <a:lstStyle/>
        <a:p>
          <a:r>
            <a:rPr lang="en-CA" dirty="0"/>
            <a:t>Exploring</a:t>
          </a:r>
          <a:endParaRPr lang="en-US" dirty="0"/>
        </a:p>
      </dgm:t>
    </dgm:pt>
    <dgm:pt modelId="{7939E09A-16CB-412C-9EEA-62E3F26E54A9}" type="parTrans" cxnId="{2CA30946-4AAD-47DE-87BB-989319D63163}">
      <dgm:prSet/>
      <dgm:spPr/>
      <dgm:t>
        <a:bodyPr/>
        <a:lstStyle/>
        <a:p>
          <a:endParaRPr lang="en-US"/>
        </a:p>
      </dgm:t>
    </dgm:pt>
    <dgm:pt modelId="{980FB913-245D-4C73-B442-0D9412F7C10A}" type="sibTrans" cxnId="{2CA30946-4AAD-47DE-87BB-989319D63163}">
      <dgm:prSet/>
      <dgm:spPr/>
      <dgm:t>
        <a:bodyPr/>
        <a:lstStyle/>
        <a:p>
          <a:endParaRPr lang="en-US"/>
        </a:p>
      </dgm:t>
    </dgm:pt>
    <dgm:pt modelId="{93AED321-CD02-45BF-816A-9EB8EC48AF8B}">
      <dgm:prSet phldrT="[Text]"/>
      <dgm:spPr/>
      <dgm:t>
        <a:bodyPr/>
        <a:lstStyle/>
        <a:p>
          <a:r>
            <a:rPr lang="en-CA" dirty="0"/>
            <a:t>3</a:t>
          </a:r>
          <a:endParaRPr lang="en-US" dirty="0"/>
        </a:p>
      </dgm:t>
    </dgm:pt>
    <dgm:pt modelId="{2E95821E-D474-4FB0-B6B5-DBFC8582E7C8}" type="parTrans" cxnId="{967AC814-F66E-4F0C-AF19-D6F2F5A2799B}">
      <dgm:prSet/>
      <dgm:spPr/>
      <dgm:t>
        <a:bodyPr/>
        <a:lstStyle/>
        <a:p>
          <a:endParaRPr lang="en-US"/>
        </a:p>
      </dgm:t>
    </dgm:pt>
    <dgm:pt modelId="{C774E63C-3736-4357-889F-A9CA73256B35}" type="sibTrans" cxnId="{967AC814-F66E-4F0C-AF19-D6F2F5A2799B}">
      <dgm:prSet/>
      <dgm:spPr/>
      <dgm:t>
        <a:bodyPr/>
        <a:lstStyle/>
        <a:p>
          <a:endParaRPr lang="en-US"/>
        </a:p>
      </dgm:t>
    </dgm:pt>
    <dgm:pt modelId="{2C9B0429-2CF5-4D5F-A62E-59647749187B}">
      <dgm:prSet phldrT="[Text]"/>
      <dgm:spPr/>
      <dgm:t>
        <a:bodyPr/>
        <a:lstStyle/>
        <a:p>
          <a:r>
            <a:rPr lang="en-CA" dirty="0"/>
            <a:t>Cleaning data</a:t>
          </a:r>
          <a:endParaRPr lang="en-US" dirty="0"/>
        </a:p>
      </dgm:t>
    </dgm:pt>
    <dgm:pt modelId="{E027EAF2-308F-4452-8EE2-012FB8F3731D}" type="parTrans" cxnId="{CD70C602-1BDA-4448-9180-DA4C895B6134}">
      <dgm:prSet/>
      <dgm:spPr/>
      <dgm:t>
        <a:bodyPr/>
        <a:lstStyle/>
        <a:p>
          <a:endParaRPr lang="en-US"/>
        </a:p>
      </dgm:t>
    </dgm:pt>
    <dgm:pt modelId="{52C353E5-CB66-444D-B9A6-AFD4B54FDF39}" type="sibTrans" cxnId="{CD70C602-1BDA-4448-9180-DA4C895B6134}">
      <dgm:prSet/>
      <dgm:spPr/>
      <dgm:t>
        <a:bodyPr/>
        <a:lstStyle/>
        <a:p>
          <a:endParaRPr lang="en-US"/>
        </a:p>
      </dgm:t>
    </dgm:pt>
    <dgm:pt modelId="{11862D2C-4B27-47F7-A750-CB8F1AE62D0F}">
      <dgm:prSet phldrT="[Text]"/>
      <dgm:spPr/>
      <dgm:t>
        <a:bodyPr/>
        <a:lstStyle/>
        <a:p>
          <a:r>
            <a:rPr lang="en-CA" dirty="0"/>
            <a:t>4</a:t>
          </a:r>
          <a:endParaRPr lang="en-US" dirty="0"/>
        </a:p>
      </dgm:t>
    </dgm:pt>
    <dgm:pt modelId="{D0437408-4B66-4E14-BC8D-AF2A4ECCC410}" type="parTrans" cxnId="{13875ACB-8446-4D32-8AE6-DA41165958EB}">
      <dgm:prSet/>
      <dgm:spPr/>
    </dgm:pt>
    <dgm:pt modelId="{707C7F42-3DF8-4F57-A88C-F83423CB9C51}" type="sibTrans" cxnId="{13875ACB-8446-4D32-8AE6-DA41165958EB}">
      <dgm:prSet/>
      <dgm:spPr/>
    </dgm:pt>
    <dgm:pt modelId="{55BD067A-DFDB-413B-9EBA-7F8DDE0E97FA}">
      <dgm:prSet phldrT="[Text]"/>
      <dgm:spPr/>
      <dgm:t>
        <a:bodyPr/>
        <a:lstStyle/>
        <a:p>
          <a:r>
            <a:rPr lang="en-CA" dirty="0"/>
            <a:t>Feature Engineering</a:t>
          </a:r>
          <a:endParaRPr lang="en-US" dirty="0"/>
        </a:p>
      </dgm:t>
    </dgm:pt>
    <dgm:pt modelId="{449DF743-99FA-40AA-8AF6-FCBA3A785186}" type="parTrans" cxnId="{61CA0B92-0EDB-48A8-AADA-D8B005AF3E78}">
      <dgm:prSet/>
      <dgm:spPr/>
    </dgm:pt>
    <dgm:pt modelId="{4A5209A3-9FA4-415D-AC84-FF1F0A9F7B08}" type="sibTrans" cxnId="{61CA0B92-0EDB-48A8-AADA-D8B005AF3E78}">
      <dgm:prSet/>
      <dgm:spPr/>
    </dgm:pt>
    <dgm:pt modelId="{30DAA7D4-8778-4748-A63C-89E7274636D1}">
      <dgm:prSet phldrT="[Text]"/>
      <dgm:spPr/>
      <dgm:t>
        <a:bodyPr/>
        <a:lstStyle/>
        <a:p>
          <a:r>
            <a:rPr lang="en-CA" dirty="0"/>
            <a:t>5</a:t>
          </a:r>
          <a:endParaRPr lang="en-US" dirty="0"/>
        </a:p>
      </dgm:t>
    </dgm:pt>
    <dgm:pt modelId="{A8A865B0-EA6D-4A69-B4A6-B90A720D9FE6}" type="parTrans" cxnId="{E26162EF-6FF1-40BA-9FA2-03E1CDB4CCEF}">
      <dgm:prSet/>
      <dgm:spPr/>
    </dgm:pt>
    <dgm:pt modelId="{94ECE4D3-F841-4E45-8035-D639D17652BB}" type="sibTrans" cxnId="{E26162EF-6FF1-40BA-9FA2-03E1CDB4CCEF}">
      <dgm:prSet/>
      <dgm:spPr/>
    </dgm:pt>
    <dgm:pt modelId="{8A3352F7-2B4C-452C-8513-5D27936B228D}">
      <dgm:prSet phldrT="[Text]"/>
      <dgm:spPr/>
      <dgm:t>
        <a:bodyPr/>
        <a:lstStyle/>
        <a:p>
          <a:r>
            <a:rPr lang="en-CA" dirty="0"/>
            <a:t>Modeling</a:t>
          </a:r>
          <a:endParaRPr lang="en-US" dirty="0"/>
        </a:p>
      </dgm:t>
    </dgm:pt>
    <dgm:pt modelId="{50E3C090-FCD5-49CC-BBC3-6BFE2B6CC1C7}" type="parTrans" cxnId="{6201796B-2214-4060-B535-83D36B94E26C}">
      <dgm:prSet/>
      <dgm:spPr/>
    </dgm:pt>
    <dgm:pt modelId="{6AA1C056-C9A1-47CD-9B54-F26485E206C9}" type="sibTrans" cxnId="{6201796B-2214-4060-B535-83D36B94E26C}">
      <dgm:prSet/>
      <dgm:spPr/>
    </dgm:pt>
    <dgm:pt modelId="{60134225-7011-49B4-9801-B64A328FC431}" type="pres">
      <dgm:prSet presAssocID="{17D23B86-F916-4E36-9D01-6A4BA545B8C1}" presName="linearFlow" presStyleCnt="0">
        <dgm:presLayoutVars>
          <dgm:dir/>
          <dgm:animLvl val="lvl"/>
          <dgm:resizeHandles val="exact"/>
        </dgm:presLayoutVars>
      </dgm:prSet>
      <dgm:spPr/>
    </dgm:pt>
    <dgm:pt modelId="{D43CEC57-5386-4C87-9F56-E77659830000}" type="pres">
      <dgm:prSet presAssocID="{825836E0-6C52-4810-99E6-2B97FDD2F5E5}" presName="composite" presStyleCnt="0"/>
      <dgm:spPr/>
    </dgm:pt>
    <dgm:pt modelId="{7E5C79EF-024F-4EA6-A036-D998C210965C}" type="pres">
      <dgm:prSet presAssocID="{825836E0-6C52-4810-99E6-2B97FDD2F5E5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EA756064-D70C-4AD2-9DF4-215DBAF11E6B}" type="pres">
      <dgm:prSet presAssocID="{825836E0-6C52-4810-99E6-2B97FDD2F5E5}" presName="descendantText" presStyleLbl="alignAcc1" presStyleIdx="0" presStyleCnt="5">
        <dgm:presLayoutVars>
          <dgm:bulletEnabled val="1"/>
        </dgm:presLayoutVars>
      </dgm:prSet>
      <dgm:spPr/>
    </dgm:pt>
    <dgm:pt modelId="{4BD3F7F4-17C5-4CA3-991C-141DC8C6D70E}" type="pres">
      <dgm:prSet presAssocID="{2DFED6D8-9A4E-44CF-84DC-B18948EFC45F}" presName="sp" presStyleCnt="0"/>
      <dgm:spPr/>
    </dgm:pt>
    <dgm:pt modelId="{3FC0C03E-7F90-4681-8CEE-2EA72D865E1B}" type="pres">
      <dgm:prSet presAssocID="{66D042FE-B14B-4B0D-818D-BF837D304405}" presName="composite" presStyleCnt="0"/>
      <dgm:spPr/>
    </dgm:pt>
    <dgm:pt modelId="{8609C18E-BB3F-4CDF-8D59-4C9EB8FF56BD}" type="pres">
      <dgm:prSet presAssocID="{66D042FE-B14B-4B0D-818D-BF837D304405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8EA7A110-52EA-4C27-8099-AC0A2AB6F850}" type="pres">
      <dgm:prSet presAssocID="{66D042FE-B14B-4B0D-818D-BF837D304405}" presName="descendantText" presStyleLbl="alignAcc1" presStyleIdx="1" presStyleCnt="5" custLinFactNeighborX="0">
        <dgm:presLayoutVars>
          <dgm:bulletEnabled val="1"/>
        </dgm:presLayoutVars>
      </dgm:prSet>
      <dgm:spPr/>
    </dgm:pt>
    <dgm:pt modelId="{E5EB914C-E0CB-4679-84A0-12D568CF08EB}" type="pres">
      <dgm:prSet presAssocID="{9FBBB0AF-FFD8-4959-AC58-8919F86C73E1}" presName="sp" presStyleCnt="0"/>
      <dgm:spPr/>
    </dgm:pt>
    <dgm:pt modelId="{4B27B2B9-DAB6-456E-98D7-DAC2DF02CFE2}" type="pres">
      <dgm:prSet presAssocID="{93AED321-CD02-45BF-816A-9EB8EC48AF8B}" presName="composite" presStyleCnt="0"/>
      <dgm:spPr/>
    </dgm:pt>
    <dgm:pt modelId="{CEEB391D-F0F7-4B33-B2CA-DA08F9AE7EC7}" type="pres">
      <dgm:prSet presAssocID="{93AED321-CD02-45BF-816A-9EB8EC48AF8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3A450B7-5FE2-441A-9D9A-E6139258E66A}" type="pres">
      <dgm:prSet presAssocID="{93AED321-CD02-45BF-816A-9EB8EC48AF8B}" presName="descendantText" presStyleLbl="alignAcc1" presStyleIdx="2" presStyleCnt="5">
        <dgm:presLayoutVars>
          <dgm:bulletEnabled val="1"/>
        </dgm:presLayoutVars>
      </dgm:prSet>
      <dgm:spPr/>
    </dgm:pt>
    <dgm:pt modelId="{5B8B6616-D6A8-4375-935A-C98C1228F368}" type="pres">
      <dgm:prSet presAssocID="{C774E63C-3736-4357-889F-A9CA73256B35}" presName="sp" presStyleCnt="0"/>
      <dgm:spPr/>
    </dgm:pt>
    <dgm:pt modelId="{5BD8B2D7-C505-4BD1-BE08-69A20DDA660E}" type="pres">
      <dgm:prSet presAssocID="{11862D2C-4B27-47F7-A750-CB8F1AE62D0F}" presName="composite" presStyleCnt="0"/>
      <dgm:spPr/>
    </dgm:pt>
    <dgm:pt modelId="{A1E12E85-4A4D-4E14-8A71-6981D8684EA8}" type="pres">
      <dgm:prSet presAssocID="{11862D2C-4B27-47F7-A750-CB8F1AE62D0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AEE282D-8922-4B04-8F12-BAD5D9845952}" type="pres">
      <dgm:prSet presAssocID="{11862D2C-4B27-47F7-A750-CB8F1AE62D0F}" presName="descendantText" presStyleLbl="alignAcc1" presStyleIdx="3" presStyleCnt="5">
        <dgm:presLayoutVars>
          <dgm:bulletEnabled val="1"/>
        </dgm:presLayoutVars>
      </dgm:prSet>
      <dgm:spPr/>
    </dgm:pt>
    <dgm:pt modelId="{BD858882-DD9A-419F-9A01-E34AA45FEC55}" type="pres">
      <dgm:prSet presAssocID="{707C7F42-3DF8-4F57-A88C-F83423CB9C51}" presName="sp" presStyleCnt="0"/>
      <dgm:spPr/>
    </dgm:pt>
    <dgm:pt modelId="{5F976CA0-018D-4D06-BF38-616A843DCECA}" type="pres">
      <dgm:prSet presAssocID="{30DAA7D4-8778-4748-A63C-89E7274636D1}" presName="composite" presStyleCnt="0"/>
      <dgm:spPr/>
    </dgm:pt>
    <dgm:pt modelId="{C90BC7F9-C412-4B05-AA29-B16535A40CF6}" type="pres">
      <dgm:prSet presAssocID="{30DAA7D4-8778-4748-A63C-89E7274636D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23FFC62-A0BA-4540-8E6A-0299405CCED9}" type="pres">
      <dgm:prSet presAssocID="{30DAA7D4-8778-4748-A63C-89E7274636D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CD70C602-1BDA-4448-9180-DA4C895B6134}" srcId="{93AED321-CD02-45BF-816A-9EB8EC48AF8B}" destId="{2C9B0429-2CF5-4D5F-A62E-59647749187B}" srcOrd="0" destOrd="0" parTransId="{E027EAF2-308F-4452-8EE2-012FB8F3731D}" sibTransId="{52C353E5-CB66-444D-B9A6-AFD4B54FDF39}"/>
    <dgm:cxn modelId="{B7746504-EAC3-4EC6-9A3E-059CFEDB3F6A}" type="presOf" srcId="{11862D2C-4B27-47F7-A750-CB8F1AE62D0F}" destId="{A1E12E85-4A4D-4E14-8A71-6981D8684EA8}" srcOrd="0" destOrd="0" presId="urn:microsoft.com/office/officeart/2005/8/layout/chevron2"/>
    <dgm:cxn modelId="{6A88C411-588C-4033-A464-4A45001DEB2C}" type="presOf" srcId="{93AED321-CD02-45BF-816A-9EB8EC48AF8B}" destId="{CEEB391D-F0F7-4B33-B2CA-DA08F9AE7EC7}" srcOrd="0" destOrd="0" presId="urn:microsoft.com/office/officeart/2005/8/layout/chevron2"/>
    <dgm:cxn modelId="{967AC814-F66E-4F0C-AF19-D6F2F5A2799B}" srcId="{17D23B86-F916-4E36-9D01-6A4BA545B8C1}" destId="{93AED321-CD02-45BF-816A-9EB8EC48AF8B}" srcOrd="2" destOrd="0" parTransId="{2E95821E-D474-4FB0-B6B5-DBFC8582E7C8}" sibTransId="{C774E63C-3736-4357-889F-A9CA73256B35}"/>
    <dgm:cxn modelId="{FEFA5A16-74A2-4353-A480-B0DD3DBEE44B}" srcId="{17D23B86-F916-4E36-9D01-6A4BA545B8C1}" destId="{66D042FE-B14B-4B0D-818D-BF837D304405}" srcOrd="1" destOrd="0" parTransId="{B25B9312-87F8-4ACD-B426-3C2EB76DED31}" sibTransId="{9FBBB0AF-FFD8-4959-AC58-8919F86C73E1}"/>
    <dgm:cxn modelId="{A2D13B44-7B2C-448D-8446-F4E71775519F}" type="presOf" srcId="{00330ADA-372A-46C6-AFFF-86E629A29BC0}" destId="{EA756064-D70C-4AD2-9DF4-215DBAF11E6B}" srcOrd="0" destOrd="0" presId="urn:microsoft.com/office/officeart/2005/8/layout/chevron2"/>
    <dgm:cxn modelId="{2CA30946-4AAD-47DE-87BB-989319D63163}" srcId="{66D042FE-B14B-4B0D-818D-BF837D304405}" destId="{6D980683-350B-49A3-B31B-1D0F663D3BB5}" srcOrd="0" destOrd="0" parTransId="{7939E09A-16CB-412C-9EEA-62E3F26E54A9}" sibTransId="{980FB913-245D-4C73-B442-0D9412F7C10A}"/>
    <dgm:cxn modelId="{6201796B-2214-4060-B535-83D36B94E26C}" srcId="{30DAA7D4-8778-4748-A63C-89E7274636D1}" destId="{8A3352F7-2B4C-452C-8513-5D27936B228D}" srcOrd="0" destOrd="0" parTransId="{50E3C090-FCD5-49CC-BBC3-6BFE2B6CC1C7}" sibTransId="{6AA1C056-C9A1-47CD-9B54-F26485E206C9}"/>
    <dgm:cxn modelId="{C40FEF4E-5AC1-4F6E-AFF4-10F491BF5233}" type="presOf" srcId="{55BD067A-DFDB-413B-9EBA-7F8DDE0E97FA}" destId="{3AEE282D-8922-4B04-8F12-BAD5D9845952}" srcOrd="0" destOrd="0" presId="urn:microsoft.com/office/officeart/2005/8/layout/chevron2"/>
    <dgm:cxn modelId="{4CFC364F-566C-4A7A-A7E1-B833E366036E}" srcId="{17D23B86-F916-4E36-9D01-6A4BA545B8C1}" destId="{825836E0-6C52-4810-99E6-2B97FDD2F5E5}" srcOrd="0" destOrd="0" parTransId="{162EA3A2-3C04-4239-83F3-55CD404CEBB6}" sibTransId="{2DFED6D8-9A4E-44CF-84DC-B18948EFC45F}"/>
    <dgm:cxn modelId="{AC3F2C51-2E76-48B6-AC2D-938CB266BFBE}" type="presOf" srcId="{6D980683-350B-49A3-B31B-1D0F663D3BB5}" destId="{8EA7A110-52EA-4C27-8099-AC0A2AB6F850}" srcOrd="0" destOrd="0" presId="urn:microsoft.com/office/officeart/2005/8/layout/chevron2"/>
    <dgm:cxn modelId="{5F9BD871-30AE-4CF3-BECC-1B8D40945AD2}" type="presOf" srcId="{825836E0-6C52-4810-99E6-2B97FDD2F5E5}" destId="{7E5C79EF-024F-4EA6-A036-D998C210965C}" srcOrd="0" destOrd="0" presId="urn:microsoft.com/office/officeart/2005/8/layout/chevron2"/>
    <dgm:cxn modelId="{CF5CC258-1CFE-4C37-9A44-C304C838BD67}" type="presOf" srcId="{17D23B86-F916-4E36-9D01-6A4BA545B8C1}" destId="{60134225-7011-49B4-9801-B64A328FC431}" srcOrd="0" destOrd="0" presId="urn:microsoft.com/office/officeart/2005/8/layout/chevron2"/>
    <dgm:cxn modelId="{60237B83-BB8D-47FC-B339-738AFC986E70}" type="presOf" srcId="{66D042FE-B14B-4B0D-818D-BF837D304405}" destId="{8609C18E-BB3F-4CDF-8D59-4C9EB8FF56BD}" srcOrd="0" destOrd="0" presId="urn:microsoft.com/office/officeart/2005/8/layout/chevron2"/>
    <dgm:cxn modelId="{61CA0B92-0EDB-48A8-AADA-D8B005AF3E78}" srcId="{11862D2C-4B27-47F7-A750-CB8F1AE62D0F}" destId="{55BD067A-DFDB-413B-9EBA-7F8DDE0E97FA}" srcOrd="0" destOrd="0" parTransId="{449DF743-99FA-40AA-8AF6-FCBA3A785186}" sibTransId="{4A5209A3-9FA4-415D-AC84-FF1F0A9F7B08}"/>
    <dgm:cxn modelId="{4C9337A8-9E3C-46C2-A2C7-D8426477516D}" type="presOf" srcId="{8A3352F7-2B4C-452C-8513-5D27936B228D}" destId="{323FFC62-A0BA-4540-8E6A-0299405CCED9}" srcOrd="0" destOrd="0" presId="urn:microsoft.com/office/officeart/2005/8/layout/chevron2"/>
    <dgm:cxn modelId="{F84F63CB-64F9-4252-87F3-1D34C53082FB}" type="presOf" srcId="{2C9B0429-2CF5-4D5F-A62E-59647749187B}" destId="{03A450B7-5FE2-441A-9D9A-E6139258E66A}" srcOrd="0" destOrd="0" presId="urn:microsoft.com/office/officeart/2005/8/layout/chevron2"/>
    <dgm:cxn modelId="{13875ACB-8446-4D32-8AE6-DA41165958EB}" srcId="{17D23B86-F916-4E36-9D01-6A4BA545B8C1}" destId="{11862D2C-4B27-47F7-A750-CB8F1AE62D0F}" srcOrd="3" destOrd="0" parTransId="{D0437408-4B66-4E14-BC8D-AF2A4ECCC410}" sibTransId="{707C7F42-3DF8-4F57-A88C-F83423CB9C51}"/>
    <dgm:cxn modelId="{A5B219CE-1256-4CE7-BAA1-EDFE2F4E2B8C}" srcId="{825836E0-6C52-4810-99E6-2B97FDD2F5E5}" destId="{00330ADA-372A-46C6-AFFF-86E629A29BC0}" srcOrd="0" destOrd="0" parTransId="{158AD7FE-E8CA-442B-8396-DC87B3DBC90F}" sibTransId="{CD400DC1-6A6A-41B8-A311-D4AC224DEEF7}"/>
    <dgm:cxn modelId="{E26162EF-6FF1-40BA-9FA2-03E1CDB4CCEF}" srcId="{17D23B86-F916-4E36-9D01-6A4BA545B8C1}" destId="{30DAA7D4-8778-4748-A63C-89E7274636D1}" srcOrd="4" destOrd="0" parTransId="{A8A865B0-EA6D-4A69-B4A6-B90A720D9FE6}" sibTransId="{94ECE4D3-F841-4E45-8035-D639D17652BB}"/>
    <dgm:cxn modelId="{9600EDFF-EEE5-476C-868D-4C75CC04F9AF}" type="presOf" srcId="{30DAA7D4-8778-4748-A63C-89E7274636D1}" destId="{C90BC7F9-C412-4B05-AA29-B16535A40CF6}" srcOrd="0" destOrd="0" presId="urn:microsoft.com/office/officeart/2005/8/layout/chevron2"/>
    <dgm:cxn modelId="{95177EFF-E19F-4F46-B42F-D8C68F3FEC68}" type="presParOf" srcId="{60134225-7011-49B4-9801-B64A328FC431}" destId="{D43CEC57-5386-4C87-9F56-E77659830000}" srcOrd="0" destOrd="0" presId="urn:microsoft.com/office/officeart/2005/8/layout/chevron2"/>
    <dgm:cxn modelId="{EECD98C8-586C-4052-AD4C-D0E3FCDDC6A8}" type="presParOf" srcId="{D43CEC57-5386-4C87-9F56-E77659830000}" destId="{7E5C79EF-024F-4EA6-A036-D998C210965C}" srcOrd="0" destOrd="0" presId="urn:microsoft.com/office/officeart/2005/8/layout/chevron2"/>
    <dgm:cxn modelId="{5BEC090A-E40C-4B77-8FAA-E0AF8434EB9C}" type="presParOf" srcId="{D43CEC57-5386-4C87-9F56-E77659830000}" destId="{EA756064-D70C-4AD2-9DF4-215DBAF11E6B}" srcOrd="1" destOrd="0" presId="urn:microsoft.com/office/officeart/2005/8/layout/chevron2"/>
    <dgm:cxn modelId="{0E452933-B273-4E15-9853-BA87E7359320}" type="presParOf" srcId="{60134225-7011-49B4-9801-B64A328FC431}" destId="{4BD3F7F4-17C5-4CA3-991C-141DC8C6D70E}" srcOrd="1" destOrd="0" presId="urn:microsoft.com/office/officeart/2005/8/layout/chevron2"/>
    <dgm:cxn modelId="{67C2B603-7109-483F-B2BB-0D3BE342C375}" type="presParOf" srcId="{60134225-7011-49B4-9801-B64A328FC431}" destId="{3FC0C03E-7F90-4681-8CEE-2EA72D865E1B}" srcOrd="2" destOrd="0" presId="urn:microsoft.com/office/officeart/2005/8/layout/chevron2"/>
    <dgm:cxn modelId="{0A272B43-DD07-4D1F-BEA0-613C3D376784}" type="presParOf" srcId="{3FC0C03E-7F90-4681-8CEE-2EA72D865E1B}" destId="{8609C18E-BB3F-4CDF-8D59-4C9EB8FF56BD}" srcOrd="0" destOrd="0" presId="urn:microsoft.com/office/officeart/2005/8/layout/chevron2"/>
    <dgm:cxn modelId="{0295DE25-CF9C-4F3F-9A29-926C9B580F7F}" type="presParOf" srcId="{3FC0C03E-7F90-4681-8CEE-2EA72D865E1B}" destId="{8EA7A110-52EA-4C27-8099-AC0A2AB6F850}" srcOrd="1" destOrd="0" presId="urn:microsoft.com/office/officeart/2005/8/layout/chevron2"/>
    <dgm:cxn modelId="{29CB1C5F-2373-477F-9EEB-64AF09A74726}" type="presParOf" srcId="{60134225-7011-49B4-9801-B64A328FC431}" destId="{E5EB914C-E0CB-4679-84A0-12D568CF08EB}" srcOrd="3" destOrd="0" presId="urn:microsoft.com/office/officeart/2005/8/layout/chevron2"/>
    <dgm:cxn modelId="{80EC8217-A0D7-44E1-88B6-44692CE197B0}" type="presParOf" srcId="{60134225-7011-49B4-9801-B64A328FC431}" destId="{4B27B2B9-DAB6-456E-98D7-DAC2DF02CFE2}" srcOrd="4" destOrd="0" presId="urn:microsoft.com/office/officeart/2005/8/layout/chevron2"/>
    <dgm:cxn modelId="{60B23B97-C372-4FC1-831F-E2CC5FD41F26}" type="presParOf" srcId="{4B27B2B9-DAB6-456E-98D7-DAC2DF02CFE2}" destId="{CEEB391D-F0F7-4B33-B2CA-DA08F9AE7EC7}" srcOrd="0" destOrd="0" presId="urn:microsoft.com/office/officeart/2005/8/layout/chevron2"/>
    <dgm:cxn modelId="{9EAF62DC-9E13-4F91-AC2F-8684011454AC}" type="presParOf" srcId="{4B27B2B9-DAB6-456E-98D7-DAC2DF02CFE2}" destId="{03A450B7-5FE2-441A-9D9A-E6139258E66A}" srcOrd="1" destOrd="0" presId="urn:microsoft.com/office/officeart/2005/8/layout/chevron2"/>
    <dgm:cxn modelId="{CBCD62E5-F196-4E81-BF78-866CE9CF4559}" type="presParOf" srcId="{60134225-7011-49B4-9801-B64A328FC431}" destId="{5B8B6616-D6A8-4375-935A-C98C1228F368}" srcOrd="5" destOrd="0" presId="urn:microsoft.com/office/officeart/2005/8/layout/chevron2"/>
    <dgm:cxn modelId="{453C38EE-2B99-4EB8-B49F-FAB3F555F26E}" type="presParOf" srcId="{60134225-7011-49B4-9801-B64A328FC431}" destId="{5BD8B2D7-C505-4BD1-BE08-69A20DDA660E}" srcOrd="6" destOrd="0" presId="urn:microsoft.com/office/officeart/2005/8/layout/chevron2"/>
    <dgm:cxn modelId="{BC8C37F9-E67A-402C-981D-EE4083C678A7}" type="presParOf" srcId="{5BD8B2D7-C505-4BD1-BE08-69A20DDA660E}" destId="{A1E12E85-4A4D-4E14-8A71-6981D8684EA8}" srcOrd="0" destOrd="0" presId="urn:microsoft.com/office/officeart/2005/8/layout/chevron2"/>
    <dgm:cxn modelId="{82320B0C-8DA0-468C-B05F-89FC2F033F45}" type="presParOf" srcId="{5BD8B2D7-C505-4BD1-BE08-69A20DDA660E}" destId="{3AEE282D-8922-4B04-8F12-BAD5D9845952}" srcOrd="1" destOrd="0" presId="urn:microsoft.com/office/officeart/2005/8/layout/chevron2"/>
    <dgm:cxn modelId="{A23896A8-19B9-405D-AEE9-99E982E14319}" type="presParOf" srcId="{60134225-7011-49B4-9801-B64A328FC431}" destId="{BD858882-DD9A-419F-9A01-E34AA45FEC55}" srcOrd="7" destOrd="0" presId="urn:microsoft.com/office/officeart/2005/8/layout/chevron2"/>
    <dgm:cxn modelId="{6209E1E3-C534-4537-BE5A-95B81D5E5ACC}" type="presParOf" srcId="{60134225-7011-49B4-9801-B64A328FC431}" destId="{5F976CA0-018D-4D06-BF38-616A843DCECA}" srcOrd="8" destOrd="0" presId="urn:microsoft.com/office/officeart/2005/8/layout/chevron2"/>
    <dgm:cxn modelId="{C89806FD-DDF3-4BEF-ACD9-88FD10357EDB}" type="presParOf" srcId="{5F976CA0-018D-4D06-BF38-616A843DCECA}" destId="{C90BC7F9-C412-4B05-AA29-B16535A40CF6}" srcOrd="0" destOrd="0" presId="urn:microsoft.com/office/officeart/2005/8/layout/chevron2"/>
    <dgm:cxn modelId="{E5318CF3-D79A-4666-9AFF-DA503C3DF861}" type="presParOf" srcId="{5F976CA0-018D-4D06-BF38-616A843DCECA}" destId="{323FFC62-A0BA-4540-8E6A-0299405CCED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C79EF-024F-4EA6-A036-D998C210965C}">
      <dsp:nvSpPr>
        <dsp:cNvPr id="0" name=""/>
        <dsp:cNvSpPr/>
      </dsp:nvSpPr>
      <dsp:spPr>
        <a:xfrm rot="5400000">
          <a:off x="-122490" y="124192"/>
          <a:ext cx="816605" cy="57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1</a:t>
          </a:r>
          <a:endParaRPr lang="en-US" sz="1600" kern="1200" dirty="0"/>
        </a:p>
      </dsp:txBody>
      <dsp:txXfrm rot="-5400000">
        <a:off x="1" y="287513"/>
        <a:ext cx="571624" cy="244981"/>
      </dsp:txXfrm>
    </dsp:sp>
    <dsp:sp modelId="{EA756064-D70C-4AD2-9DF4-215DBAF11E6B}">
      <dsp:nvSpPr>
        <dsp:cNvPr id="0" name=""/>
        <dsp:cNvSpPr/>
      </dsp:nvSpPr>
      <dsp:spPr>
        <a:xfrm rot="5400000">
          <a:off x="5455221" y="-4881895"/>
          <a:ext cx="530793" cy="102979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/>
            <a:t>Retrieving data</a:t>
          </a:r>
          <a:endParaRPr lang="en-US" sz="3100" kern="1200" dirty="0"/>
        </a:p>
      </dsp:txBody>
      <dsp:txXfrm rot="-5400000">
        <a:off x="571625" y="27612"/>
        <a:ext cx="10272076" cy="478971"/>
      </dsp:txXfrm>
    </dsp:sp>
    <dsp:sp modelId="{8609C18E-BB3F-4CDF-8D59-4C9EB8FF56BD}">
      <dsp:nvSpPr>
        <dsp:cNvPr id="0" name=""/>
        <dsp:cNvSpPr/>
      </dsp:nvSpPr>
      <dsp:spPr>
        <a:xfrm rot="5400000">
          <a:off x="-122490" y="819302"/>
          <a:ext cx="816605" cy="57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2</a:t>
          </a:r>
          <a:endParaRPr lang="en-US" sz="1600" kern="1200" dirty="0"/>
        </a:p>
      </dsp:txBody>
      <dsp:txXfrm rot="-5400000">
        <a:off x="1" y="982623"/>
        <a:ext cx="571624" cy="244981"/>
      </dsp:txXfrm>
    </dsp:sp>
    <dsp:sp modelId="{8EA7A110-52EA-4C27-8099-AC0A2AB6F850}">
      <dsp:nvSpPr>
        <dsp:cNvPr id="0" name=""/>
        <dsp:cNvSpPr/>
      </dsp:nvSpPr>
      <dsp:spPr>
        <a:xfrm rot="5400000">
          <a:off x="5455221" y="-4186785"/>
          <a:ext cx="530793" cy="102979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/>
            <a:t>Exploring</a:t>
          </a:r>
          <a:endParaRPr lang="en-US" sz="3100" kern="1200" dirty="0"/>
        </a:p>
      </dsp:txBody>
      <dsp:txXfrm rot="-5400000">
        <a:off x="571625" y="722722"/>
        <a:ext cx="10272076" cy="478971"/>
      </dsp:txXfrm>
    </dsp:sp>
    <dsp:sp modelId="{CEEB391D-F0F7-4B33-B2CA-DA08F9AE7EC7}">
      <dsp:nvSpPr>
        <dsp:cNvPr id="0" name=""/>
        <dsp:cNvSpPr/>
      </dsp:nvSpPr>
      <dsp:spPr>
        <a:xfrm rot="5400000">
          <a:off x="-122490" y="1514412"/>
          <a:ext cx="816605" cy="57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3</a:t>
          </a:r>
          <a:endParaRPr lang="en-US" sz="1600" kern="1200" dirty="0"/>
        </a:p>
      </dsp:txBody>
      <dsp:txXfrm rot="-5400000">
        <a:off x="1" y="1677733"/>
        <a:ext cx="571624" cy="244981"/>
      </dsp:txXfrm>
    </dsp:sp>
    <dsp:sp modelId="{03A450B7-5FE2-441A-9D9A-E6139258E66A}">
      <dsp:nvSpPr>
        <dsp:cNvPr id="0" name=""/>
        <dsp:cNvSpPr/>
      </dsp:nvSpPr>
      <dsp:spPr>
        <a:xfrm rot="5400000">
          <a:off x="5455221" y="-3491674"/>
          <a:ext cx="530793" cy="102979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/>
            <a:t>Cleaning data</a:t>
          </a:r>
          <a:endParaRPr lang="en-US" sz="3100" kern="1200" dirty="0"/>
        </a:p>
      </dsp:txBody>
      <dsp:txXfrm rot="-5400000">
        <a:off x="571625" y="1417833"/>
        <a:ext cx="10272076" cy="478971"/>
      </dsp:txXfrm>
    </dsp:sp>
    <dsp:sp modelId="{A1E12E85-4A4D-4E14-8A71-6981D8684EA8}">
      <dsp:nvSpPr>
        <dsp:cNvPr id="0" name=""/>
        <dsp:cNvSpPr/>
      </dsp:nvSpPr>
      <dsp:spPr>
        <a:xfrm rot="5400000">
          <a:off x="-122490" y="2209523"/>
          <a:ext cx="816605" cy="57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4</a:t>
          </a:r>
          <a:endParaRPr lang="en-US" sz="1600" kern="1200" dirty="0"/>
        </a:p>
      </dsp:txBody>
      <dsp:txXfrm rot="-5400000">
        <a:off x="1" y="2372844"/>
        <a:ext cx="571624" cy="244981"/>
      </dsp:txXfrm>
    </dsp:sp>
    <dsp:sp modelId="{3AEE282D-8922-4B04-8F12-BAD5D9845952}">
      <dsp:nvSpPr>
        <dsp:cNvPr id="0" name=""/>
        <dsp:cNvSpPr/>
      </dsp:nvSpPr>
      <dsp:spPr>
        <a:xfrm rot="5400000">
          <a:off x="5455221" y="-2796564"/>
          <a:ext cx="530793" cy="102979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/>
            <a:t>Feature Engineering</a:t>
          </a:r>
          <a:endParaRPr lang="en-US" sz="3100" kern="1200" dirty="0"/>
        </a:p>
      </dsp:txBody>
      <dsp:txXfrm rot="-5400000">
        <a:off x="571625" y="2112943"/>
        <a:ext cx="10272076" cy="478971"/>
      </dsp:txXfrm>
    </dsp:sp>
    <dsp:sp modelId="{C90BC7F9-C412-4B05-AA29-B16535A40CF6}">
      <dsp:nvSpPr>
        <dsp:cNvPr id="0" name=""/>
        <dsp:cNvSpPr/>
      </dsp:nvSpPr>
      <dsp:spPr>
        <a:xfrm rot="5400000">
          <a:off x="-122490" y="2904633"/>
          <a:ext cx="816605" cy="57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5</a:t>
          </a:r>
          <a:endParaRPr lang="en-US" sz="1600" kern="1200" dirty="0"/>
        </a:p>
      </dsp:txBody>
      <dsp:txXfrm rot="-5400000">
        <a:off x="1" y="3067954"/>
        <a:ext cx="571624" cy="244981"/>
      </dsp:txXfrm>
    </dsp:sp>
    <dsp:sp modelId="{323FFC62-A0BA-4540-8E6A-0299405CCED9}">
      <dsp:nvSpPr>
        <dsp:cNvPr id="0" name=""/>
        <dsp:cNvSpPr/>
      </dsp:nvSpPr>
      <dsp:spPr>
        <a:xfrm rot="5400000">
          <a:off x="5455221" y="-2101454"/>
          <a:ext cx="530793" cy="102979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/>
            <a:t>Modeling</a:t>
          </a:r>
          <a:endParaRPr lang="en-US" sz="3100" kern="1200" dirty="0"/>
        </a:p>
      </dsp:txBody>
      <dsp:txXfrm rot="-5400000">
        <a:off x="571625" y="2808053"/>
        <a:ext cx="10272076" cy="478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1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9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7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1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1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0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3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93EC-71B2-70AB-8911-78DFD89A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r>
              <a:rPr lang="en-CA" dirty="0"/>
              <a:t>Natural Language Processing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A9DA8-DA87-3875-F2CA-BD2F4720D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r>
              <a:rPr lang="en-CA" dirty="0"/>
              <a:t>Colin Tran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B2860-3551-0578-3870-96B464EE7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29" r="21037" b="-1"/>
          <a:stretch/>
        </p:blipFill>
        <p:spPr>
          <a:xfrm>
            <a:off x="6095999" y="10"/>
            <a:ext cx="6096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0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6933-D1FD-F68F-7D66-7AA11DD4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2D8E-1136-77E1-C7C5-2B96476A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Project Flow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Exploration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7321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AA2E-5884-8BDD-58D7-5E101113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Flow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8EEA94-75D2-9AD6-780E-9B3008C0B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142967"/>
              </p:ext>
            </p:extLst>
          </p:nvPr>
        </p:nvGraphicFramePr>
        <p:xfrm>
          <a:off x="484188" y="2576513"/>
          <a:ext cx="10869612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574D-CBB6-0F65-DEB4-C9FBF7E9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0733A-1462-D3ED-A097-603C67DE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349" y="2672230"/>
            <a:ext cx="4112615" cy="508796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36% of total question is duplicated</a:t>
            </a:r>
            <a:endParaRPr lang="en-US" dirty="0"/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1268F1-A962-D7C3-307E-D525F3F2B1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0" y="3773814"/>
            <a:ext cx="3872294" cy="203136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93798-D03C-6A99-F681-C5B266E6F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769070"/>
            <a:ext cx="5358285" cy="823912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28.16% of question 1 is duplicated</a:t>
            </a:r>
          </a:p>
          <a:p>
            <a:r>
              <a:rPr lang="en-CA" dirty="0"/>
              <a:t>26% of question 2 is duplicated</a:t>
            </a:r>
            <a:endParaRPr lang="en-US" dirty="0"/>
          </a:p>
        </p:txBody>
      </p:sp>
      <p:pic>
        <p:nvPicPr>
          <p:cNvPr id="8" name="Content Placeholder 7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C6911C62-A26B-8538-5967-0FE41A6F8A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06" y="3773814"/>
            <a:ext cx="5892349" cy="1574864"/>
          </a:xfrm>
        </p:spPr>
      </p:pic>
    </p:spTree>
    <p:extLst>
      <p:ext uri="{BB962C8B-B14F-4D97-AF65-F5344CB8AC3E}">
        <p14:creationId xmlns:p14="http://schemas.microsoft.com/office/powerpoint/2010/main" val="28322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C631-770B-D4E6-7209-AA944959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	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34924-408D-59A9-D456-D4235F09C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720961"/>
              </p:ext>
            </p:extLst>
          </p:nvPr>
        </p:nvGraphicFramePr>
        <p:xfrm>
          <a:off x="6537662" y="1257300"/>
          <a:ext cx="5084763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921">
                  <a:extLst>
                    <a:ext uri="{9D8B030D-6E8A-4147-A177-3AD203B41FA5}">
                      <a16:colId xmlns:a16="http://schemas.microsoft.com/office/drawing/2014/main" val="3702687412"/>
                    </a:ext>
                  </a:extLst>
                </a:gridCol>
                <a:gridCol w="1694921">
                  <a:extLst>
                    <a:ext uri="{9D8B030D-6E8A-4147-A177-3AD203B41FA5}">
                      <a16:colId xmlns:a16="http://schemas.microsoft.com/office/drawing/2014/main" val="2866544673"/>
                    </a:ext>
                  </a:extLst>
                </a:gridCol>
                <a:gridCol w="1694921">
                  <a:extLst>
                    <a:ext uri="{9D8B030D-6E8A-4147-A177-3AD203B41FA5}">
                      <a16:colId xmlns:a16="http://schemas.microsoft.com/office/drawing/2014/main" val="180054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Actual Positive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Actual Negative(0)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5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Predicted Positive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TPs: 44449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FPs: 6421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12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Predicted Negative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FNs 14326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TNs: 15662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04748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E7995-74C0-A9D7-6593-4654B2A87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Logistic Model:</a:t>
            </a:r>
          </a:p>
          <a:p>
            <a:r>
              <a:rPr lang="en-CA" dirty="0"/>
              <a:t>Accuracy: 0.74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B4C23C-D910-494C-A3B7-8304EC404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12231"/>
              </p:ext>
            </p:extLst>
          </p:nvPr>
        </p:nvGraphicFramePr>
        <p:xfrm>
          <a:off x="6096000" y="3567315"/>
          <a:ext cx="609600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1434">
                  <a:extLst>
                    <a:ext uri="{9D8B030D-6E8A-4147-A177-3AD203B41FA5}">
                      <a16:colId xmlns:a16="http://schemas.microsoft.com/office/drawing/2014/main" val="4035766818"/>
                    </a:ext>
                  </a:extLst>
                </a:gridCol>
                <a:gridCol w="1316966">
                  <a:extLst>
                    <a:ext uri="{9D8B030D-6E8A-4147-A177-3AD203B41FA5}">
                      <a16:colId xmlns:a16="http://schemas.microsoft.com/office/drawing/2014/main" val="25363341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503687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358232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66083925"/>
                    </a:ext>
                  </a:extLst>
                </a:gridCol>
              </a:tblGrid>
              <a:tr h="3289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8353"/>
                  </a:ext>
                </a:extLst>
              </a:tr>
              <a:tr h="328922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50870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06475"/>
                  </a:ext>
                </a:extLst>
              </a:tr>
              <a:tr h="328922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29988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56954"/>
                  </a:ext>
                </a:extLst>
              </a:tr>
              <a:tr h="328922"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80858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33605"/>
                  </a:ext>
                </a:extLst>
              </a:tr>
              <a:tr h="328922">
                <a:tc>
                  <a:txBody>
                    <a:bodyPr/>
                    <a:lstStyle/>
                    <a:p>
                      <a:r>
                        <a:rPr lang="en-CA" dirty="0"/>
                        <a:t>Macro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80858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703884"/>
                  </a:ext>
                </a:extLst>
              </a:tr>
              <a:tr h="567729">
                <a:tc>
                  <a:txBody>
                    <a:bodyPr/>
                    <a:lstStyle/>
                    <a:p>
                      <a:r>
                        <a:rPr lang="en-CA" dirty="0"/>
                        <a:t>Weighted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80858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0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C631-770B-D4E6-7209-AA944959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	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E7995-74C0-A9D7-6593-4654B2A87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Logistic Model:</a:t>
            </a:r>
          </a:p>
          <a:p>
            <a:r>
              <a:rPr lang="en-CA" dirty="0"/>
              <a:t>Accuracy: 0.799</a:t>
            </a:r>
          </a:p>
          <a:p>
            <a:endParaRPr lang="en-US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EBDE7DDF-FF8A-BAE7-7005-617931A7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1020"/>
              </p:ext>
            </p:extLst>
          </p:nvPr>
        </p:nvGraphicFramePr>
        <p:xfrm>
          <a:off x="6096000" y="3567315"/>
          <a:ext cx="609600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1434">
                  <a:extLst>
                    <a:ext uri="{9D8B030D-6E8A-4147-A177-3AD203B41FA5}">
                      <a16:colId xmlns:a16="http://schemas.microsoft.com/office/drawing/2014/main" val="4035766818"/>
                    </a:ext>
                  </a:extLst>
                </a:gridCol>
                <a:gridCol w="1316966">
                  <a:extLst>
                    <a:ext uri="{9D8B030D-6E8A-4147-A177-3AD203B41FA5}">
                      <a16:colId xmlns:a16="http://schemas.microsoft.com/office/drawing/2014/main" val="25363341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503687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358232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66083925"/>
                    </a:ext>
                  </a:extLst>
                </a:gridCol>
              </a:tblGrid>
              <a:tr h="3289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8353"/>
                  </a:ext>
                </a:extLst>
              </a:tr>
              <a:tr h="328922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06475"/>
                  </a:ext>
                </a:extLst>
              </a:tr>
              <a:tr h="328922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56954"/>
                  </a:ext>
                </a:extLst>
              </a:tr>
              <a:tr h="328922"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33605"/>
                  </a:ext>
                </a:extLst>
              </a:tr>
              <a:tr h="328922">
                <a:tc>
                  <a:txBody>
                    <a:bodyPr/>
                    <a:lstStyle/>
                    <a:p>
                      <a:r>
                        <a:rPr lang="en-CA" dirty="0"/>
                        <a:t>Macro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703884"/>
                  </a:ext>
                </a:extLst>
              </a:tr>
              <a:tr h="567729">
                <a:tc>
                  <a:txBody>
                    <a:bodyPr/>
                    <a:lstStyle/>
                    <a:p>
                      <a:r>
                        <a:rPr lang="en-CA" dirty="0"/>
                        <a:t>Weighted 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0790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88E2EEB-4930-28A6-E7B1-1155984A3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923615"/>
              </p:ext>
            </p:extLst>
          </p:nvPr>
        </p:nvGraphicFramePr>
        <p:xfrm>
          <a:off x="6420216" y="1097280"/>
          <a:ext cx="5084763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921">
                  <a:extLst>
                    <a:ext uri="{9D8B030D-6E8A-4147-A177-3AD203B41FA5}">
                      <a16:colId xmlns:a16="http://schemas.microsoft.com/office/drawing/2014/main" val="3702687412"/>
                    </a:ext>
                  </a:extLst>
                </a:gridCol>
                <a:gridCol w="1694921">
                  <a:extLst>
                    <a:ext uri="{9D8B030D-6E8A-4147-A177-3AD203B41FA5}">
                      <a16:colId xmlns:a16="http://schemas.microsoft.com/office/drawing/2014/main" val="2866544673"/>
                    </a:ext>
                  </a:extLst>
                </a:gridCol>
                <a:gridCol w="1694921">
                  <a:extLst>
                    <a:ext uri="{9D8B030D-6E8A-4147-A177-3AD203B41FA5}">
                      <a16:colId xmlns:a16="http://schemas.microsoft.com/office/drawing/2014/main" val="180054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Actual Positive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Actual Negative(0)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5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Predicted Positive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TPs: 45468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FPs: 5335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12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Predicted Negative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FNs 10871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TNs: 19184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04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9031-38DB-8D30-8578-012C1DA2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CC3B0-0942-B843-F1C3-23AB57A37E8E}"/>
              </a:ext>
            </a:extLst>
          </p:cNvPr>
          <p:cNvSpPr txBox="1"/>
          <p:nvPr/>
        </p:nvSpPr>
        <p:spPr>
          <a:xfrm>
            <a:off x="3637370" y="2782669"/>
            <a:ext cx="456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 both the data and the model is a time-consuming task.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6C05F32-BE43-DBCD-DBF8-91BD394A4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705" y="3649936"/>
            <a:ext cx="4767591" cy="30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30581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4"/>
      </a:lt2>
      <a:accent1>
        <a:srgbClr val="D7399D"/>
      </a:accent1>
      <a:accent2>
        <a:srgbClr val="C52749"/>
      </a:accent2>
      <a:accent3>
        <a:srgbClr val="D75939"/>
      </a:accent3>
      <a:accent4>
        <a:srgbClr val="C58927"/>
      </a:accent4>
      <a:accent5>
        <a:srgbClr val="A6AA2D"/>
      </a:accent5>
      <a:accent6>
        <a:srgbClr val="72B323"/>
      </a:accent6>
      <a:hlink>
        <a:srgbClr val="319355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180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Bahnschrift</vt:lpstr>
      <vt:lpstr>MatrixVTI</vt:lpstr>
      <vt:lpstr>Natural Language Processing</vt:lpstr>
      <vt:lpstr>Agenda</vt:lpstr>
      <vt:lpstr>Project Flow</vt:lpstr>
      <vt:lpstr>Exploring</vt:lpstr>
      <vt:lpstr>Modeling </vt:lpstr>
      <vt:lpstr>Modeling 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quangvutran.1994@gmail.com</dc:creator>
  <cp:lastModifiedBy>quangvutran.1994@gmail.com</cp:lastModifiedBy>
  <cp:revision>1</cp:revision>
  <dcterms:created xsi:type="dcterms:W3CDTF">2023-03-14T17:46:39Z</dcterms:created>
  <dcterms:modified xsi:type="dcterms:W3CDTF">2023-03-14T19:41:33Z</dcterms:modified>
</cp:coreProperties>
</file>