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AF185-3ABF-4EB7-B8A0-C1F8388013F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0AD073-550E-41B0-AD0B-E7C8959A81A6}">
      <dgm:prSet phldrT="[Text]"/>
      <dgm:spPr/>
      <dgm:t>
        <a:bodyPr/>
        <a:lstStyle/>
        <a:p>
          <a:r>
            <a:rPr lang="en-CA" dirty="0"/>
            <a:t>Check Stationary</a:t>
          </a:r>
          <a:endParaRPr lang="en-US" dirty="0"/>
        </a:p>
      </dgm:t>
    </dgm:pt>
    <dgm:pt modelId="{CB638811-5292-4B1D-BCB0-8FF4DB1AF55E}" type="parTrans" cxnId="{499AB969-724E-44E6-8515-3388B6C5791E}">
      <dgm:prSet/>
      <dgm:spPr/>
      <dgm:t>
        <a:bodyPr/>
        <a:lstStyle/>
        <a:p>
          <a:endParaRPr lang="en-US"/>
        </a:p>
      </dgm:t>
    </dgm:pt>
    <dgm:pt modelId="{B672EAF8-6DD1-4183-944E-EB6DC4B4B004}" type="sibTrans" cxnId="{499AB969-724E-44E6-8515-3388B6C5791E}">
      <dgm:prSet/>
      <dgm:spPr/>
      <dgm:t>
        <a:bodyPr/>
        <a:lstStyle/>
        <a:p>
          <a:endParaRPr lang="en-US"/>
        </a:p>
      </dgm:t>
    </dgm:pt>
    <dgm:pt modelId="{A9E31FB0-E6F2-4CED-9B54-2B4B4D81D128}">
      <dgm:prSet phldrT="[Text]"/>
      <dgm:spPr/>
      <dgm:t>
        <a:bodyPr/>
        <a:lstStyle/>
        <a:p>
          <a:r>
            <a:rPr lang="en-CA" dirty="0"/>
            <a:t>Decomposition</a:t>
          </a:r>
          <a:endParaRPr lang="en-US" dirty="0"/>
        </a:p>
      </dgm:t>
    </dgm:pt>
    <dgm:pt modelId="{6AC88AB2-C549-4D2F-AC3F-A34F2E4385C5}" type="parTrans" cxnId="{EDB36E43-A6D3-4322-8105-071A361AACA6}">
      <dgm:prSet/>
      <dgm:spPr/>
      <dgm:t>
        <a:bodyPr/>
        <a:lstStyle/>
        <a:p>
          <a:endParaRPr lang="en-US"/>
        </a:p>
      </dgm:t>
    </dgm:pt>
    <dgm:pt modelId="{C47C5C6E-3B0B-47F9-9F5E-1379305BFE6F}" type="sibTrans" cxnId="{EDB36E43-A6D3-4322-8105-071A361AACA6}">
      <dgm:prSet/>
      <dgm:spPr/>
      <dgm:t>
        <a:bodyPr/>
        <a:lstStyle/>
        <a:p>
          <a:endParaRPr lang="en-US"/>
        </a:p>
      </dgm:t>
    </dgm:pt>
    <dgm:pt modelId="{87E1F3FA-C76C-4F19-B374-1467AC7C4A53}">
      <dgm:prSet/>
      <dgm:spPr/>
      <dgm:t>
        <a:bodyPr/>
        <a:lstStyle/>
        <a:p>
          <a:r>
            <a:rPr lang="en-CA" dirty="0"/>
            <a:t>Validate Forecast</a:t>
          </a:r>
          <a:endParaRPr lang="en-US" dirty="0"/>
        </a:p>
      </dgm:t>
    </dgm:pt>
    <dgm:pt modelId="{83AEA44F-FBA3-4165-9D50-F7CA7C19AFEF}" type="parTrans" cxnId="{6AF3BB5E-AA9B-4E68-B0A2-52C9AA063C15}">
      <dgm:prSet/>
      <dgm:spPr/>
      <dgm:t>
        <a:bodyPr/>
        <a:lstStyle/>
        <a:p>
          <a:endParaRPr lang="en-US"/>
        </a:p>
      </dgm:t>
    </dgm:pt>
    <dgm:pt modelId="{E45F106E-0F57-4EA8-9016-F981B772083D}" type="sibTrans" cxnId="{6AF3BB5E-AA9B-4E68-B0A2-52C9AA063C15}">
      <dgm:prSet/>
      <dgm:spPr/>
      <dgm:t>
        <a:bodyPr/>
        <a:lstStyle/>
        <a:p>
          <a:endParaRPr lang="en-US"/>
        </a:p>
      </dgm:t>
    </dgm:pt>
    <dgm:pt modelId="{497ED5C7-D2AA-4692-87EF-E2329248B21E}">
      <dgm:prSet phldrT="[Text]"/>
      <dgm:spPr/>
      <dgm:t>
        <a:bodyPr/>
        <a:lstStyle/>
        <a:p>
          <a:r>
            <a:rPr lang="en-CA" dirty="0"/>
            <a:t>Forecasting</a:t>
          </a:r>
          <a:endParaRPr lang="en-US" dirty="0"/>
        </a:p>
      </dgm:t>
    </dgm:pt>
    <dgm:pt modelId="{706A5CC3-590B-4E59-A54A-735E6595F103}" type="parTrans" cxnId="{5183656F-2AEB-4283-97A5-DF95D6466428}">
      <dgm:prSet/>
      <dgm:spPr/>
      <dgm:t>
        <a:bodyPr/>
        <a:lstStyle/>
        <a:p>
          <a:endParaRPr lang="en-US"/>
        </a:p>
      </dgm:t>
    </dgm:pt>
    <dgm:pt modelId="{7481080A-54EC-419A-B691-DC932DFA0056}" type="sibTrans" cxnId="{5183656F-2AEB-4283-97A5-DF95D6466428}">
      <dgm:prSet/>
      <dgm:spPr/>
      <dgm:t>
        <a:bodyPr/>
        <a:lstStyle/>
        <a:p>
          <a:endParaRPr lang="en-US"/>
        </a:p>
      </dgm:t>
    </dgm:pt>
    <dgm:pt modelId="{F438104D-9D5A-487A-A599-91B49546D69A}" type="pres">
      <dgm:prSet presAssocID="{034AF185-3ABF-4EB7-B8A0-C1F8388013F7}" presName="arrowDiagram" presStyleCnt="0">
        <dgm:presLayoutVars>
          <dgm:chMax val="5"/>
          <dgm:dir/>
          <dgm:resizeHandles val="exact"/>
        </dgm:presLayoutVars>
      </dgm:prSet>
      <dgm:spPr/>
    </dgm:pt>
    <dgm:pt modelId="{3E255073-0AB3-434A-9427-9F1C36F0CD4C}" type="pres">
      <dgm:prSet presAssocID="{034AF185-3ABF-4EB7-B8A0-C1F8388013F7}" presName="arrow" presStyleLbl="bgShp" presStyleIdx="0" presStyleCnt="1"/>
      <dgm:spPr/>
    </dgm:pt>
    <dgm:pt modelId="{4EBCA900-B4F8-4D2B-BAFB-2FC41882B823}" type="pres">
      <dgm:prSet presAssocID="{034AF185-3ABF-4EB7-B8A0-C1F8388013F7}" presName="arrowDiagram4" presStyleCnt="0"/>
      <dgm:spPr/>
    </dgm:pt>
    <dgm:pt modelId="{D1D7CD4A-7388-4734-B42F-5E2383FE6F9D}" type="pres">
      <dgm:prSet presAssocID="{BE0AD073-550E-41B0-AD0B-E7C8959A81A6}" presName="bullet4a" presStyleLbl="node1" presStyleIdx="0" presStyleCnt="4"/>
      <dgm:spPr/>
    </dgm:pt>
    <dgm:pt modelId="{7F89724B-98C1-4437-9AAB-55F789458090}" type="pres">
      <dgm:prSet presAssocID="{BE0AD073-550E-41B0-AD0B-E7C8959A81A6}" presName="textBox4a" presStyleLbl="revTx" presStyleIdx="0" presStyleCnt="4">
        <dgm:presLayoutVars>
          <dgm:bulletEnabled val="1"/>
        </dgm:presLayoutVars>
      </dgm:prSet>
      <dgm:spPr/>
    </dgm:pt>
    <dgm:pt modelId="{727B33E5-6E94-4657-9002-C6F6CC020FD1}" type="pres">
      <dgm:prSet presAssocID="{A9E31FB0-E6F2-4CED-9B54-2B4B4D81D128}" presName="bullet4b" presStyleLbl="node1" presStyleIdx="1" presStyleCnt="4"/>
      <dgm:spPr/>
    </dgm:pt>
    <dgm:pt modelId="{175C4A56-90C7-4022-870B-CCB5584088C5}" type="pres">
      <dgm:prSet presAssocID="{A9E31FB0-E6F2-4CED-9B54-2B4B4D81D128}" presName="textBox4b" presStyleLbl="revTx" presStyleIdx="1" presStyleCnt="4">
        <dgm:presLayoutVars>
          <dgm:bulletEnabled val="1"/>
        </dgm:presLayoutVars>
      </dgm:prSet>
      <dgm:spPr/>
    </dgm:pt>
    <dgm:pt modelId="{4EFC5E9E-72F6-43D2-B29F-F2D8ECDF8FE5}" type="pres">
      <dgm:prSet presAssocID="{497ED5C7-D2AA-4692-87EF-E2329248B21E}" presName="bullet4c" presStyleLbl="node1" presStyleIdx="2" presStyleCnt="4"/>
      <dgm:spPr/>
    </dgm:pt>
    <dgm:pt modelId="{6E76B4E9-CD13-423D-BE6A-98605D41D0C7}" type="pres">
      <dgm:prSet presAssocID="{497ED5C7-D2AA-4692-87EF-E2329248B21E}" presName="textBox4c" presStyleLbl="revTx" presStyleIdx="2" presStyleCnt="4">
        <dgm:presLayoutVars>
          <dgm:bulletEnabled val="1"/>
        </dgm:presLayoutVars>
      </dgm:prSet>
      <dgm:spPr/>
    </dgm:pt>
    <dgm:pt modelId="{5D8D0D71-4A9B-4C4B-86EC-423106949629}" type="pres">
      <dgm:prSet presAssocID="{87E1F3FA-C76C-4F19-B374-1467AC7C4A53}" presName="bullet4d" presStyleLbl="node1" presStyleIdx="3" presStyleCnt="4"/>
      <dgm:spPr/>
    </dgm:pt>
    <dgm:pt modelId="{79A90058-2A17-4DA6-B50D-2E521556BCBA}" type="pres">
      <dgm:prSet presAssocID="{87E1F3FA-C76C-4F19-B374-1467AC7C4A53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6AF3BB5E-AA9B-4E68-B0A2-52C9AA063C15}" srcId="{034AF185-3ABF-4EB7-B8A0-C1F8388013F7}" destId="{87E1F3FA-C76C-4F19-B374-1467AC7C4A53}" srcOrd="3" destOrd="0" parTransId="{83AEA44F-FBA3-4165-9D50-F7CA7C19AFEF}" sibTransId="{E45F106E-0F57-4EA8-9016-F981B772083D}"/>
    <dgm:cxn modelId="{EDB36E43-A6D3-4322-8105-071A361AACA6}" srcId="{034AF185-3ABF-4EB7-B8A0-C1F8388013F7}" destId="{A9E31FB0-E6F2-4CED-9B54-2B4B4D81D128}" srcOrd="1" destOrd="0" parTransId="{6AC88AB2-C549-4D2F-AC3F-A34F2E4385C5}" sibTransId="{C47C5C6E-3B0B-47F9-9F5E-1379305BFE6F}"/>
    <dgm:cxn modelId="{5634D263-54A5-44ED-9667-9D192EA7863B}" type="presOf" srcId="{034AF185-3ABF-4EB7-B8A0-C1F8388013F7}" destId="{F438104D-9D5A-487A-A599-91B49546D69A}" srcOrd="0" destOrd="0" presId="urn:microsoft.com/office/officeart/2005/8/layout/arrow2"/>
    <dgm:cxn modelId="{499AB969-724E-44E6-8515-3388B6C5791E}" srcId="{034AF185-3ABF-4EB7-B8A0-C1F8388013F7}" destId="{BE0AD073-550E-41B0-AD0B-E7C8959A81A6}" srcOrd="0" destOrd="0" parTransId="{CB638811-5292-4B1D-BCB0-8FF4DB1AF55E}" sibTransId="{B672EAF8-6DD1-4183-944E-EB6DC4B4B004}"/>
    <dgm:cxn modelId="{5183656F-2AEB-4283-97A5-DF95D6466428}" srcId="{034AF185-3ABF-4EB7-B8A0-C1F8388013F7}" destId="{497ED5C7-D2AA-4692-87EF-E2329248B21E}" srcOrd="2" destOrd="0" parTransId="{706A5CC3-590B-4E59-A54A-735E6595F103}" sibTransId="{7481080A-54EC-419A-B691-DC932DFA0056}"/>
    <dgm:cxn modelId="{F0F53056-C660-487D-A283-177EB1689530}" type="presOf" srcId="{BE0AD073-550E-41B0-AD0B-E7C8959A81A6}" destId="{7F89724B-98C1-4437-9AAB-55F789458090}" srcOrd="0" destOrd="0" presId="urn:microsoft.com/office/officeart/2005/8/layout/arrow2"/>
    <dgm:cxn modelId="{30351D7C-247E-44BB-B26A-07C20F896712}" type="presOf" srcId="{87E1F3FA-C76C-4F19-B374-1467AC7C4A53}" destId="{79A90058-2A17-4DA6-B50D-2E521556BCBA}" srcOrd="0" destOrd="0" presId="urn:microsoft.com/office/officeart/2005/8/layout/arrow2"/>
    <dgm:cxn modelId="{9A6BF0DF-4671-4849-9F7F-D1906F373818}" type="presOf" srcId="{A9E31FB0-E6F2-4CED-9B54-2B4B4D81D128}" destId="{175C4A56-90C7-4022-870B-CCB5584088C5}" srcOrd="0" destOrd="0" presId="urn:microsoft.com/office/officeart/2005/8/layout/arrow2"/>
    <dgm:cxn modelId="{5CE28BEB-F302-4D28-ABE3-AABB92A6FE96}" type="presOf" srcId="{497ED5C7-D2AA-4692-87EF-E2329248B21E}" destId="{6E76B4E9-CD13-423D-BE6A-98605D41D0C7}" srcOrd="0" destOrd="0" presId="urn:microsoft.com/office/officeart/2005/8/layout/arrow2"/>
    <dgm:cxn modelId="{9E2F27D4-EA81-496E-BEA1-818DCF7D8310}" type="presParOf" srcId="{F438104D-9D5A-487A-A599-91B49546D69A}" destId="{3E255073-0AB3-434A-9427-9F1C36F0CD4C}" srcOrd="0" destOrd="0" presId="urn:microsoft.com/office/officeart/2005/8/layout/arrow2"/>
    <dgm:cxn modelId="{0E2E61BC-AF56-4B62-8CAF-0C0BAFCD7B63}" type="presParOf" srcId="{F438104D-9D5A-487A-A599-91B49546D69A}" destId="{4EBCA900-B4F8-4D2B-BAFB-2FC41882B823}" srcOrd="1" destOrd="0" presId="urn:microsoft.com/office/officeart/2005/8/layout/arrow2"/>
    <dgm:cxn modelId="{A84ACE7E-4908-4755-B250-68798C36B7F9}" type="presParOf" srcId="{4EBCA900-B4F8-4D2B-BAFB-2FC41882B823}" destId="{D1D7CD4A-7388-4734-B42F-5E2383FE6F9D}" srcOrd="0" destOrd="0" presId="urn:microsoft.com/office/officeart/2005/8/layout/arrow2"/>
    <dgm:cxn modelId="{6D1F7811-E0D2-4D62-8D2B-C0D93FB49C10}" type="presParOf" srcId="{4EBCA900-B4F8-4D2B-BAFB-2FC41882B823}" destId="{7F89724B-98C1-4437-9AAB-55F789458090}" srcOrd="1" destOrd="0" presId="urn:microsoft.com/office/officeart/2005/8/layout/arrow2"/>
    <dgm:cxn modelId="{A6167975-9446-4AB6-BA9C-BDD263215BC0}" type="presParOf" srcId="{4EBCA900-B4F8-4D2B-BAFB-2FC41882B823}" destId="{727B33E5-6E94-4657-9002-C6F6CC020FD1}" srcOrd="2" destOrd="0" presId="urn:microsoft.com/office/officeart/2005/8/layout/arrow2"/>
    <dgm:cxn modelId="{B1869EA2-AC7D-432B-99A7-A5A9E280B93D}" type="presParOf" srcId="{4EBCA900-B4F8-4D2B-BAFB-2FC41882B823}" destId="{175C4A56-90C7-4022-870B-CCB5584088C5}" srcOrd="3" destOrd="0" presId="urn:microsoft.com/office/officeart/2005/8/layout/arrow2"/>
    <dgm:cxn modelId="{07498648-32CB-4803-87AE-7FFA6B7ED68F}" type="presParOf" srcId="{4EBCA900-B4F8-4D2B-BAFB-2FC41882B823}" destId="{4EFC5E9E-72F6-43D2-B29F-F2D8ECDF8FE5}" srcOrd="4" destOrd="0" presId="urn:microsoft.com/office/officeart/2005/8/layout/arrow2"/>
    <dgm:cxn modelId="{9BC16EDE-C6AD-4DBA-9B70-960648A959AF}" type="presParOf" srcId="{4EBCA900-B4F8-4D2B-BAFB-2FC41882B823}" destId="{6E76B4E9-CD13-423D-BE6A-98605D41D0C7}" srcOrd="5" destOrd="0" presId="urn:microsoft.com/office/officeart/2005/8/layout/arrow2"/>
    <dgm:cxn modelId="{AE731C42-0092-4A76-8603-425BDC0CE8AD}" type="presParOf" srcId="{4EBCA900-B4F8-4D2B-BAFB-2FC41882B823}" destId="{5D8D0D71-4A9B-4C4B-86EC-423106949629}" srcOrd="6" destOrd="0" presId="urn:microsoft.com/office/officeart/2005/8/layout/arrow2"/>
    <dgm:cxn modelId="{5B9DD59F-E2E5-496D-A957-4B69DE4C81A8}" type="presParOf" srcId="{4EBCA900-B4F8-4D2B-BAFB-2FC41882B823}" destId="{79A90058-2A17-4DA6-B50D-2E521556BCBA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4067-7235-480D-91CB-DEB2988E3F7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984571B0-7075-464E-A4B2-B579F5CD0AF6}">
      <dgm:prSet phldrT="[Text]"/>
      <dgm:spPr/>
      <dgm:t>
        <a:bodyPr/>
        <a:lstStyle/>
        <a:p>
          <a:r>
            <a:rPr lang="en-CA" dirty="0"/>
            <a:t>Cleaning Data</a:t>
          </a:r>
          <a:endParaRPr lang="en-US" dirty="0"/>
        </a:p>
      </dgm:t>
    </dgm:pt>
    <dgm:pt modelId="{C1B8A35E-AEE2-46F2-B384-A8FB0E699FE5}" type="parTrans" cxnId="{137FE289-4A81-4D08-B491-30C25E6E7D53}">
      <dgm:prSet/>
      <dgm:spPr/>
      <dgm:t>
        <a:bodyPr/>
        <a:lstStyle/>
        <a:p>
          <a:endParaRPr lang="en-US"/>
        </a:p>
      </dgm:t>
    </dgm:pt>
    <dgm:pt modelId="{5861CCE3-8BEB-40D8-816A-CDFA0853954F}" type="sibTrans" cxnId="{137FE289-4A81-4D08-B491-30C25E6E7D53}">
      <dgm:prSet/>
      <dgm:spPr/>
      <dgm:t>
        <a:bodyPr/>
        <a:lstStyle/>
        <a:p>
          <a:endParaRPr lang="en-US"/>
        </a:p>
      </dgm:t>
    </dgm:pt>
    <dgm:pt modelId="{0A176D72-C131-4FA3-B1AC-30FC9F2130A1}">
      <dgm:prSet phldrT="[Text]"/>
      <dgm:spPr/>
      <dgm:t>
        <a:bodyPr/>
        <a:lstStyle/>
        <a:p>
          <a:r>
            <a:rPr lang="en-CA" dirty="0"/>
            <a:t>Feature Engineering</a:t>
          </a:r>
          <a:endParaRPr lang="en-US" dirty="0"/>
        </a:p>
      </dgm:t>
    </dgm:pt>
    <dgm:pt modelId="{D242BBD5-609F-468C-86DD-2E296355F070}" type="parTrans" cxnId="{6C6B0F02-2F93-4F63-AD81-9A92DC293EA9}">
      <dgm:prSet/>
      <dgm:spPr/>
      <dgm:t>
        <a:bodyPr/>
        <a:lstStyle/>
        <a:p>
          <a:endParaRPr lang="en-US"/>
        </a:p>
      </dgm:t>
    </dgm:pt>
    <dgm:pt modelId="{FE773F0E-8D6A-4080-8433-E2CB931093BC}" type="sibTrans" cxnId="{6C6B0F02-2F93-4F63-AD81-9A92DC293EA9}">
      <dgm:prSet/>
      <dgm:spPr/>
      <dgm:t>
        <a:bodyPr/>
        <a:lstStyle/>
        <a:p>
          <a:endParaRPr lang="en-US"/>
        </a:p>
      </dgm:t>
    </dgm:pt>
    <dgm:pt modelId="{F52A17B7-A3F3-43DC-8926-5D0C7F652696}">
      <dgm:prSet phldrT="[Text]"/>
      <dgm:spPr/>
      <dgm:t>
        <a:bodyPr/>
        <a:lstStyle/>
        <a:p>
          <a:r>
            <a:rPr lang="en-CA" dirty="0"/>
            <a:t>Modeling</a:t>
          </a:r>
          <a:endParaRPr lang="en-US" dirty="0"/>
        </a:p>
      </dgm:t>
    </dgm:pt>
    <dgm:pt modelId="{F50EA8BE-AC1D-47DA-8634-19545DCC3DB6}" type="parTrans" cxnId="{711041AC-B353-4FFC-B31F-725184489DAB}">
      <dgm:prSet/>
      <dgm:spPr/>
      <dgm:t>
        <a:bodyPr/>
        <a:lstStyle/>
        <a:p>
          <a:endParaRPr lang="en-US"/>
        </a:p>
      </dgm:t>
    </dgm:pt>
    <dgm:pt modelId="{EBCA2D83-2D45-4AD5-A48A-364A68C3CE5C}" type="sibTrans" cxnId="{711041AC-B353-4FFC-B31F-725184489DAB}">
      <dgm:prSet/>
      <dgm:spPr/>
      <dgm:t>
        <a:bodyPr/>
        <a:lstStyle/>
        <a:p>
          <a:endParaRPr lang="en-US"/>
        </a:p>
      </dgm:t>
    </dgm:pt>
    <dgm:pt modelId="{CCBF0DE3-7B28-40F8-86A5-B2D4FA0FC50A}">
      <dgm:prSet phldrT="[Text]"/>
      <dgm:spPr/>
      <dgm:t>
        <a:bodyPr/>
        <a:lstStyle/>
        <a:p>
          <a:r>
            <a:rPr lang="en-CA" dirty="0"/>
            <a:t>Prediction</a:t>
          </a:r>
          <a:endParaRPr lang="en-US" dirty="0"/>
        </a:p>
      </dgm:t>
    </dgm:pt>
    <dgm:pt modelId="{990AFBB8-9BE3-4957-9552-E66B99009B3B}" type="parTrans" cxnId="{C9399143-7092-4DBD-813E-10A723B56D42}">
      <dgm:prSet/>
      <dgm:spPr/>
      <dgm:t>
        <a:bodyPr/>
        <a:lstStyle/>
        <a:p>
          <a:endParaRPr lang="en-US"/>
        </a:p>
      </dgm:t>
    </dgm:pt>
    <dgm:pt modelId="{8B6D6F8C-59CC-4D3B-B7E1-FD233DB1B610}" type="sibTrans" cxnId="{C9399143-7092-4DBD-813E-10A723B56D42}">
      <dgm:prSet/>
      <dgm:spPr/>
      <dgm:t>
        <a:bodyPr/>
        <a:lstStyle/>
        <a:p>
          <a:endParaRPr lang="en-US"/>
        </a:p>
      </dgm:t>
    </dgm:pt>
    <dgm:pt modelId="{5D8AF4EA-911E-4DA3-B266-71987D3A90B2}">
      <dgm:prSet phldrT="[Text]"/>
      <dgm:spPr/>
      <dgm:t>
        <a:bodyPr/>
        <a:lstStyle/>
        <a:p>
          <a:r>
            <a:rPr lang="en-CA" dirty="0"/>
            <a:t>Evaluate</a:t>
          </a:r>
          <a:endParaRPr lang="en-US" dirty="0"/>
        </a:p>
      </dgm:t>
    </dgm:pt>
    <dgm:pt modelId="{F12D4062-DCD2-4AA7-A0A2-66E1F047406B}" type="parTrans" cxnId="{BA5E5DA0-7D7F-41B6-B63E-4BB6393108F4}">
      <dgm:prSet/>
      <dgm:spPr/>
      <dgm:t>
        <a:bodyPr/>
        <a:lstStyle/>
        <a:p>
          <a:endParaRPr lang="en-US"/>
        </a:p>
      </dgm:t>
    </dgm:pt>
    <dgm:pt modelId="{39A729B4-0291-458F-BD50-B344A31AA993}" type="sibTrans" cxnId="{BA5E5DA0-7D7F-41B6-B63E-4BB6393108F4}">
      <dgm:prSet/>
      <dgm:spPr/>
      <dgm:t>
        <a:bodyPr/>
        <a:lstStyle/>
        <a:p>
          <a:endParaRPr lang="en-US"/>
        </a:p>
      </dgm:t>
    </dgm:pt>
    <dgm:pt modelId="{9A3807DD-8598-449C-B67F-144AD959676A}" type="pres">
      <dgm:prSet presAssocID="{480B4067-7235-480D-91CB-DEB2988E3F76}" presName="arrowDiagram" presStyleCnt="0">
        <dgm:presLayoutVars>
          <dgm:chMax val="5"/>
          <dgm:dir/>
          <dgm:resizeHandles val="exact"/>
        </dgm:presLayoutVars>
      </dgm:prSet>
      <dgm:spPr/>
    </dgm:pt>
    <dgm:pt modelId="{0A6866B3-51F2-45FB-872B-4150D1E955C8}" type="pres">
      <dgm:prSet presAssocID="{480B4067-7235-480D-91CB-DEB2988E3F76}" presName="arrow" presStyleLbl="bgShp" presStyleIdx="0" presStyleCnt="1"/>
      <dgm:spPr/>
    </dgm:pt>
    <dgm:pt modelId="{08605A64-ECE8-4E7D-B48E-EF40F6B672C6}" type="pres">
      <dgm:prSet presAssocID="{480B4067-7235-480D-91CB-DEB2988E3F76}" presName="arrowDiagram5" presStyleCnt="0"/>
      <dgm:spPr/>
    </dgm:pt>
    <dgm:pt modelId="{72DD910F-226F-452D-B56F-C64116D26361}" type="pres">
      <dgm:prSet presAssocID="{984571B0-7075-464E-A4B2-B579F5CD0AF6}" presName="bullet5a" presStyleLbl="node1" presStyleIdx="0" presStyleCnt="5"/>
      <dgm:spPr/>
    </dgm:pt>
    <dgm:pt modelId="{E2A2F94B-40A3-48BC-B3AB-37DA2A483FCF}" type="pres">
      <dgm:prSet presAssocID="{984571B0-7075-464E-A4B2-B579F5CD0AF6}" presName="textBox5a" presStyleLbl="revTx" presStyleIdx="0" presStyleCnt="5">
        <dgm:presLayoutVars>
          <dgm:bulletEnabled val="1"/>
        </dgm:presLayoutVars>
      </dgm:prSet>
      <dgm:spPr/>
    </dgm:pt>
    <dgm:pt modelId="{94DA3995-66C0-4C99-96C3-255935972137}" type="pres">
      <dgm:prSet presAssocID="{0A176D72-C131-4FA3-B1AC-30FC9F2130A1}" presName="bullet5b" presStyleLbl="node1" presStyleIdx="1" presStyleCnt="5"/>
      <dgm:spPr/>
    </dgm:pt>
    <dgm:pt modelId="{489E6061-D64A-4122-8F79-68FEE56C6C6A}" type="pres">
      <dgm:prSet presAssocID="{0A176D72-C131-4FA3-B1AC-30FC9F2130A1}" presName="textBox5b" presStyleLbl="revTx" presStyleIdx="1" presStyleCnt="5">
        <dgm:presLayoutVars>
          <dgm:bulletEnabled val="1"/>
        </dgm:presLayoutVars>
      </dgm:prSet>
      <dgm:spPr/>
    </dgm:pt>
    <dgm:pt modelId="{0C4DA3B5-23E5-4984-930B-8AE291DF3D4A}" type="pres">
      <dgm:prSet presAssocID="{F52A17B7-A3F3-43DC-8926-5D0C7F652696}" presName="bullet5c" presStyleLbl="node1" presStyleIdx="2" presStyleCnt="5"/>
      <dgm:spPr/>
    </dgm:pt>
    <dgm:pt modelId="{D5FECFD1-472E-4405-92D8-732B81C30262}" type="pres">
      <dgm:prSet presAssocID="{F52A17B7-A3F3-43DC-8926-5D0C7F652696}" presName="textBox5c" presStyleLbl="revTx" presStyleIdx="2" presStyleCnt="5">
        <dgm:presLayoutVars>
          <dgm:bulletEnabled val="1"/>
        </dgm:presLayoutVars>
      </dgm:prSet>
      <dgm:spPr/>
    </dgm:pt>
    <dgm:pt modelId="{445F5B8A-CC46-4B37-8119-17241BB4C9FA}" type="pres">
      <dgm:prSet presAssocID="{CCBF0DE3-7B28-40F8-86A5-B2D4FA0FC50A}" presName="bullet5d" presStyleLbl="node1" presStyleIdx="3" presStyleCnt="5"/>
      <dgm:spPr/>
    </dgm:pt>
    <dgm:pt modelId="{385A87F9-85F1-4AB7-899F-DB5657F7434E}" type="pres">
      <dgm:prSet presAssocID="{CCBF0DE3-7B28-40F8-86A5-B2D4FA0FC50A}" presName="textBox5d" presStyleLbl="revTx" presStyleIdx="3" presStyleCnt="5">
        <dgm:presLayoutVars>
          <dgm:bulletEnabled val="1"/>
        </dgm:presLayoutVars>
      </dgm:prSet>
      <dgm:spPr/>
    </dgm:pt>
    <dgm:pt modelId="{617748E7-E800-46BB-8B5A-B8BB8CC979A6}" type="pres">
      <dgm:prSet presAssocID="{5D8AF4EA-911E-4DA3-B266-71987D3A90B2}" presName="bullet5e" presStyleLbl="node1" presStyleIdx="4" presStyleCnt="5"/>
      <dgm:spPr/>
    </dgm:pt>
    <dgm:pt modelId="{112C5E21-275D-4397-8044-FB7FC277BB50}" type="pres">
      <dgm:prSet presAssocID="{5D8AF4EA-911E-4DA3-B266-71987D3A90B2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6C6B0F02-2F93-4F63-AD81-9A92DC293EA9}" srcId="{480B4067-7235-480D-91CB-DEB2988E3F76}" destId="{0A176D72-C131-4FA3-B1AC-30FC9F2130A1}" srcOrd="1" destOrd="0" parTransId="{D242BBD5-609F-468C-86DD-2E296355F070}" sibTransId="{FE773F0E-8D6A-4080-8433-E2CB931093BC}"/>
    <dgm:cxn modelId="{C78A2912-24BF-40C9-AE8E-998DAC1D088C}" type="presOf" srcId="{F52A17B7-A3F3-43DC-8926-5D0C7F652696}" destId="{D5FECFD1-472E-4405-92D8-732B81C30262}" srcOrd="0" destOrd="0" presId="urn:microsoft.com/office/officeart/2005/8/layout/arrow2"/>
    <dgm:cxn modelId="{0903CE3A-299D-41F9-AD8B-9500F1C104EE}" type="presOf" srcId="{5D8AF4EA-911E-4DA3-B266-71987D3A90B2}" destId="{112C5E21-275D-4397-8044-FB7FC277BB50}" srcOrd="0" destOrd="0" presId="urn:microsoft.com/office/officeart/2005/8/layout/arrow2"/>
    <dgm:cxn modelId="{C9399143-7092-4DBD-813E-10A723B56D42}" srcId="{480B4067-7235-480D-91CB-DEB2988E3F76}" destId="{CCBF0DE3-7B28-40F8-86A5-B2D4FA0FC50A}" srcOrd="3" destOrd="0" parTransId="{990AFBB8-9BE3-4957-9552-E66B99009B3B}" sibTransId="{8B6D6F8C-59CC-4D3B-B7E1-FD233DB1B610}"/>
    <dgm:cxn modelId="{F7E24E68-8E63-43DC-BFE5-1BA1A911072E}" type="presOf" srcId="{480B4067-7235-480D-91CB-DEB2988E3F76}" destId="{9A3807DD-8598-449C-B67F-144AD959676A}" srcOrd="0" destOrd="0" presId="urn:microsoft.com/office/officeart/2005/8/layout/arrow2"/>
    <dgm:cxn modelId="{238C1D6D-01C8-4B2E-A632-66485F687180}" type="presOf" srcId="{0A176D72-C131-4FA3-B1AC-30FC9F2130A1}" destId="{489E6061-D64A-4122-8F79-68FEE56C6C6A}" srcOrd="0" destOrd="0" presId="urn:microsoft.com/office/officeart/2005/8/layout/arrow2"/>
    <dgm:cxn modelId="{137FE289-4A81-4D08-B491-30C25E6E7D53}" srcId="{480B4067-7235-480D-91CB-DEB2988E3F76}" destId="{984571B0-7075-464E-A4B2-B579F5CD0AF6}" srcOrd="0" destOrd="0" parTransId="{C1B8A35E-AEE2-46F2-B384-A8FB0E699FE5}" sibTransId="{5861CCE3-8BEB-40D8-816A-CDFA0853954F}"/>
    <dgm:cxn modelId="{CE88B48C-6D79-4B11-85D7-903812E601A0}" type="presOf" srcId="{984571B0-7075-464E-A4B2-B579F5CD0AF6}" destId="{E2A2F94B-40A3-48BC-B3AB-37DA2A483FCF}" srcOrd="0" destOrd="0" presId="urn:microsoft.com/office/officeart/2005/8/layout/arrow2"/>
    <dgm:cxn modelId="{BA5E5DA0-7D7F-41B6-B63E-4BB6393108F4}" srcId="{480B4067-7235-480D-91CB-DEB2988E3F76}" destId="{5D8AF4EA-911E-4DA3-B266-71987D3A90B2}" srcOrd="4" destOrd="0" parTransId="{F12D4062-DCD2-4AA7-A0A2-66E1F047406B}" sibTransId="{39A729B4-0291-458F-BD50-B344A31AA993}"/>
    <dgm:cxn modelId="{711041AC-B353-4FFC-B31F-725184489DAB}" srcId="{480B4067-7235-480D-91CB-DEB2988E3F76}" destId="{F52A17B7-A3F3-43DC-8926-5D0C7F652696}" srcOrd="2" destOrd="0" parTransId="{F50EA8BE-AC1D-47DA-8634-19545DCC3DB6}" sibTransId="{EBCA2D83-2D45-4AD5-A48A-364A68C3CE5C}"/>
    <dgm:cxn modelId="{743084E5-CCF8-479D-A948-689AAC84D6C0}" type="presOf" srcId="{CCBF0DE3-7B28-40F8-86A5-B2D4FA0FC50A}" destId="{385A87F9-85F1-4AB7-899F-DB5657F7434E}" srcOrd="0" destOrd="0" presId="urn:microsoft.com/office/officeart/2005/8/layout/arrow2"/>
    <dgm:cxn modelId="{EA2B8903-8D37-4E1F-BC3B-DE19D6327DF5}" type="presParOf" srcId="{9A3807DD-8598-449C-B67F-144AD959676A}" destId="{0A6866B3-51F2-45FB-872B-4150D1E955C8}" srcOrd="0" destOrd="0" presId="urn:microsoft.com/office/officeart/2005/8/layout/arrow2"/>
    <dgm:cxn modelId="{48DDA7B5-53D4-4BA7-9D8C-03EAE91B3B6C}" type="presParOf" srcId="{9A3807DD-8598-449C-B67F-144AD959676A}" destId="{08605A64-ECE8-4E7D-B48E-EF40F6B672C6}" srcOrd="1" destOrd="0" presId="urn:microsoft.com/office/officeart/2005/8/layout/arrow2"/>
    <dgm:cxn modelId="{C6E0315C-B639-4A31-8DE9-49BA0516536A}" type="presParOf" srcId="{08605A64-ECE8-4E7D-B48E-EF40F6B672C6}" destId="{72DD910F-226F-452D-B56F-C64116D26361}" srcOrd="0" destOrd="0" presId="urn:microsoft.com/office/officeart/2005/8/layout/arrow2"/>
    <dgm:cxn modelId="{C17713E1-AC5A-4584-800E-E337AF40F3E3}" type="presParOf" srcId="{08605A64-ECE8-4E7D-B48E-EF40F6B672C6}" destId="{E2A2F94B-40A3-48BC-B3AB-37DA2A483FCF}" srcOrd="1" destOrd="0" presId="urn:microsoft.com/office/officeart/2005/8/layout/arrow2"/>
    <dgm:cxn modelId="{1417A959-7364-47F4-B7C1-7CBB054ED255}" type="presParOf" srcId="{08605A64-ECE8-4E7D-B48E-EF40F6B672C6}" destId="{94DA3995-66C0-4C99-96C3-255935972137}" srcOrd="2" destOrd="0" presId="urn:microsoft.com/office/officeart/2005/8/layout/arrow2"/>
    <dgm:cxn modelId="{5C3D3DBA-0E99-4D3B-9445-E5B07E79AF4B}" type="presParOf" srcId="{08605A64-ECE8-4E7D-B48E-EF40F6B672C6}" destId="{489E6061-D64A-4122-8F79-68FEE56C6C6A}" srcOrd="3" destOrd="0" presId="urn:microsoft.com/office/officeart/2005/8/layout/arrow2"/>
    <dgm:cxn modelId="{23D862F7-AE6D-4F0D-92DB-55AE6E9625B4}" type="presParOf" srcId="{08605A64-ECE8-4E7D-B48E-EF40F6B672C6}" destId="{0C4DA3B5-23E5-4984-930B-8AE291DF3D4A}" srcOrd="4" destOrd="0" presId="urn:microsoft.com/office/officeart/2005/8/layout/arrow2"/>
    <dgm:cxn modelId="{2F12DA25-A458-4F69-AF86-CC36CD2FA8AA}" type="presParOf" srcId="{08605A64-ECE8-4E7D-B48E-EF40F6B672C6}" destId="{D5FECFD1-472E-4405-92D8-732B81C30262}" srcOrd="5" destOrd="0" presId="urn:microsoft.com/office/officeart/2005/8/layout/arrow2"/>
    <dgm:cxn modelId="{FDFDC518-0FEB-4F0D-A80B-E3B3AE17570D}" type="presParOf" srcId="{08605A64-ECE8-4E7D-B48E-EF40F6B672C6}" destId="{445F5B8A-CC46-4B37-8119-17241BB4C9FA}" srcOrd="6" destOrd="0" presId="urn:microsoft.com/office/officeart/2005/8/layout/arrow2"/>
    <dgm:cxn modelId="{A03809D7-BEFF-4A87-9BBD-D211241D5D77}" type="presParOf" srcId="{08605A64-ECE8-4E7D-B48E-EF40F6B672C6}" destId="{385A87F9-85F1-4AB7-899F-DB5657F7434E}" srcOrd="7" destOrd="0" presId="urn:microsoft.com/office/officeart/2005/8/layout/arrow2"/>
    <dgm:cxn modelId="{1F5D1355-61FA-44FF-9178-9D91AC5D92B7}" type="presParOf" srcId="{08605A64-ECE8-4E7D-B48E-EF40F6B672C6}" destId="{617748E7-E800-46BB-8B5A-B8BB8CC979A6}" srcOrd="8" destOrd="0" presId="urn:microsoft.com/office/officeart/2005/8/layout/arrow2"/>
    <dgm:cxn modelId="{37D0E273-1877-4422-A9F4-A30BD93B7B98}" type="presParOf" srcId="{08605A64-ECE8-4E7D-B48E-EF40F6B672C6}" destId="{112C5E21-275D-4397-8044-FB7FC277BB50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55073-0AB3-434A-9427-9F1C36F0CD4C}">
      <dsp:nvSpPr>
        <dsp:cNvPr id="0" name=""/>
        <dsp:cNvSpPr/>
      </dsp:nvSpPr>
      <dsp:spPr>
        <a:xfrm>
          <a:off x="2020569" y="0"/>
          <a:ext cx="6017260" cy="376078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7CD4A-7388-4734-B42F-5E2383FE6F9D}">
      <dsp:nvSpPr>
        <dsp:cNvPr id="0" name=""/>
        <dsp:cNvSpPr/>
      </dsp:nvSpPr>
      <dsp:spPr>
        <a:xfrm>
          <a:off x="2613269" y="2796521"/>
          <a:ext cx="138396" cy="138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9724B-98C1-4437-9AAB-55F789458090}">
      <dsp:nvSpPr>
        <dsp:cNvPr id="0" name=""/>
        <dsp:cNvSpPr/>
      </dsp:nvSpPr>
      <dsp:spPr>
        <a:xfrm>
          <a:off x="2682468" y="2865720"/>
          <a:ext cx="1028951" cy="89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34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Check Stationary</a:t>
          </a:r>
          <a:endParaRPr lang="en-US" sz="1200" kern="1200" dirty="0"/>
        </a:p>
      </dsp:txBody>
      <dsp:txXfrm>
        <a:off x="2682468" y="2865720"/>
        <a:ext cx="1028951" cy="895067"/>
      </dsp:txXfrm>
    </dsp:sp>
    <dsp:sp modelId="{727B33E5-6E94-4657-9002-C6F6CC020FD1}">
      <dsp:nvSpPr>
        <dsp:cNvPr id="0" name=""/>
        <dsp:cNvSpPr/>
      </dsp:nvSpPr>
      <dsp:spPr>
        <a:xfrm>
          <a:off x="3591074" y="1921762"/>
          <a:ext cx="240690" cy="240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C4A56-90C7-4022-870B-CCB5584088C5}">
      <dsp:nvSpPr>
        <dsp:cNvPr id="0" name=""/>
        <dsp:cNvSpPr/>
      </dsp:nvSpPr>
      <dsp:spPr>
        <a:xfrm>
          <a:off x="3711419" y="2042107"/>
          <a:ext cx="1263624" cy="171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37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Decomposition</a:t>
          </a:r>
          <a:endParaRPr lang="en-US" sz="1200" kern="1200" dirty="0"/>
        </a:p>
      </dsp:txBody>
      <dsp:txXfrm>
        <a:off x="3711419" y="2042107"/>
        <a:ext cx="1263624" cy="1718680"/>
      </dsp:txXfrm>
    </dsp:sp>
    <dsp:sp modelId="{4EFC5E9E-72F6-43D2-B29F-F2D8ECDF8FE5}">
      <dsp:nvSpPr>
        <dsp:cNvPr id="0" name=""/>
        <dsp:cNvSpPr/>
      </dsp:nvSpPr>
      <dsp:spPr>
        <a:xfrm>
          <a:off x="4839656" y="1277163"/>
          <a:ext cx="318914" cy="3189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6B4E9-CD13-423D-BE6A-98605D41D0C7}">
      <dsp:nvSpPr>
        <dsp:cNvPr id="0" name=""/>
        <dsp:cNvSpPr/>
      </dsp:nvSpPr>
      <dsp:spPr>
        <a:xfrm>
          <a:off x="4999113" y="1436621"/>
          <a:ext cx="1263624" cy="2324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86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Forecasting</a:t>
          </a:r>
          <a:endParaRPr lang="en-US" sz="1200" kern="1200" dirty="0"/>
        </a:p>
      </dsp:txBody>
      <dsp:txXfrm>
        <a:off x="4999113" y="1436621"/>
        <a:ext cx="1263624" cy="2324166"/>
      </dsp:txXfrm>
    </dsp:sp>
    <dsp:sp modelId="{5D8D0D71-4A9B-4C4B-86EC-423106949629}">
      <dsp:nvSpPr>
        <dsp:cNvPr id="0" name=""/>
        <dsp:cNvSpPr/>
      </dsp:nvSpPr>
      <dsp:spPr>
        <a:xfrm>
          <a:off x="6199557" y="850690"/>
          <a:ext cx="427225" cy="42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90058-2A17-4DA6-B50D-2E521556BCBA}">
      <dsp:nvSpPr>
        <dsp:cNvPr id="0" name=""/>
        <dsp:cNvSpPr/>
      </dsp:nvSpPr>
      <dsp:spPr>
        <a:xfrm>
          <a:off x="6413169" y="1064303"/>
          <a:ext cx="1263624" cy="269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78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Validate Forecast</a:t>
          </a:r>
          <a:endParaRPr lang="en-US" sz="1200" kern="1200" dirty="0"/>
        </a:p>
      </dsp:txBody>
      <dsp:txXfrm>
        <a:off x="6413169" y="1064303"/>
        <a:ext cx="1263624" cy="2696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866B3-51F2-45FB-872B-4150D1E955C8}">
      <dsp:nvSpPr>
        <dsp:cNvPr id="0" name=""/>
        <dsp:cNvSpPr/>
      </dsp:nvSpPr>
      <dsp:spPr>
        <a:xfrm>
          <a:off x="2020569" y="0"/>
          <a:ext cx="6017260" cy="376078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D910F-226F-452D-B56F-C64116D26361}">
      <dsp:nvSpPr>
        <dsp:cNvPr id="0" name=""/>
        <dsp:cNvSpPr/>
      </dsp:nvSpPr>
      <dsp:spPr>
        <a:xfrm>
          <a:off x="2613269" y="2796521"/>
          <a:ext cx="138396" cy="138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2F94B-40A3-48BC-B3AB-37DA2A483FCF}">
      <dsp:nvSpPr>
        <dsp:cNvPr id="0" name=""/>
        <dsp:cNvSpPr/>
      </dsp:nvSpPr>
      <dsp:spPr>
        <a:xfrm>
          <a:off x="2682468" y="2865720"/>
          <a:ext cx="788261" cy="89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34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Cleaning Data</a:t>
          </a:r>
          <a:endParaRPr lang="en-US" sz="1200" kern="1200" dirty="0"/>
        </a:p>
      </dsp:txBody>
      <dsp:txXfrm>
        <a:off x="2682468" y="2865720"/>
        <a:ext cx="788261" cy="895067"/>
      </dsp:txXfrm>
    </dsp:sp>
    <dsp:sp modelId="{94DA3995-66C0-4C99-96C3-255935972137}">
      <dsp:nvSpPr>
        <dsp:cNvPr id="0" name=""/>
        <dsp:cNvSpPr/>
      </dsp:nvSpPr>
      <dsp:spPr>
        <a:xfrm>
          <a:off x="3362418" y="2076707"/>
          <a:ext cx="216621" cy="21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E6061-D64A-4122-8F79-68FEE56C6C6A}">
      <dsp:nvSpPr>
        <dsp:cNvPr id="0" name=""/>
        <dsp:cNvSpPr/>
      </dsp:nvSpPr>
      <dsp:spPr>
        <a:xfrm>
          <a:off x="3470729" y="2185017"/>
          <a:ext cx="998865" cy="157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3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Feature Engineering</a:t>
          </a:r>
          <a:endParaRPr lang="en-US" sz="1200" kern="1200" dirty="0"/>
        </a:p>
      </dsp:txBody>
      <dsp:txXfrm>
        <a:off x="3470729" y="2185017"/>
        <a:ext cx="998865" cy="1575770"/>
      </dsp:txXfrm>
    </dsp:sp>
    <dsp:sp modelId="{0C4DA3B5-23E5-4984-930B-8AE291DF3D4A}">
      <dsp:nvSpPr>
        <dsp:cNvPr id="0" name=""/>
        <dsp:cNvSpPr/>
      </dsp:nvSpPr>
      <dsp:spPr>
        <a:xfrm>
          <a:off x="4325180" y="1502810"/>
          <a:ext cx="288828" cy="288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ECFD1-472E-4405-92D8-732B81C30262}">
      <dsp:nvSpPr>
        <dsp:cNvPr id="0" name=""/>
        <dsp:cNvSpPr/>
      </dsp:nvSpPr>
      <dsp:spPr>
        <a:xfrm>
          <a:off x="4469594" y="1647225"/>
          <a:ext cx="1161331" cy="2113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44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Modeling</a:t>
          </a:r>
          <a:endParaRPr lang="en-US" sz="1200" kern="1200" dirty="0"/>
        </a:p>
      </dsp:txBody>
      <dsp:txXfrm>
        <a:off x="4469594" y="1647225"/>
        <a:ext cx="1161331" cy="2113562"/>
      </dsp:txXfrm>
    </dsp:sp>
    <dsp:sp modelId="{445F5B8A-CC46-4B37-8119-17241BB4C9FA}">
      <dsp:nvSpPr>
        <dsp:cNvPr id="0" name=""/>
        <dsp:cNvSpPr/>
      </dsp:nvSpPr>
      <dsp:spPr>
        <a:xfrm>
          <a:off x="5444390" y="1054524"/>
          <a:ext cx="373070" cy="3730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A87F9-85F1-4AB7-899F-DB5657F7434E}">
      <dsp:nvSpPr>
        <dsp:cNvPr id="0" name=""/>
        <dsp:cNvSpPr/>
      </dsp:nvSpPr>
      <dsp:spPr>
        <a:xfrm>
          <a:off x="5630926" y="1241060"/>
          <a:ext cx="1203452" cy="2519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682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Prediction</a:t>
          </a:r>
          <a:endParaRPr lang="en-US" sz="1200" kern="1200" dirty="0"/>
        </a:p>
      </dsp:txBody>
      <dsp:txXfrm>
        <a:off x="5630926" y="1241060"/>
        <a:ext cx="1203452" cy="2519727"/>
      </dsp:txXfrm>
    </dsp:sp>
    <dsp:sp modelId="{617748E7-E800-46BB-8B5A-B8BB8CC979A6}">
      <dsp:nvSpPr>
        <dsp:cNvPr id="0" name=""/>
        <dsp:cNvSpPr/>
      </dsp:nvSpPr>
      <dsp:spPr>
        <a:xfrm>
          <a:off x="6596696" y="755166"/>
          <a:ext cx="475363" cy="475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C5E21-275D-4397-8044-FB7FC277BB50}">
      <dsp:nvSpPr>
        <dsp:cNvPr id="0" name=""/>
        <dsp:cNvSpPr/>
      </dsp:nvSpPr>
      <dsp:spPr>
        <a:xfrm>
          <a:off x="6834378" y="992848"/>
          <a:ext cx="1203452" cy="276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85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Evaluate</a:t>
          </a:r>
          <a:endParaRPr lang="en-US" sz="1200" kern="1200" dirty="0"/>
        </a:p>
      </dsp:txBody>
      <dsp:txXfrm>
        <a:off x="6834378" y="992848"/>
        <a:ext cx="1203452" cy="276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1BC97-9325-4856-BEAE-BCE9FD6E40A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AD57B-0D95-4875-BB8D-61FE78A7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Patterns appear when we decompose the series and plot the data. The time-series has seasonality pattern, peaking </a:t>
            </a:r>
            <a:r>
              <a:rPr lang="en-US" dirty="0" err="1"/>
              <a:t>rightbefore</a:t>
            </a:r>
            <a:r>
              <a:rPr lang="en-US" dirty="0"/>
              <a:t> year end. Sales had been trending upward </a:t>
            </a:r>
            <a:r>
              <a:rPr lang="en-US" dirty="0" err="1"/>
              <a:t>troughout</a:t>
            </a:r>
            <a:r>
              <a:rPr lang="en-US" dirty="0"/>
              <a:t> the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Inter"/>
              </a:rPr>
              <a:t>Observations from diagnostics: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The residual errors fluctuate around a mean of zero and have a uniform variance.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The density plot suggest near normal distribution..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Most of the points fall in line with the red line. Distribution is not skewed. Normal data distribution is observed.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The Correlogram shows no autocorrelation on the residual errors.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Model is a good fit to proceed to forecasting.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13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To understand the accuracy of the forecast, predicted sales are compared to actual sales data. In the image below, forecast date is to start on 01-1-2017 to the end of the data. Based on the image below, forecast prediction looks acceptable as it follows the actual data closely.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  <a:latin typeface="Inter"/>
              </a:rPr>
              <a:t>Based on image above, forecast looks acceptable as it follows seasonality of a upward trend in sales shortly before year end similar to previous years.</a:t>
            </a:r>
          </a:p>
          <a:p>
            <a:pPr algn="r"/>
            <a:r>
              <a:rPr lang="en-US" sz="1800" b="0" dirty="0">
                <a:effectLst/>
                <a:latin typeface="Roboto Mono" panose="020B0604020202020204" pitchFamily="49" charset="0"/>
              </a:rPr>
              <a:t>In [19]:</a:t>
            </a:r>
          </a:p>
          <a:p>
            <a:br>
              <a:rPr lang="en-US" b="0" i="0" dirty="0">
                <a:effectLst/>
                <a:latin typeface="Roboto Mono" panose="020B0604020202020204" pitchFamily="49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6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2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7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6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7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9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5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5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86B48-2720-397A-A952-3F0FA9366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CA" sz="4600" dirty="0">
                <a:solidFill>
                  <a:srgbClr val="FFFFFF"/>
                </a:solidFill>
              </a:rPr>
              <a:t>STORE SALES – TIME SERIES FORECASTING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B3E84-F125-3C36-CBB3-55872DFC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CA" sz="1800">
                <a:solidFill>
                  <a:srgbClr val="FFFFFF"/>
                </a:solidFill>
              </a:rPr>
              <a:t>Colin Tran</a:t>
            </a:r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2438D4D8-6C14-BBC2-EC5B-6BF47B867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2" r="2" b="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6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4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FE403-D436-BFA5-B313-42E39E6A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Validate Forecast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1" descr="Magnifying glass showing decling performance">
            <a:extLst>
              <a:ext uri="{FF2B5EF4-FFF2-40B4-BE49-F238E27FC236}">
                <a16:creationId xmlns:a16="http://schemas.microsoft.com/office/drawing/2014/main" id="{E8C96166-C03D-664C-0282-6B48A1CBE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4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3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D2D94-11CC-6FF8-DA6A-184B2626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824C101-62D8-3FD2-B8C0-D6E1C7996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8" r="-1" b="21246"/>
          <a:stretch/>
        </p:blipFill>
        <p:spPr>
          <a:xfrm>
            <a:off x="263877" y="394599"/>
            <a:ext cx="11664246" cy="3849525"/>
          </a:xfrm>
          <a:prstGeom prst="rect">
            <a:avLst/>
          </a:prstGeom>
        </p:spPr>
      </p:pic>
      <p:cxnSp>
        <p:nvCxnSpPr>
          <p:cNvPr id="29" name="!!Straight Connector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56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3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D7E2D-8E60-F659-35F6-72DE641A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Forecasting</a:t>
            </a:r>
          </a:p>
        </p:txBody>
      </p:sp>
      <p:cxnSp>
        <p:nvCxnSpPr>
          <p:cNvPr id="51" name="Straight Connector 45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CE888FE9-EA84-555C-11C4-CAC3F55F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>
                <a:latin typeface="Inter"/>
              </a:rPr>
              <a:t>F</a:t>
            </a:r>
            <a:r>
              <a:rPr lang="en-US" dirty="0">
                <a:effectLst/>
                <a:latin typeface="Inter"/>
              </a:rPr>
              <a:t>orecasting looks acceptable as it follows seasonality of an upward trend in sales shortly before year end which  similar to the previous years.</a:t>
            </a:r>
          </a:p>
          <a:p>
            <a:endParaRPr lang="en-US" dirty="0"/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71D37AFE-30C7-2A05-B7C8-DE06B6664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" y="134656"/>
            <a:ext cx="7664361" cy="61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9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6736-28FF-8AE2-A076-41F6A802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Sales Prediction Using Supervised Learning</a:t>
            </a:r>
            <a:br>
              <a:rPr lang="en-CA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9D6DF5-892C-AF3F-2632-60E62158C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628091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46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28C119-3587-0549-EBC5-2894A5010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" y="1410025"/>
            <a:ext cx="10337292" cy="40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4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ADAC-E461-F703-F2B2-6392AEB9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Validating and Comparing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9BF6628-E7E4-5880-E08B-5804131D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21066"/>
              </p:ext>
            </p:extLst>
          </p:nvPr>
        </p:nvGraphicFramePr>
        <p:xfrm>
          <a:off x="1601536" y="2486676"/>
          <a:ext cx="8988928" cy="32316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7232">
                  <a:extLst>
                    <a:ext uri="{9D8B030D-6E8A-4147-A177-3AD203B41FA5}">
                      <a16:colId xmlns:a16="http://schemas.microsoft.com/office/drawing/2014/main" val="672953611"/>
                    </a:ext>
                  </a:extLst>
                </a:gridCol>
                <a:gridCol w="2247232">
                  <a:extLst>
                    <a:ext uri="{9D8B030D-6E8A-4147-A177-3AD203B41FA5}">
                      <a16:colId xmlns:a16="http://schemas.microsoft.com/office/drawing/2014/main" val="3603643039"/>
                    </a:ext>
                  </a:extLst>
                </a:gridCol>
                <a:gridCol w="2247232">
                  <a:extLst>
                    <a:ext uri="{9D8B030D-6E8A-4147-A177-3AD203B41FA5}">
                      <a16:colId xmlns:a16="http://schemas.microsoft.com/office/drawing/2014/main" val="4013823898"/>
                    </a:ext>
                  </a:extLst>
                </a:gridCol>
                <a:gridCol w="2247232">
                  <a:extLst>
                    <a:ext uri="{9D8B030D-6E8A-4147-A177-3AD203B41FA5}">
                      <a16:colId xmlns:a16="http://schemas.microsoft.com/office/drawing/2014/main" val="120166463"/>
                    </a:ext>
                  </a:extLst>
                </a:gridCol>
              </a:tblGrid>
              <a:tr h="11969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Mean Square Error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Mean Absolute Percentage Error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Root Mean Squared Error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80553"/>
                  </a:ext>
                </a:extLst>
              </a:tr>
              <a:tr h="837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Time Series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2854912236.01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0.05</a:t>
                      </a:r>
                      <a:endParaRPr lang="en-US" b="0" dirty="0"/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53431.38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80081"/>
                  </a:ext>
                </a:extLst>
              </a:tr>
              <a:tr h="1196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XGBOOST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60875.58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354828436823303.3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246.73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6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41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6FFC-16A7-401A-881F-9D1A826C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84E3-81EB-86B0-0869-ECCFDE30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https://www.kaggle.com/learn/intro-to-deep-learning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https://www.kaggle.com/code/dimitreoliveira/deep-learning-for-time-series-forecasting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https://www.kaggle.com/code/datafan07/time-series-analysis-forecast-with-visualization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https://machinelearningmastery.com/time-series-data-stationary-python/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1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28728-6CE1-436E-1A8B-5507DA03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4947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listening</a:t>
            </a:r>
          </a:p>
        </p:txBody>
      </p:sp>
      <p:pic>
        <p:nvPicPr>
          <p:cNvPr id="5" name="Picture 4" descr="Two telephones communicating">
            <a:extLst>
              <a:ext uri="{FF2B5EF4-FFF2-40B4-BE49-F238E27FC236}">
                <a16:creationId xmlns:a16="http://schemas.microsoft.com/office/drawing/2014/main" id="{4E42CB3D-33D2-2B3F-8966-AFECF2935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2" r="2152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8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86B7C-067B-D615-CE79-F5DCC599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CA"/>
              <a:t>AGENDA</a:t>
            </a:r>
            <a:endParaRPr lang="en-US"/>
          </a:p>
        </p:txBody>
      </p:sp>
      <p:pic>
        <p:nvPicPr>
          <p:cNvPr id="12" name="Picture 11" descr="A page in a planner">
            <a:extLst>
              <a:ext uri="{FF2B5EF4-FFF2-40B4-BE49-F238E27FC236}">
                <a16:creationId xmlns:a16="http://schemas.microsoft.com/office/drawing/2014/main" id="{2ED68EAA-DD80-2388-521F-9F5E6C4DA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9" r="34132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D317-0ED6-131F-C402-8CB3AD4C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Project 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Exploratory Data Analysis(</a:t>
            </a:r>
            <a:r>
              <a:rPr lang="en-CA" dirty="0"/>
              <a:t>EDA)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Times Series Forecasting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Sales Prediction Using XGBOOST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24893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29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2491-80DB-8104-7946-EA3D35B0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PROJECT SUMARY</a:t>
            </a:r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14D5262-B5A0-984F-43B8-261281AC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7" y="640080"/>
            <a:ext cx="4809838" cy="3602736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57FAA2C-ACC1-D1FB-A9B9-7C76006D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9868"/>
            <a:ext cx="5771254" cy="246721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3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3AAFD-4AC1-D110-5A8C-BA89CF6B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EDA </a:t>
            </a:r>
          </a:p>
        </p:txBody>
      </p:sp>
      <p:cxnSp>
        <p:nvCxnSpPr>
          <p:cNvPr id="67" name="Straight Connector 63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C763FA-E39E-1531-0F75-ADA5F2047C00}"/>
              </a:ext>
            </a:extLst>
          </p:cNvPr>
          <p:cNvSpPr txBox="1"/>
          <p:nvPr/>
        </p:nvSpPr>
        <p:spPr>
          <a:xfrm>
            <a:off x="8354290" y="4928606"/>
            <a:ext cx="3610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Highest sales are made by grocery and beverage products and store A has the highest sales which is 38% </a:t>
            </a:r>
          </a:p>
          <a:p>
            <a:endParaRPr lang="en-US" dirty="0"/>
          </a:p>
        </p:txBody>
      </p:sp>
      <p:pic>
        <p:nvPicPr>
          <p:cNvPr id="11" name="Content Placeholder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F52C062-29FF-43D0-A01D-97B680785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88826" cy="4553624"/>
          </a:xfrm>
        </p:spPr>
      </p:pic>
    </p:spTree>
    <p:extLst>
      <p:ext uri="{BB962C8B-B14F-4D97-AF65-F5344CB8AC3E}">
        <p14:creationId xmlns:p14="http://schemas.microsoft.com/office/powerpoint/2010/main" val="11268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5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1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0F596-F5F4-F7C5-6028-BBD872CD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300" b="0">
                <a:solidFill>
                  <a:srgbClr val="FFFFFF"/>
                </a:solidFill>
                <a:effectLst/>
              </a:rPr>
              <a:t>Highest sales are made in December and then decrease in January. Sales are increasing gradually from 2013 - 2017</a:t>
            </a:r>
            <a:br>
              <a:rPr lang="en-US" sz="2300" b="0">
                <a:solidFill>
                  <a:srgbClr val="FFFFFF"/>
                </a:solidFill>
                <a:effectLst/>
              </a:rPr>
            </a:br>
            <a:endParaRPr lang="en-US" sz="2300">
              <a:solidFill>
                <a:srgbClr val="FFFFFF"/>
              </a:solidFill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CA28C02-7CAE-1585-57A6-C98CFF847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75"/>
            <a:ext cx="12188726" cy="4915075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3F1659F2-B66E-87BA-10D3-B4329F7DF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2" y="-1951"/>
            <a:ext cx="12188726" cy="4915075"/>
          </a:xfrm>
        </p:spPr>
      </p:pic>
    </p:spTree>
    <p:extLst>
      <p:ext uri="{BB962C8B-B14F-4D97-AF65-F5344CB8AC3E}">
        <p14:creationId xmlns:p14="http://schemas.microsoft.com/office/powerpoint/2010/main" val="13417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6377BA9-2F1F-2A9E-5FE8-A097A9BB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7" r="4134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4BE868-D43F-4940-8CE9-93D953A11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92622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47A00-B97F-9A16-2EC6-AF6075D9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090" y="2225843"/>
            <a:ext cx="3108960" cy="1935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100" b="0" dirty="0">
                <a:solidFill>
                  <a:schemeClr val="bg1"/>
                </a:solidFill>
                <a:effectLst/>
              </a:rPr>
              <a:t>There is a negative correlation between oil price and sales. </a:t>
            </a:r>
            <a:br>
              <a:rPr lang="en-US" sz="2100" b="0" dirty="0">
                <a:solidFill>
                  <a:schemeClr val="bg1"/>
                </a:solidFill>
                <a:effectLst/>
              </a:rPr>
            </a:br>
            <a:br>
              <a:rPr lang="en-US" sz="2100" b="0" dirty="0">
                <a:solidFill>
                  <a:schemeClr val="bg1"/>
                </a:solidFill>
                <a:effectLst/>
              </a:rPr>
            </a:br>
            <a:r>
              <a:rPr lang="en-US" sz="2100" dirty="0">
                <a:solidFill>
                  <a:schemeClr val="bg1"/>
                </a:solidFill>
              </a:rPr>
              <a:t>Pearson correlation coefficient(r) values:  -0.058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9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7AE5-4F66-D866-9216-7B54BF7B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 Series Forecasting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CC2296-7645-43DE-15CD-DBB45DEAA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018670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42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191C-673A-EA87-FBA7-0D20591D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Decomposition</a:t>
            </a:r>
            <a:endParaRPr lang="en-US" dirty="0"/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A333AD3-7C7F-FAB0-5418-8A1120ED6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44" y="1913640"/>
            <a:ext cx="9624902" cy="4487160"/>
          </a:xfrm>
        </p:spPr>
      </p:pic>
    </p:spTree>
    <p:extLst>
      <p:ext uri="{BB962C8B-B14F-4D97-AF65-F5344CB8AC3E}">
        <p14:creationId xmlns:p14="http://schemas.microsoft.com/office/powerpoint/2010/main" val="319303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7198E6F6-1981-DEAB-A4C2-113DF95D0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4" cy="6859035"/>
          </a:xfrm>
        </p:spPr>
      </p:pic>
    </p:spTree>
    <p:extLst>
      <p:ext uri="{BB962C8B-B14F-4D97-AF65-F5344CB8AC3E}">
        <p14:creationId xmlns:p14="http://schemas.microsoft.com/office/powerpoint/2010/main" val="3758423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8E4"/>
      </a:lt2>
      <a:accent1>
        <a:srgbClr val="C696B3"/>
      </a:accent1>
      <a:accent2>
        <a:srgbClr val="BA7F8A"/>
      </a:accent2>
      <a:accent3>
        <a:srgbClr val="C39B8F"/>
      </a:accent3>
      <a:accent4>
        <a:srgbClr val="B5A17C"/>
      </a:accent4>
      <a:accent5>
        <a:srgbClr val="A3A67E"/>
      </a:accent5>
      <a:accent6>
        <a:srgbClr val="92AC76"/>
      </a:accent6>
      <a:hlink>
        <a:srgbClr val="558D6C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408</Words>
  <Application>Microsoft Office PowerPoint</Application>
  <PresentationFormat>Widescreen</PresentationFormat>
  <Paragraphs>60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Consolas</vt:lpstr>
      <vt:lpstr>Inter</vt:lpstr>
      <vt:lpstr>Roboto Mono</vt:lpstr>
      <vt:lpstr>Univers</vt:lpstr>
      <vt:lpstr>Univers Condensed</vt:lpstr>
      <vt:lpstr>RetrospectVTI</vt:lpstr>
      <vt:lpstr>STORE SALES – TIME SERIES FORECASTING</vt:lpstr>
      <vt:lpstr>AGENDA</vt:lpstr>
      <vt:lpstr>PROJECT SUMARY</vt:lpstr>
      <vt:lpstr>EDA </vt:lpstr>
      <vt:lpstr>Highest sales are made in December and then decrease in January. Sales are increasing gradually from 2013 - 2017 </vt:lpstr>
      <vt:lpstr>There is a negative correlation between oil price and sales.   Pearson correlation coefficient(r) values:  -0.058</vt:lpstr>
      <vt:lpstr>Time Series Forecasting</vt:lpstr>
      <vt:lpstr>Decomposition</vt:lpstr>
      <vt:lpstr>PowerPoint Presentation</vt:lpstr>
      <vt:lpstr>Validate Forecast</vt:lpstr>
      <vt:lpstr>PowerPoint Presentation</vt:lpstr>
      <vt:lpstr>Forecasting</vt:lpstr>
      <vt:lpstr>Sales Prediction Using Supervised Learning </vt:lpstr>
      <vt:lpstr>PowerPoint Presentation</vt:lpstr>
      <vt:lpstr>Validating and Comparing</vt:lpstr>
      <vt:lpstr>Reference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– TIME SERIES FORECASTING</dc:title>
  <dc:creator>quangvutran.1994@gmail.com</dc:creator>
  <cp:lastModifiedBy>quangvutran.1994@gmail.com</cp:lastModifiedBy>
  <cp:revision>6</cp:revision>
  <dcterms:created xsi:type="dcterms:W3CDTF">2023-03-28T05:28:45Z</dcterms:created>
  <dcterms:modified xsi:type="dcterms:W3CDTF">2023-03-30T05:18:32Z</dcterms:modified>
</cp:coreProperties>
</file>