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3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60" autoAdjust="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E5331-BA4D-49D2-ADE0-025AB7FBC995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020A129-DF37-4950-99EB-3640A7BB70B5}">
      <dgm:prSet/>
      <dgm:spPr/>
      <dgm:t>
        <a:bodyPr/>
        <a:lstStyle/>
        <a:p>
          <a:r>
            <a:rPr lang="en-US"/>
            <a:t>Step 1</a:t>
          </a:r>
        </a:p>
      </dgm:t>
    </dgm:pt>
    <dgm:pt modelId="{4FEFE833-9393-46A7-B391-0F2ED617226A}" type="parTrans" cxnId="{9381AFEC-46BD-4F58-B3A6-8BAF8FF97042}">
      <dgm:prSet/>
      <dgm:spPr/>
      <dgm:t>
        <a:bodyPr/>
        <a:lstStyle/>
        <a:p>
          <a:endParaRPr lang="en-US"/>
        </a:p>
      </dgm:t>
    </dgm:pt>
    <dgm:pt modelId="{62B2A28E-26CD-47D4-8172-8C220AF8B5A0}" type="sibTrans" cxnId="{9381AFEC-46BD-4F58-B3A6-8BAF8FF97042}">
      <dgm:prSet/>
      <dgm:spPr/>
      <dgm:t>
        <a:bodyPr/>
        <a:lstStyle/>
        <a:p>
          <a:endParaRPr lang="en-US"/>
        </a:p>
      </dgm:t>
    </dgm:pt>
    <dgm:pt modelId="{15864474-F846-48CD-9AF4-5442E9CC3B35}">
      <dgm:prSet/>
      <dgm:spPr/>
      <dgm:t>
        <a:bodyPr/>
        <a:lstStyle/>
        <a:p>
          <a:r>
            <a:rPr lang="en-US"/>
            <a:t>Step 1</a:t>
          </a:r>
        </a:p>
      </dgm:t>
    </dgm:pt>
    <dgm:pt modelId="{32970088-1974-4C15-A50B-2D542717F73E}" type="parTrans" cxnId="{A66B633F-7970-4380-8B80-8F9A87CC1832}">
      <dgm:prSet/>
      <dgm:spPr/>
      <dgm:t>
        <a:bodyPr/>
        <a:lstStyle/>
        <a:p>
          <a:endParaRPr lang="en-US"/>
        </a:p>
      </dgm:t>
    </dgm:pt>
    <dgm:pt modelId="{B8A9570A-E8E8-46CF-8D5A-A9372FC2F77E}" type="sibTrans" cxnId="{A66B633F-7970-4380-8B80-8F9A87CC1832}">
      <dgm:prSet/>
      <dgm:spPr/>
      <dgm:t>
        <a:bodyPr/>
        <a:lstStyle/>
        <a:p>
          <a:endParaRPr lang="en-US"/>
        </a:p>
      </dgm:t>
    </dgm:pt>
    <dgm:pt modelId="{ED83F40C-5ADC-4F0A-998F-1CDA5B748743}">
      <dgm:prSet/>
      <dgm:spPr/>
      <dgm:t>
        <a:bodyPr/>
        <a:lstStyle/>
        <a:p>
          <a:r>
            <a:rPr lang="en-US" dirty="0" smtClean="0"/>
            <a:t>Ammonium </a:t>
          </a:r>
          <a:r>
            <a:rPr lang="en-US" dirty="0"/>
            <a:t>(</a:t>
          </a:r>
          <a:r>
            <a:rPr lang="en-US" dirty="0" smtClean="0"/>
            <a:t>NH</a:t>
          </a:r>
          <a:r>
            <a:rPr lang="en-US" baseline="-25000" dirty="0" smtClean="0"/>
            <a:t>4</a:t>
          </a:r>
          <a:r>
            <a:rPr lang="en-US" baseline="30000" dirty="0" smtClean="0"/>
            <a:t>+</a:t>
          </a:r>
          <a:r>
            <a:rPr lang="en-US" dirty="0" smtClean="0"/>
            <a:t>)</a:t>
          </a:r>
          <a:endParaRPr lang="en-US" dirty="0"/>
        </a:p>
      </dgm:t>
    </dgm:pt>
    <dgm:pt modelId="{11B2A7BA-859C-4E37-926D-54BE4B9C1A2D}" type="parTrans" cxnId="{F2C333A1-28F5-494F-B998-75BA10155F20}">
      <dgm:prSet/>
      <dgm:spPr/>
      <dgm:t>
        <a:bodyPr/>
        <a:lstStyle/>
        <a:p>
          <a:endParaRPr lang="en-US"/>
        </a:p>
      </dgm:t>
    </dgm:pt>
    <dgm:pt modelId="{76D4CACC-396F-41BF-AE37-4B554D98B9BE}" type="sibTrans" cxnId="{F2C333A1-28F5-494F-B998-75BA10155F20}">
      <dgm:prSet/>
      <dgm:spPr/>
      <dgm:t>
        <a:bodyPr/>
        <a:lstStyle/>
        <a:p>
          <a:endParaRPr lang="en-US"/>
        </a:p>
      </dgm:t>
    </dgm:pt>
    <dgm:pt modelId="{0DFCE724-0C61-40ED-AE6E-809BDC2FA0A6}">
      <dgm:prSet/>
      <dgm:spPr/>
      <dgm:t>
        <a:bodyPr/>
        <a:lstStyle/>
        <a:p>
          <a:r>
            <a:rPr lang="en-US"/>
            <a:t>Step 2</a:t>
          </a:r>
        </a:p>
      </dgm:t>
    </dgm:pt>
    <dgm:pt modelId="{56942B4A-38C3-4DE0-8C60-97EEBA48CD79}" type="parTrans" cxnId="{3DA98189-E74E-4A7B-B35A-71E0076EFF3D}">
      <dgm:prSet/>
      <dgm:spPr/>
      <dgm:t>
        <a:bodyPr/>
        <a:lstStyle/>
        <a:p>
          <a:endParaRPr lang="en-US"/>
        </a:p>
      </dgm:t>
    </dgm:pt>
    <dgm:pt modelId="{705E01D6-45FC-474B-9D9E-F8F01DF96AC2}" type="sibTrans" cxnId="{3DA98189-E74E-4A7B-B35A-71E0076EFF3D}">
      <dgm:prSet/>
      <dgm:spPr/>
      <dgm:t>
        <a:bodyPr/>
        <a:lstStyle/>
        <a:p>
          <a:endParaRPr lang="en-US"/>
        </a:p>
      </dgm:t>
    </dgm:pt>
    <dgm:pt modelId="{A04DE697-1060-4D85-92BD-F5802EA8867E}">
      <dgm:prSet/>
      <dgm:spPr/>
      <dgm:t>
        <a:bodyPr/>
        <a:lstStyle/>
        <a:p>
          <a:r>
            <a:rPr lang="en-US"/>
            <a:t>Step 2</a:t>
          </a:r>
        </a:p>
      </dgm:t>
    </dgm:pt>
    <dgm:pt modelId="{D8B1F122-064F-4778-B031-F61584BAABDC}" type="parTrans" cxnId="{05E53A7D-06F4-42A3-91DF-842A46685748}">
      <dgm:prSet/>
      <dgm:spPr/>
      <dgm:t>
        <a:bodyPr/>
        <a:lstStyle/>
        <a:p>
          <a:endParaRPr lang="en-US"/>
        </a:p>
      </dgm:t>
    </dgm:pt>
    <dgm:pt modelId="{4CEC8476-3652-4B72-AADE-7961DDC4792E}" type="sibTrans" cxnId="{05E53A7D-06F4-42A3-91DF-842A46685748}">
      <dgm:prSet/>
      <dgm:spPr/>
      <dgm:t>
        <a:bodyPr/>
        <a:lstStyle/>
        <a:p>
          <a:endParaRPr lang="en-US"/>
        </a:p>
      </dgm:t>
    </dgm:pt>
    <dgm:pt modelId="{DEF90EC9-E976-42A3-8FDB-AEC85C37EFA6}">
      <dgm:prSet/>
      <dgm:spPr/>
      <dgm:t>
        <a:bodyPr/>
        <a:lstStyle/>
        <a:p>
          <a:r>
            <a:rPr lang="en-US" dirty="0"/>
            <a:t>Nitrite (</a:t>
          </a:r>
          <a:r>
            <a:rPr lang="en-US" dirty="0" smtClean="0"/>
            <a:t>NO</a:t>
          </a:r>
          <a:r>
            <a:rPr lang="en-US" baseline="-25000" dirty="0" smtClean="0"/>
            <a:t>2</a:t>
          </a:r>
          <a:r>
            <a:rPr lang="en-US" baseline="30000" dirty="0" smtClean="0"/>
            <a:t>-</a:t>
          </a:r>
          <a:r>
            <a:rPr lang="en-US" dirty="0" smtClean="0"/>
            <a:t>)</a:t>
          </a:r>
          <a:endParaRPr lang="en-US" dirty="0"/>
        </a:p>
      </dgm:t>
    </dgm:pt>
    <dgm:pt modelId="{47556D2A-72F7-45DC-8E25-D5243653492B}" type="parTrans" cxnId="{A79D5F1F-5417-4886-941C-C20E008FBB48}">
      <dgm:prSet/>
      <dgm:spPr/>
      <dgm:t>
        <a:bodyPr/>
        <a:lstStyle/>
        <a:p>
          <a:endParaRPr lang="en-US"/>
        </a:p>
      </dgm:t>
    </dgm:pt>
    <dgm:pt modelId="{64EF85AA-C87A-431C-866A-C825D8F25BD6}" type="sibTrans" cxnId="{A79D5F1F-5417-4886-941C-C20E008FBB48}">
      <dgm:prSet/>
      <dgm:spPr/>
      <dgm:t>
        <a:bodyPr/>
        <a:lstStyle/>
        <a:p>
          <a:endParaRPr lang="en-US"/>
        </a:p>
      </dgm:t>
    </dgm:pt>
    <dgm:pt modelId="{CA686CA5-8514-4BF8-9BBC-1021EA8ED9D0}">
      <dgm:prSet/>
      <dgm:spPr/>
      <dgm:t>
        <a:bodyPr/>
        <a:lstStyle/>
        <a:p>
          <a:r>
            <a:rPr lang="en-US"/>
            <a:t>Step 3</a:t>
          </a:r>
        </a:p>
      </dgm:t>
    </dgm:pt>
    <dgm:pt modelId="{CFEA362E-BF56-49DE-BFA6-090F47D7C605}" type="parTrans" cxnId="{4CDD61AB-1CFE-44A0-AB73-D987725CE423}">
      <dgm:prSet/>
      <dgm:spPr/>
      <dgm:t>
        <a:bodyPr/>
        <a:lstStyle/>
        <a:p>
          <a:endParaRPr lang="en-US"/>
        </a:p>
      </dgm:t>
    </dgm:pt>
    <dgm:pt modelId="{05ABB3AA-2259-4A9E-A8EC-18AA1209F21F}" type="sibTrans" cxnId="{4CDD61AB-1CFE-44A0-AB73-D987725CE423}">
      <dgm:prSet/>
      <dgm:spPr/>
      <dgm:t>
        <a:bodyPr/>
        <a:lstStyle/>
        <a:p>
          <a:endParaRPr lang="en-US"/>
        </a:p>
      </dgm:t>
    </dgm:pt>
    <dgm:pt modelId="{8E00E126-C4A1-41FE-A946-E0567C78F11B}">
      <dgm:prSet/>
      <dgm:spPr/>
      <dgm:t>
        <a:bodyPr/>
        <a:lstStyle/>
        <a:p>
          <a:r>
            <a:rPr lang="en-US"/>
            <a:t>Step 3</a:t>
          </a:r>
        </a:p>
      </dgm:t>
    </dgm:pt>
    <dgm:pt modelId="{00C989E5-CE96-4037-B8D7-51D0FDCDFF88}" type="parTrans" cxnId="{89DE72B0-1189-4086-B6EB-69BC2A5CD3AE}">
      <dgm:prSet/>
      <dgm:spPr/>
      <dgm:t>
        <a:bodyPr/>
        <a:lstStyle/>
        <a:p>
          <a:endParaRPr lang="en-US"/>
        </a:p>
      </dgm:t>
    </dgm:pt>
    <dgm:pt modelId="{0D2BCFF4-560B-4930-AE08-D0D77947E71D}" type="sibTrans" cxnId="{89DE72B0-1189-4086-B6EB-69BC2A5CD3AE}">
      <dgm:prSet/>
      <dgm:spPr/>
      <dgm:t>
        <a:bodyPr/>
        <a:lstStyle/>
        <a:p>
          <a:endParaRPr lang="en-US"/>
        </a:p>
      </dgm:t>
    </dgm:pt>
    <dgm:pt modelId="{86B18914-0456-421B-AD6A-8786EB1A71E0}">
      <dgm:prSet/>
      <dgm:spPr/>
      <dgm:t>
        <a:bodyPr/>
        <a:lstStyle/>
        <a:p>
          <a:r>
            <a:rPr lang="en-US" dirty="0"/>
            <a:t>Nitrate (</a:t>
          </a:r>
          <a:r>
            <a:rPr lang="en-US" dirty="0" smtClean="0"/>
            <a:t>NO</a:t>
          </a:r>
          <a:r>
            <a:rPr lang="en-US" baseline="-25000" dirty="0" smtClean="0"/>
            <a:t>3</a:t>
          </a:r>
          <a:r>
            <a:rPr lang="en-US" baseline="30000" dirty="0" smtClean="0"/>
            <a:t>-</a:t>
          </a:r>
          <a:r>
            <a:rPr lang="en-US" dirty="0" smtClean="0"/>
            <a:t>)</a:t>
          </a:r>
          <a:endParaRPr lang="en-US" dirty="0"/>
        </a:p>
      </dgm:t>
    </dgm:pt>
    <dgm:pt modelId="{0AFD65EF-9D8D-44C5-9B15-E3FC749EE980}" type="parTrans" cxnId="{7EA8A345-8B6E-4428-9503-5ED7E0493965}">
      <dgm:prSet/>
      <dgm:spPr/>
      <dgm:t>
        <a:bodyPr/>
        <a:lstStyle/>
        <a:p>
          <a:endParaRPr lang="en-US"/>
        </a:p>
      </dgm:t>
    </dgm:pt>
    <dgm:pt modelId="{399184E5-26E7-449D-BC7E-4AD605FADC4A}" type="sibTrans" cxnId="{7EA8A345-8B6E-4428-9503-5ED7E0493965}">
      <dgm:prSet/>
      <dgm:spPr/>
      <dgm:t>
        <a:bodyPr/>
        <a:lstStyle/>
        <a:p>
          <a:endParaRPr lang="en-US"/>
        </a:p>
      </dgm:t>
    </dgm:pt>
    <dgm:pt modelId="{0D6C5901-8F5D-484E-A9E6-D58053D18202}" type="pres">
      <dgm:prSet presAssocID="{7FDE5331-BA4D-49D2-ADE0-025AB7FBC9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3910C2F9-8460-42F7-8A8F-7A7E5D8BBEA8}" type="pres">
      <dgm:prSet presAssocID="{2020A129-DF37-4950-99EB-3640A7BB70B5}" presName="composite" presStyleCnt="0"/>
      <dgm:spPr/>
    </dgm:pt>
    <dgm:pt modelId="{38866A71-710D-475B-A689-BA358D5FC1BF}" type="pres">
      <dgm:prSet presAssocID="{2020A129-DF37-4950-99EB-3640A7BB70B5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51377377-CEF3-4BC6-8BF4-FE3A84F8D9CD}" type="pres">
      <dgm:prSet presAssocID="{2020A129-DF37-4950-99EB-3640A7BB70B5}" presName="desTx" presStyleLbl="alignAccFollowNode1" presStyleIdx="0" presStyleCnt="3">
        <dgm:presLayoutVars/>
      </dgm:prSet>
      <dgm:spPr/>
      <dgm:t>
        <a:bodyPr/>
        <a:lstStyle/>
        <a:p>
          <a:endParaRPr lang="en-ZA"/>
        </a:p>
      </dgm:t>
    </dgm:pt>
    <dgm:pt modelId="{229D4138-A40D-440B-B8B7-C3648D2AE5FF}" type="pres">
      <dgm:prSet presAssocID="{62B2A28E-26CD-47D4-8172-8C220AF8B5A0}" presName="space" presStyleCnt="0"/>
      <dgm:spPr/>
    </dgm:pt>
    <dgm:pt modelId="{D290FBD1-DEE7-49E4-A154-1D3C6A0C25C3}" type="pres">
      <dgm:prSet presAssocID="{0DFCE724-0C61-40ED-AE6E-809BDC2FA0A6}" presName="composite" presStyleCnt="0"/>
      <dgm:spPr/>
    </dgm:pt>
    <dgm:pt modelId="{B59B473A-71DE-4EE7-B2B5-BD5539507173}" type="pres">
      <dgm:prSet presAssocID="{0DFCE724-0C61-40ED-AE6E-809BDC2FA0A6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317E8C7F-27B6-42F6-870A-7499815FE58A}" type="pres">
      <dgm:prSet presAssocID="{0DFCE724-0C61-40ED-AE6E-809BDC2FA0A6}" presName="desTx" presStyleLbl="alignAccFollowNode1" presStyleIdx="1" presStyleCnt="3">
        <dgm:presLayoutVars/>
      </dgm:prSet>
      <dgm:spPr/>
      <dgm:t>
        <a:bodyPr/>
        <a:lstStyle/>
        <a:p>
          <a:endParaRPr lang="en-ZA"/>
        </a:p>
      </dgm:t>
    </dgm:pt>
    <dgm:pt modelId="{AB1FBA24-2E4C-4879-A444-EBFBE4106DE2}" type="pres">
      <dgm:prSet presAssocID="{705E01D6-45FC-474B-9D9E-F8F01DF96AC2}" presName="space" presStyleCnt="0"/>
      <dgm:spPr/>
    </dgm:pt>
    <dgm:pt modelId="{3654D94C-83B4-4EBD-95D3-0486384D81E2}" type="pres">
      <dgm:prSet presAssocID="{CA686CA5-8514-4BF8-9BBC-1021EA8ED9D0}" presName="composite" presStyleCnt="0"/>
      <dgm:spPr/>
    </dgm:pt>
    <dgm:pt modelId="{D8DE2924-DB99-47F4-B07A-90D5F9EACC46}" type="pres">
      <dgm:prSet presAssocID="{CA686CA5-8514-4BF8-9BBC-1021EA8ED9D0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ZA"/>
        </a:p>
      </dgm:t>
    </dgm:pt>
    <dgm:pt modelId="{2670ECCD-26B6-40CC-8446-E29A295FF077}" type="pres">
      <dgm:prSet presAssocID="{CA686CA5-8514-4BF8-9BBC-1021EA8ED9D0}" presName="desTx" presStyleLbl="alignAccFollowNode1" presStyleIdx="2" presStyleCnt="3">
        <dgm:presLayoutVars/>
      </dgm:prSet>
      <dgm:spPr/>
      <dgm:t>
        <a:bodyPr/>
        <a:lstStyle/>
        <a:p>
          <a:endParaRPr lang="en-ZA"/>
        </a:p>
      </dgm:t>
    </dgm:pt>
  </dgm:ptLst>
  <dgm:cxnLst>
    <dgm:cxn modelId="{9381AFEC-46BD-4F58-B3A6-8BAF8FF97042}" srcId="{7FDE5331-BA4D-49D2-ADE0-025AB7FBC995}" destId="{2020A129-DF37-4950-99EB-3640A7BB70B5}" srcOrd="0" destOrd="0" parTransId="{4FEFE833-9393-46A7-B391-0F2ED617226A}" sibTransId="{62B2A28E-26CD-47D4-8172-8C220AF8B5A0}"/>
    <dgm:cxn modelId="{F235AB2E-8991-4531-B26D-B2B3AE14A74F}" type="presOf" srcId="{0DFCE724-0C61-40ED-AE6E-809BDC2FA0A6}" destId="{B59B473A-71DE-4EE7-B2B5-BD5539507173}" srcOrd="0" destOrd="0" presId="urn:microsoft.com/office/officeart/2016/7/layout/ChevronBlockProcess"/>
    <dgm:cxn modelId="{317D84A1-186C-4C2F-9E24-65D2F75D7422}" type="presOf" srcId="{7FDE5331-BA4D-49D2-ADE0-025AB7FBC995}" destId="{0D6C5901-8F5D-484E-A9E6-D58053D18202}" srcOrd="0" destOrd="0" presId="urn:microsoft.com/office/officeart/2016/7/layout/ChevronBlockProcess"/>
    <dgm:cxn modelId="{025771CB-9161-4BAC-ABE5-9E886E1A8CAE}" type="presOf" srcId="{CA686CA5-8514-4BF8-9BBC-1021EA8ED9D0}" destId="{D8DE2924-DB99-47F4-B07A-90D5F9EACC46}" srcOrd="0" destOrd="0" presId="urn:microsoft.com/office/officeart/2016/7/layout/ChevronBlockProcess"/>
    <dgm:cxn modelId="{7EA8A345-8B6E-4428-9503-5ED7E0493965}" srcId="{8E00E126-C4A1-41FE-A946-E0567C78F11B}" destId="{86B18914-0456-421B-AD6A-8786EB1A71E0}" srcOrd="0" destOrd="0" parTransId="{0AFD65EF-9D8D-44C5-9B15-E3FC749EE980}" sibTransId="{399184E5-26E7-449D-BC7E-4AD605FADC4A}"/>
    <dgm:cxn modelId="{EC10034C-AD10-42AF-91FD-772117C8385C}" type="presOf" srcId="{ED83F40C-5ADC-4F0A-998F-1CDA5B748743}" destId="{51377377-CEF3-4BC6-8BF4-FE3A84F8D9CD}" srcOrd="0" destOrd="1" presId="urn:microsoft.com/office/officeart/2016/7/layout/ChevronBlockProcess"/>
    <dgm:cxn modelId="{7851EA7E-DDF9-454A-B938-2E4FC8B1715F}" type="presOf" srcId="{8E00E126-C4A1-41FE-A946-E0567C78F11B}" destId="{2670ECCD-26B6-40CC-8446-E29A295FF077}" srcOrd="0" destOrd="0" presId="urn:microsoft.com/office/officeart/2016/7/layout/ChevronBlockProcess"/>
    <dgm:cxn modelId="{FFDD339E-DE64-4542-A5FD-5847FF8C8489}" type="presOf" srcId="{86B18914-0456-421B-AD6A-8786EB1A71E0}" destId="{2670ECCD-26B6-40CC-8446-E29A295FF077}" srcOrd="0" destOrd="1" presId="urn:microsoft.com/office/officeart/2016/7/layout/ChevronBlockProcess"/>
    <dgm:cxn modelId="{F2C333A1-28F5-494F-B998-75BA10155F20}" srcId="{15864474-F846-48CD-9AF4-5442E9CC3B35}" destId="{ED83F40C-5ADC-4F0A-998F-1CDA5B748743}" srcOrd="0" destOrd="0" parTransId="{11B2A7BA-859C-4E37-926D-54BE4B9C1A2D}" sibTransId="{76D4CACC-396F-41BF-AE37-4B554D98B9BE}"/>
    <dgm:cxn modelId="{3DA98189-E74E-4A7B-B35A-71E0076EFF3D}" srcId="{7FDE5331-BA4D-49D2-ADE0-025AB7FBC995}" destId="{0DFCE724-0C61-40ED-AE6E-809BDC2FA0A6}" srcOrd="1" destOrd="0" parTransId="{56942B4A-38C3-4DE0-8C60-97EEBA48CD79}" sibTransId="{705E01D6-45FC-474B-9D9E-F8F01DF96AC2}"/>
    <dgm:cxn modelId="{05E53A7D-06F4-42A3-91DF-842A46685748}" srcId="{0DFCE724-0C61-40ED-AE6E-809BDC2FA0A6}" destId="{A04DE697-1060-4D85-92BD-F5802EA8867E}" srcOrd="0" destOrd="0" parTransId="{D8B1F122-064F-4778-B031-F61584BAABDC}" sibTransId="{4CEC8476-3652-4B72-AADE-7961DDC4792E}"/>
    <dgm:cxn modelId="{8264AE1B-F207-413C-8342-52E034E93872}" type="presOf" srcId="{2020A129-DF37-4950-99EB-3640A7BB70B5}" destId="{38866A71-710D-475B-A689-BA358D5FC1BF}" srcOrd="0" destOrd="0" presId="urn:microsoft.com/office/officeart/2016/7/layout/ChevronBlockProcess"/>
    <dgm:cxn modelId="{FC3544F9-92A1-4E0A-BD38-E423EAC63304}" type="presOf" srcId="{DEF90EC9-E976-42A3-8FDB-AEC85C37EFA6}" destId="{317E8C7F-27B6-42F6-870A-7499815FE58A}" srcOrd="0" destOrd="1" presId="urn:microsoft.com/office/officeart/2016/7/layout/ChevronBlockProcess"/>
    <dgm:cxn modelId="{95B28B93-8433-4C37-A20C-76E41989AC0F}" type="presOf" srcId="{A04DE697-1060-4D85-92BD-F5802EA8867E}" destId="{317E8C7F-27B6-42F6-870A-7499815FE58A}" srcOrd="0" destOrd="0" presId="urn:microsoft.com/office/officeart/2016/7/layout/ChevronBlockProcess"/>
    <dgm:cxn modelId="{478A2802-261E-4EA7-94F0-C01048B9D33E}" type="presOf" srcId="{15864474-F846-48CD-9AF4-5442E9CC3B35}" destId="{51377377-CEF3-4BC6-8BF4-FE3A84F8D9CD}" srcOrd="0" destOrd="0" presId="urn:microsoft.com/office/officeart/2016/7/layout/ChevronBlockProcess"/>
    <dgm:cxn modelId="{A79D5F1F-5417-4886-941C-C20E008FBB48}" srcId="{A04DE697-1060-4D85-92BD-F5802EA8867E}" destId="{DEF90EC9-E976-42A3-8FDB-AEC85C37EFA6}" srcOrd="0" destOrd="0" parTransId="{47556D2A-72F7-45DC-8E25-D5243653492B}" sibTransId="{64EF85AA-C87A-431C-866A-C825D8F25BD6}"/>
    <dgm:cxn modelId="{4CDD61AB-1CFE-44A0-AB73-D987725CE423}" srcId="{7FDE5331-BA4D-49D2-ADE0-025AB7FBC995}" destId="{CA686CA5-8514-4BF8-9BBC-1021EA8ED9D0}" srcOrd="2" destOrd="0" parTransId="{CFEA362E-BF56-49DE-BFA6-090F47D7C605}" sibTransId="{05ABB3AA-2259-4A9E-A8EC-18AA1209F21F}"/>
    <dgm:cxn modelId="{A66B633F-7970-4380-8B80-8F9A87CC1832}" srcId="{2020A129-DF37-4950-99EB-3640A7BB70B5}" destId="{15864474-F846-48CD-9AF4-5442E9CC3B35}" srcOrd="0" destOrd="0" parTransId="{32970088-1974-4C15-A50B-2D542717F73E}" sibTransId="{B8A9570A-E8E8-46CF-8D5A-A9372FC2F77E}"/>
    <dgm:cxn modelId="{89DE72B0-1189-4086-B6EB-69BC2A5CD3AE}" srcId="{CA686CA5-8514-4BF8-9BBC-1021EA8ED9D0}" destId="{8E00E126-C4A1-41FE-A946-E0567C78F11B}" srcOrd="0" destOrd="0" parTransId="{00C989E5-CE96-4037-B8D7-51D0FDCDFF88}" sibTransId="{0D2BCFF4-560B-4930-AE08-D0D77947E71D}"/>
    <dgm:cxn modelId="{216B10DB-A07F-4A63-8C85-0D5CF28D79A4}" type="presParOf" srcId="{0D6C5901-8F5D-484E-A9E6-D58053D18202}" destId="{3910C2F9-8460-42F7-8A8F-7A7E5D8BBEA8}" srcOrd="0" destOrd="0" presId="urn:microsoft.com/office/officeart/2016/7/layout/ChevronBlockProcess"/>
    <dgm:cxn modelId="{B76D2F8D-964F-4404-8DCE-7874728AED95}" type="presParOf" srcId="{3910C2F9-8460-42F7-8A8F-7A7E5D8BBEA8}" destId="{38866A71-710D-475B-A689-BA358D5FC1BF}" srcOrd="0" destOrd="0" presId="urn:microsoft.com/office/officeart/2016/7/layout/ChevronBlockProcess"/>
    <dgm:cxn modelId="{9445D089-633C-435D-A46B-BF462AB5FD62}" type="presParOf" srcId="{3910C2F9-8460-42F7-8A8F-7A7E5D8BBEA8}" destId="{51377377-CEF3-4BC6-8BF4-FE3A84F8D9CD}" srcOrd="1" destOrd="0" presId="urn:microsoft.com/office/officeart/2016/7/layout/ChevronBlockProcess"/>
    <dgm:cxn modelId="{74C4A19B-5319-42CC-BC0D-30463DE3BA76}" type="presParOf" srcId="{0D6C5901-8F5D-484E-A9E6-D58053D18202}" destId="{229D4138-A40D-440B-B8B7-C3648D2AE5FF}" srcOrd="1" destOrd="0" presId="urn:microsoft.com/office/officeart/2016/7/layout/ChevronBlockProcess"/>
    <dgm:cxn modelId="{043949F8-4E68-4AF7-80C5-A1CEB3FC67EE}" type="presParOf" srcId="{0D6C5901-8F5D-484E-A9E6-D58053D18202}" destId="{D290FBD1-DEE7-49E4-A154-1D3C6A0C25C3}" srcOrd="2" destOrd="0" presId="urn:microsoft.com/office/officeart/2016/7/layout/ChevronBlockProcess"/>
    <dgm:cxn modelId="{9887AB1A-3614-4B71-B26D-1E621B4466FD}" type="presParOf" srcId="{D290FBD1-DEE7-49E4-A154-1D3C6A0C25C3}" destId="{B59B473A-71DE-4EE7-B2B5-BD5539507173}" srcOrd="0" destOrd="0" presId="urn:microsoft.com/office/officeart/2016/7/layout/ChevronBlockProcess"/>
    <dgm:cxn modelId="{4353FB08-6FC7-4077-BCEF-A87A69AA0BB9}" type="presParOf" srcId="{D290FBD1-DEE7-49E4-A154-1D3C6A0C25C3}" destId="{317E8C7F-27B6-42F6-870A-7499815FE58A}" srcOrd="1" destOrd="0" presId="urn:microsoft.com/office/officeart/2016/7/layout/ChevronBlockProcess"/>
    <dgm:cxn modelId="{AF2AE91B-C224-4403-BF2A-D6D7B951CF24}" type="presParOf" srcId="{0D6C5901-8F5D-484E-A9E6-D58053D18202}" destId="{AB1FBA24-2E4C-4879-A444-EBFBE4106DE2}" srcOrd="3" destOrd="0" presId="urn:microsoft.com/office/officeart/2016/7/layout/ChevronBlockProcess"/>
    <dgm:cxn modelId="{3CFED9E7-F713-45D4-A2EA-0001303D51C7}" type="presParOf" srcId="{0D6C5901-8F5D-484E-A9E6-D58053D18202}" destId="{3654D94C-83B4-4EBD-95D3-0486384D81E2}" srcOrd="4" destOrd="0" presId="urn:microsoft.com/office/officeart/2016/7/layout/ChevronBlockProcess"/>
    <dgm:cxn modelId="{BEE80367-5D5E-4547-B5EF-A63D50724EF6}" type="presParOf" srcId="{3654D94C-83B4-4EBD-95D3-0486384D81E2}" destId="{D8DE2924-DB99-47F4-B07A-90D5F9EACC46}" srcOrd="0" destOrd="0" presId="urn:microsoft.com/office/officeart/2016/7/layout/ChevronBlockProcess"/>
    <dgm:cxn modelId="{B7A78E34-606B-437D-B900-F359AC79BE8E}" type="presParOf" srcId="{3654D94C-83B4-4EBD-95D3-0486384D81E2}" destId="{2670ECCD-26B6-40CC-8446-E29A295FF07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117A1A-54F4-4CA8-A8D2-7622F6676C46}" type="doc">
      <dgm:prSet loTypeId="urn:microsoft.com/office/officeart/2005/8/layout/hierarchy1" loCatId="hierarchy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CC14A7D-6658-4DA2-A0C1-BB4B7903AC63}">
      <dgm:prSet/>
      <dgm:spPr/>
      <dgm:t>
        <a:bodyPr/>
        <a:lstStyle/>
        <a:p>
          <a:r>
            <a:rPr lang="en-US"/>
            <a:t>Nitrogen fixation</a:t>
          </a:r>
        </a:p>
      </dgm:t>
    </dgm:pt>
    <dgm:pt modelId="{BDCA3175-1579-4BC5-AF45-72F10C1AA34C}" type="parTrans" cxnId="{E02B9B41-7A11-4C16-ABD3-484CB16441B7}">
      <dgm:prSet/>
      <dgm:spPr/>
      <dgm:t>
        <a:bodyPr/>
        <a:lstStyle/>
        <a:p>
          <a:endParaRPr lang="en-US"/>
        </a:p>
      </dgm:t>
    </dgm:pt>
    <dgm:pt modelId="{6736A1C7-B9C3-4225-87B9-4D60945E37AB}" type="sibTrans" cxnId="{E02B9B41-7A11-4C16-ABD3-484CB16441B7}">
      <dgm:prSet/>
      <dgm:spPr/>
      <dgm:t>
        <a:bodyPr/>
        <a:lstStyle/>
        <a:p>
          <a:endParaRPr lang="en-US"/>
        </a:p>
      </dgm:t>
    </dgm:pt>
    <dgm:pt modelId="{081F4302-CEA8-45DD-8159-1DB7F857419A}">
      <dgm:prSet/>
      <dgm:spPr/>
      <dgm:t>
        <a:bodyPr/>
        <a:lstStyle/>
        <a:p>
          <a:r>
            <a:rPr lang="en-US"/>
            <a:t>Nitrification</a:t>
          </a:r>
        </a:p>
      </dgm:t>
    </dgm:pt>
    <dgm:pt modelId="{C79577D5-B9C4-4598-94C6-8DCB7A60D8F9}" type="parTrans" cxnId="{5CA7276C-80B7-4652-BE22-7F05C9B566E6}">
      <dgm:prSet/>
      <dgm:spPr/>
      <dgm:t>
        <a:bodyPr/>
        <a:lstStyle/>
        <a:p>
          <a:endParaRPr lang="en-US"/>
        </a:p>
      </dgm:t>
    </dgm:pt>
    <dgm:pt modelId="{EEEB2793-F856-4C58-95CA-51384E7C6F8B}" type="sibTrans" cxnId="{5CA7276C-80B7-4652-BE22-7F05C9B566E6}">
      <dgm:prSet/>
      <dgm:spPr/>
      <dgm:t>
        <a:bodyPr/>
        <a:lstStyle/>
        <a:p>
          <a:endParaRPr lang="en-US"/>
        </a:p>
      </dgm:t>
    </dgm:pt>
    <dgm:pt modelId="{CD8F84CF-711F-4FA7-AC12-02F8B005E0B9}">
      <dgm:prSet/>
      <dgm:spPr/>
      <dgm:t>
        <a:bodyPr/>
        <a:lstStyle/>
        <a:p>
          <a:r>
            <a:rPr lang="en-US"/>
            <a:t>Assimilation</a:t>
          </a:r>
        </a:p>
      </dgm:t>
    </dgm:pt>
    <dgm:pt modelId="{16E82398-565C-4808-A4B4-8D9C45B8E920}" type="parTrans" cxnId="{FADE1E54-8BE7-47D6-9E02-561BD324D737}">
      <dgm:prSet/>
      <dgm:spPr/>
      <dgm:t>
        <a:bodyPr/>
        <a:lstStyle/>
        <a:p>
          <a:endParaRPr lang="en-US"/>
        </a:p>
      </dgm:t>
    </dgm:pt>
    <dgm:pt modelId="{60CB9833-E6B5-4225-8811-53F564B60E84}" type="sibTrans" cxnId="{FADE1E54-8BE7-47D6-9E02-561BD324D737}">
      <dgm:prSet/>
      <dgm:spPr/>
      <dgm:t>
        <a:bodyPr/>
        <a:lstStyle/>
        <a:p>
          <a:endParaRPr lang="en-US"/>
        </a:p>
      </dgm:t>
    </dgm:pt>
    <dgm:pt modelId="{3021B876-8078-4A49-9DA2-E4E89349E356}">
      <dgm:prSet/>
      <dgm:spPr/>
      <dgm:t>
        <a:bodyPr/>
        <a:lstStyle/>
        <a:p>
          <a:r>
            <a:rPr lang="en-US"/>
            <a:t>Ammonification</a:t>
          </a:r>
        </a:p>
      </dgm:t>
    </dgm:pt>
    <dgm:pt modelId="{06309EC7-F3F0-48DB-BD69-9697C5C141E7}" type="parTrans" cxnId="{9B45C3D6-A347-4D39-906A-A9BC41CBF5B8}">
      <dgm:prSet/>
      <dgm:spPr/>
      <dgm:t>
        <a:bodyPr/>
        <a:lstStyle/>
        <a:p>
          <a:endParaRPr lang="en-US"/>
        </a:p>
      </dgm:t>
    </dgm:pt>
    <dgm:pt modelId="{A650A86B-9440-4601-A5BA-B57968380541}" type="sibTrans" cxnId="{9B45C3D6-A347-4D39-906A-A9BC41CBF5B8}">
      <dgm:prSet/>
      <dgm:spPr/>
      <dgm:t>
        <a:bodyPr/>
        <a:lstStyle/>
        <a:p>
          <a:endParaRPr lang="en-US"/>
        </a:p>
      </dgm:t>
    </dgm:pt>
    <dgm:pt modelId="{5DA7062E-07E1-40A5-906B-AA133C6BA959}">
      <dgm:prSet/>
      <dgm:spPr/>
      <dgm:t>
        <a:bodyPr/>
        <a:lstStyle/>
        <a:p>
          <a:r>
            <a:rPr lang="en-US"/>
            <a:t>Denitrification</a:t>
          </a:r>
        </a:p>
      </dgm:t>
    </dgm:pt>
    <dgm:pt modelId="{117FA68E-4709-4A82-9973-04FC21F29ABC}" type="parTrans" cxnId="{AC6934DD-7EE9-4E31-97F5-E7A63835A1EE}">
      <dgm:prSet/>
      <dgm:spPr/>
      <dgm:t>
        <a:bodyPr/>
        <a:lstStyle/>
        <a:p>
          <a:endParaRPr lang="en-US"/>
        </a:p>
      </dgm:t>
    </dgm:pt>
    <dgm:pt modelId="{339BCC23-E91F-4D2D-85F8-5A34A0611B2E}" type="sibTrans" cxnId="{AC6934DD-7EE9-4E31-97F5-E7A63835A1EE}">
      <dgm:prSet/>
      <dgm:spPr/>
      <dgm:t>
        <a:bodyPr/>
        <a:lstStyle/>
        <a:p>
          <a:endParaRPr lang="en-US"/>
        </a:p>
      </dgm:t>
    </dgm:pt>
    <dgm:pt modelId="{059D1D21-206A-4208-8BF8-AC3014A9309F}" type="pres">
      <dgm:prSet presAssocID="{1E117A1A-54F4-4CA8-A8D2-7622F6676C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ZA"/>
        </a:p>
      </dgm:t>
    </dgm:pt>
    <dgm:pt modelId="{B854BC24-2B79-469F-8EF1-AEFFAC4CB1A8}" type="pres">
      <dgm:prSet presAssocID="{6CC14A7D-6658-4DA2-A0C1-BB4B7903AC63}" presName="hierRoot1" presStyleCnt="0"/>
      <dgm:spPr/>
    </dgm:pt>
    <dgm:pt modelId="{BAE64975-9E89-4241-8FE5-855380CC3B03}" type="pres">
      <dgm:prSet presAssocID="{6CC14A7D-6658-4DA2-A0C1-BB4B7903AC63}" presName="composite" presStyleCnt="0"/>
      <dgm:spPr/>
    </dgm:pt>
    <dgm:pt modelId="{96776496-8E34-4261-9D57-6B6ACE2B5C61}" type="pres">
      <dgm:prSet presAssocID="{6CC14A7D-6658-4DA2-A0C1-BB4B7903AC63}" presName="background" presStyleLbl="node0" presStyleIdx="0" presStyleCnt="5"/>
      <dgm:spPr/>
    </dgm:pt>
    <dgm:pt modelId="{FD68A1CA-C288-43C9-9319-DBAA74FB7CBB}" type="pres">
      <dgm:prSet presAssocID="{6CC14A7D-6658-4DA2-A0C1-BB4B7903AC63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79A4F79B-93A0-4DAE-AFBA-B7737D5F9856}" type="pres">
      <dgm:prSet presAssocID="{6CC14A7D-6658-4DA2-A0C1-BB4B7903AC63}" presName="hierChild2" presStyleCnt="0"/>
      <dgm:spPr/>
    </dgm:pt>
    <dgm:pt modelId="{18E22C4B-4207-4AB6-A43D-CA54DBE8C1EC}" type="pres">
      <dgm:prSet presAssocID="{081F4302-CEA8-45DD-8159-1DB7F857419A}" presName="hierRoot1" presStyleCnt="0"/>
      <dgm:spPr/>
    </dgm:pt>
    <dgm:pt modelId="{11F78AE0-B615-4244-A8C4-71D20E66ED0C}" type="pres">
      <dgm:prSet presAssocID="{081F4302-CEA8-45DD-8159-1DB7F857419A}" presName="composite" presStyleCnt="0"/>
      <dgm:spPr/>
    </dgm:pt>
    <dgm:pt modelId="{E72A2D2A-F1E8-4D57-B6E4-D73AA11915D0}" type="pres">
      <dgm:prSet presAssocID="{081F4302-CEA8-45DD-8159-1DB7F857419A}" presName="background" presStyleLbl="node0" presStyleIdx="1" presStyleCnt="5"/>
      <dgm:spPr/>
    </dgm:pt>
    <dgm:pt modelId="{7F9384A8-B779-494C-A8CA-F5995732BAA8}" type="pres">
      <dgm:prSet presAssocID="{081F4302-CEA8-45DD-8159-1DB7F857419A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FB7C45C-6687-4492-9297-D8C2A65B55C2}" type="pres">
      <dgm:prSet presAssocID="{081F4302-CEA8-45DD-8159-1DB7F857419A}" presName="hierChild2" presStyleCnt="0"/>
      <dgm:spPr/>
    </dgm:pt>
    <dgm:pt modelId="{F78A8A2E-15AA-4596-8BB4-D1C3B2B0E9C8}" type="pres">
      <dgm:prSet presAssocID="{CD8F84CF-711F-4FA7-AC12-02F8B005E0B9}" presName="hierRoot1" presStyleCnt="0"/>
      <dgm:spPr/>
    </dgm:pt>
    <dgm:pt modelId="{4F5BAF77-CCFB-4532-9B18-3EB662E5ECDC}" type="pres">
      <dgm:prSet presAssocID="{CD8F84CF-711F-4FA7-AC12-02F8B005E0B9}" presName="composite" presStyleCnt="0"/>
      <dgm:spPr/>
    </dgm:pt>
    <dgm:pt modelId="{1ABAA81B-4B0B-4E2A-A998-3FB22125C1BD}" type="pres">
      <dgm:prSet presAssocID="{CD8F84CF-711F-4FA7-AC12-02F8B005E0B9}" presName="background" presStyleLbl="node0" presStyleIdx="2" presStyleCnt="5"/>
      <dgm:spPr/>
    </dgm:pt>
    <dgm:pt modelId="{EB096975-EC39-43F8-9CA5-3EE7D46DEE37}" type="pres">
      <dgm:prSet presAssocID="{CD8F84CF-711F-4FA7-AC12-02F8B005E0B9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6F5E5107-F0D5-4987-AB1C-104BC47987E8}" type="pres">
      <dgm:prSet presAssocID="{CD8F84CF-711F-4FA7-AC12-02F8B005E0B9}" presName="hierChild2" presStyleCnt="0"/>
      <dgm:spPr/>
    </dgm:pt>
    <dgm:pt modelId="{BD287ED1-84E9-4D01-BB3D-812CB99DB7F9}" type="pres">
      <dgm:prSet presAssocID="{3021B876-8078-4A49-9DA2-E4E89349E356}" presName="hierRoot1" presStyleCnt="0"/>
      <dgm:spPr/>
    </dgm:pt>
    <dgm:pt modelId="{D12E1A6C-1106-4B73-BBD0-50B09DFF1432}" type="pres">
      <dgm:prSet presAssocID="{3021B876-8078-4A49-9DA2-E4E89349E356}" presName="composite" presStyleCnt="0"/>
      <dgm:spPr/>
    </dgm:pt>
    <dgm:pt modelId="{A147871C-E664-4F1D-A57F-991FD788BAB3}" type="pres">
      <dgm:prSet presAssocID="{3021B876-8078-4A49-9DA2-E4E89349E356}" presName="background" presStyleLbl="node0" presStyleIdx="3" presStyleCnt="5"/>
      <dgm:spPr/>
    </dgm:pt>
    <dgm:pt modelId="{524569E9-A957-4FF2-86DE-79412D3D73AA}" type="pres">
      <dgm:prSet presAssocID="{3021B876-8078-4A49-9DA2-E4E89349E356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C6F5DCF1-2AB7-48A3-97AA-4EEFEC7D1122}" type="pres">
      <dgm:prSet presAssocID="{3021B876-8078-4A49-9DA2-E4E89349E356}" presName="hierChild2" presStyleCnt="0"/>
      <dgm:spPr/>
    </dgm:pt>
    <dgm:pt modelId="{1A95080B-80D8-4278-A783-006AA44F8333}" type="pres">
      <dgm:prSet presAssocID="{5DA7062E-07E1-40A5-906B-AA133C6BA959}" presName="hierRoot1" presStyleCnt="0"/>
      <dgm:spPr/>
    </dgm:pt>
    <dgm:pt modelId="{5634B588-B193-456C-B851-48C8663B5074}" type="pres">
      <dgm:prSet presAssocID="{5DA7062E-07E1-40A5-906B-AA133C6BA959}" presName="composite" presStyleCnt="0"/>
      <dgm:spPr/>
    </dgm:pt>
    <dgm:pt modelId="{C4CA328E-4AA5-4B5D-8981-5D06C3D44F9F}" type="pres">
      <dgm:prSet presAssocID="{5DA7062E-07E1-40A5-906B-AA133C6BA959}" presName="background" presStyleLbl="node0" presStyleIdx="4" presStyleCnt="5"/>
      <dgm:spPr/>
    </dgm:pt>
    <dgm:pt modelId="{FAF1BD6F-9482-4D18-8EC5-B59D69BEF243}" type="pres">
      <dgm:prSet presAssocID="{5DA7062E-07E1-40A5-906B-AA133C6BA959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en-ZA"/>
        </a:p>
      </dgm:t>
    </dgm:pt>
    <dgm:pt modelId="{05449491-95FE-4DD2-A8C1-3266C126A7E4}" type="pres">
      <dgm:prSet presAssocID="{5DA7062E-07E1-40A5-906B-AA133C6BA959}" presName="hierChild2" presStyleCnt="0"/>
      <dgm:spPr/>
    </dgm:pt>
  </dgm:ptLst>
  <dgm:cxnLst>
    <dgm:cxn modelId="{5CA7276C-80B7-4652-BE22-7F05C9B566E6}" srcId="{1E117A1A-54F4-4CA8-A8D2-7622F6676C46}" destId="{081F4302-CEA8-45DD-8159-1DB7F857419A}" srcOrd="1" destOrd="0" parTransId="{C79577D5-B9C4-4598-94C6-8DCB7A60D8F9}" sibTransId="{EEEB2793-F856-4C58-95CA-51384E7C6F8B}"/>
    <dgm:cxn modelId="{8D202153-9302-409A-99FF-E4EBD4F25C24}" type="presOf" srcId="{1E117A1A-54F4-4CA8-A8D2-7622F6676C46}" destId="{059D1D21-206A-4208-8BF8-AC3014A9309F}" srcOrd="0" destOrd="0" presId="urn:microsoft.com/office/officeart/2005/8/layout/hierarchy1"/>
    <dgm:cxn modelId="{484C15C2-3CC6-4BE5-8A02-10402406962D}" type="presOf" srcId="{5DA7062E-07E1-40A5-906B-AA133C6BA959}" destId="{FAF1BD6F-9482-4D18-8EC5-B59D69BEF243}" srcOrd="0" destOrd="0" presId="urn:microsoft.com/office/officeart/2005/8/layout/hierarchy1"/>
    <dgm:cxn modelId="{64E7E806-79F7-4E29-B757-73799BAF48B8}" type="presOf" srcId="{3021B876-8078-4A49-9DA2-E4E89349E356}" destId="{524569E9-A957-4FF2-86DE-79412D3D73AA}" srcOrd="0" destOrd="0" presId="urn:microsoft.com/office/officeart/2005/8/layout/hierarchy1"/>
    <dgm:cxn modelId="{3A41FA47-27E0-40BE-A5DB-FF5EB5496C70}" type="presOf" srcId="{081F4302-CEA8-45DD-8159-1DB7F857419A}" destId="{7F9384A8-B779-494C-A8CA-F5995732BAA8}" srcOrd="0" destOrd="0" presId="urn:microsoft.com/office/officeart/2005/8/layout/hierarchy1"/>
    <dgm:cxn modelId="{5E83E591-D8EE-46E2-B289-C34C4B610965}" type="presOf" srcId="{CD8F84CF-711F-4FA7-AC12-02F8B005E0B9}" destId="{EB096975-EC39-43F8-9CA5-3EE7D46DEE37}" srcOrd="0" destOrd="0" presId="urn:microsoft.com/office/officeart/2005/8/layout/hierarchy1"/>
    <dgm:cxn modelId="{9B45C3D6-A347-4D39-906A-A9BC41CBF5B8}" srcId="{1E117A1A-54F4-4CA8-A8D2-7622F6676C46}" destId="{3021B876-8078-4A49-9DA2-E4E89349E356}" srcOrd="3" destOrd="0" parTransId="{06309EC7-F3F0-48DB-BD69-9697C5C141E7}" sibTransId="{A650A86B-9440-4601-A5BA-B57968380541}"/>
    <dgm:cxn modelId="{AC6934DD-7EE9-4E31-97F5-E7A63835A1EE}" srcId="{1E117A1A-54F4-4CA8-A8D2-7622F6676C46}" destId="{5DA7062E-07E1-40A5-906B-AA133C6BA959}" srcOrd="4" destOrd="0" parTransId="{117FA68E-4709-4A82-9973-04FC21F29ABC}" sibTransId="{339BCC23-E91F-4D2D-85F8-5A34A0611B2E}"/>
    <dgm:cxn modelId="{E02B9B41-7A11-4C16-ABD3-484CB16441B7}" srcId="{1E117A1A-54F4-4CA8-A8D2-7622F6676C46}" destId="{6CC14A7D-6658-4DA2-A0C1-BB4B7903AC63}" srcOrd="0" destOrd="0" parTransId="{BDCA3175-1579-4BC5-AF45-72F10C1AA34C}" sibTransId="{6736A1C7-B9C3-4225-87B9-4D60945E37AB}"/>
    <dgm:cxn modelId="{FADE1E54-8BE7-47D6-9E02-561BD324D737}" srcId="{1E117A1A-54F4-4CA8-A8D2-7622F6676C46}" destId="{CD8F84CF-711F-4FA7-AC12-02F8B005E0B9}" srcOrd="2" destOrd="0" parTransId="{16E82398-565C-4808-A4B4-8D9C45B8E920}" sibTransId="{60CB9833-E6B5-4225-8811-53F564B60E84}"/>
    <dgm:cxn modelId="{EDB3267F-69ED-4B1F-9165-928F1D610945}" type="presOf" srcId="{6CC14A7D-6658-4DA2-A0C1-BB4B7903AC63}" destId="{FD68A1CA-C288-43C9-9319-DBAA74FB7CBB}" srcOrd="0" destOrd="0" presId="urn:microsoft.com/office/officeart/2005/8/layout/hierarchy1"/>
    <dgm:cxn modelId="{7E6EB7A5-D8BB-4079-9B8C-DA697BABF469}" type="presParOf" srcId="{059D1D21-206A-4208-8BF8-AC3014A9309F}" destId="{B854BC24-2B79-469F-8EF1-AEFFAC4CB1A8}" srcOrd="0" destOrd="0" presId="urn:microsoft.com/office/officeart/2005/8/layout/hierarchy1"/>
    <dgm:cxn modelId="{7F9E07B4-EC11-4005-B621-A9024D915B53}" type="presParOf" srcId="{B854BC24-2B79-469F-8EF1-AEFFAC4CB1A8}" destId="{BAE64975-9E89-4241-8FE5-855380CC3B03}" srcOrd="0" destOrd="0" presId="urn:microsoft.com/office/officeart/2005/8/layout/hierarchy1"/>
    <dgm:cxn modelId="{54ACC9DF-31C0-4A87-A47E-D79FFC8BCD33}" type="presParOf" srcId="{BAE64975-9E89-4241-8FE5-855380CC3B03}" destId="{96776496-8E34-4261-9D57-6B6ACE2B5C61}" srcOrd="0" destOrd="0" presId="urn:microsoft.com/office/officeart/2005/8/layout/hierarchy1"/>
    <dgm:cxn modelId="{93B689B2-5144-412E-BBE5-DDB6CF6A3A55}" type="presParOf" srcId="{BAE64975-9E89-4241-8FE5-855380CC3B03}" destId="{FD68A1CA-C288-43C9-9319-DBAA74FB7CBB}" srcOrd="1" destOrd="0" presId="urn:microsoft.com/office/officeart/2005/8/layout/hierarchy1"/>
    <dgm:cxn modelId="{4721F283-BD15-4C97-8B21-0D45E14C0E45}" type="presParOf" srcId="{B854BC24-2B79-469F-8EF1-AEFFAC4CB1A8}" destId="{79A4F79B-93A0-4DAE-AFBA-B7737D5F9856}" srcOrd="1" destOrd="0" presId="urn:microsoft.com/office/officeart/2005/8/layout/hierarchy1"/>
    <dgm:cxn modelId="{3E34BEBD-7A00-4A26-8395-4EF9C61D1BFD}" type="presParOf" srcId="{059D1D21-206A-4208-8BF8-AC3014A9309F}" destId="{18E22C4B-4207-4AB6-A43D-CA54DBE8C1EC}" srcOrd="1" destOrd="0" presId="urn:microsoft.com/office/officeart/2005/8/layout/hierarchy1"/>
    <dgm:cxn modelId="{05E0CC00-28F8-4A25-8B82-C91468CBFA6D}" type="presParOf" srcId="{18E22C4B-4207-4AB6-A43D-CA54DBE8C1EC}" destId="{11F78AE0-B615-4244-A8C4-71D20E66ED0C}" srcOrd="0" destOrd="0" presId="urn:microsoft.com/office/officeart/2005/8/layout/hierarchy1"/>
    <dgm:cxn modelId="{C0405BCD-D17A-4B58-AD57-4A20E33C1CC0}" type="presParOf" srcId="{11F78AE0-B615-4244-A8C4-71D20E66ED0C}" destId="{E72A2D2A-F1E8-4D57-B6E4-D73AA11915D0}" srcOrd="0" destOrd="0" presId="urn:microsoft.com/office/officeart/2005/8/layout/hierarchy1"/>
    <dgm:cxn modelId="{40711DFD-723E-482C-BEC0-5E8888EAE0A9}" type="presParOf" srcId="{11F78AE0-B615-4244-A8C4-71D20E66ED0C}" destId="{7F9384A8-B779-494C-A8CA-F5995732BAA8}" srcOrd="1" destOrd="0" presId="urn:microsoft.com/office/officeart/2005/8/layout/hierarchy1"/>
    <dgm:cxn modelId="{E4599853-24A1-4458-8F72-99D16865B66A}" type="presParOf" srcId="{18E22C4B-4207-4AB6-A43D-CA54DBE8C1EC}" destId="{6FB7C45C-6687-4492-9297-D8C2A65B55C2}" srcOrd="1" destOrd="0" presId="urn:microsoft.com/office/officeart/2005/8/layout/hierarchy1"/>
    <dgm:cxn modelId="{6AA7BB2E-1650-4FED-8834-790C98CA9A9B}" type="presParOf" srcId="{059D1D21-206A-4208-8BF8-AC3014A9309F}" destId="{F78A8A2E-15AA-4596-8BB4-D1C3B2B0E9C8}" srcOrd="2" destOrd="0" presId="urn:microsoft.com/office/officeart/2005/8/layout/hierarchy1"/>
    <dgm:cxn modelId="{520539B3-A1D9-44B4-A654-06B91454385B}" type="presParOf" srcId="{F78A8A2E-15AA-4596-8BB4-D1C3B2B0E9C8}" destId="{4F5BAF77-CCFB-4532-9B18-3EB662E5ECDC}" srcOrd="0" destOrd="0" presId="urn:microsoft.com/office/officeart/2005/8/layout/hierarchy1"/>
    <dgm:cxn modelId="{BB3F7041-0D58-47BF-B7B0-63C44501E15E}" type="presParOf" srcId="{4F5BAF77-CCFB-4532-9B18-3EB662E5ECDC}" destId="{1ABAA81B-4B0B-4E2A-A998-3FB22125C1BD}" srcOrd="0" destOrd="0" presId="urn:microsoft.com/office/officeart/2005/8/layout/hierarchy1"/>
    <dgm:cxn modelId="{E6307064-1BE8-48A4-BA95-5C9FA5DB7DFF}" type="presParOf" srcId="{4F5BAF77-CCFB-4532-9B18-3EB662E5ECDC}" destId="{EB096975-EC39-43F8-9CA5-3EE7D46DEE37}" srcOrd="1" destOrd="0" presId="urn:microsoft.com/office/officeart/2005/8/layout/hierarchy1"/>
    <dgm:cxn modelId="{4D4A6636-5BB7-47BB-986D-D65390A6ADF7}" type="presParOf" srcId="{F78A8A2E-15AA-4596-8BB4-D1C3B2B0E9C8}" destId="{6F5E5107-F0D5-4987-AB1C-104BC47987E8}" srcOrd="1" destOrd="0" presId="urn:microsoft.com/office/officeart/2005/8/layout/hierarchy1"/>
    <dgm:cxn modelId="{E9725052-317C-4083-BE32-369F8BD274BA}" type="presParOf" srcId="{059D1D21-206A-4208-8BF8-AC3014A9309F}" destId="{BD287ED1-84E9-4D01-BB3D-812CB99DB7F9}" srcOrd="3" destOrd="0" presId="urn:microsoft.com/office/officeart/2005/8/layout/hierarchy1"/>
    <dgm:cxn modelId="{4A6D029A-DD52-482D-8D48-C35F1E964233}" type="presParOf" srcId="{BD287ED1-84E9-4D01-BB3D-812CB99DB7F9}" destId="{D12E1A6C-1106-4B73-BBD0-50B09DFF1432}" srcOrd="0" destOrd="0" presId="urn:microsoft.com/office/officeart/2005/8/layout/hierarchy1"/>
    <dgm:cxn modelId="{26864442-8847-459D-AB84-E2A1C01F79D2}" type="presParOf" srcId="{D12E1A6C-1106-4B73-BBD0-50B09DFF1432}" destId="{A147871C-E664-4F1D-A57F-991FD788BAB3}" srcOrd="0" destOrd="0" presId="urn:microsoft.com/office/officeart/2005/8/layout/hierarchy1"/>
    <dgm:cxn modelId="{1DDA63DD-645F-4741-9EA8-8FEDB2043EA4}" type="presParOf" srcId="{D12E1A6C-1106-4B73-BBD0-50B09DFF1432}" destId="{524569E9-A957-4FF2-86DE-79412D3D73AA}" srcOrd="1" destOrd="0" presId="urn:microsoft.com/office/officeart/2005/8/layout/hierarchy1"/>
    <dgm:cxn modelId="{AAB3E1AF-B034-4087-80CC-993F97C98321}" type="presParOf" srcId="{BD287ED1-84E9-4D01-BB3D-812CB99DB7F9}" destId="{C6F5DCF1-2AB7-48A3-97AA-4EEFEC7D1122}" srcOrd="1" destOrd="0" presId="urn:microsoft.com/office/officeart/2005/8/layout/hierarchy1"/>
    <dgm:cxn modelId="{FAF0757F-60DA-4A10-BFA2-74F70E6F347B}" type="presParOf" srcId="{059D1D21-206A-4208-8BF8-AC3014A9309F}" destId="{1A95080B-80D8-4278-A783-006AA44F8333}" srcOrd="4" destOrd="0" presId="urn:microsoft.com/office/officeart/2005/8/layout/hierarchy1"/>
    <dgm:cxn modelId="{6489CC26-B83C-43B8-85A0-227B80F880A6}" type="presParOf" srcId="{1A95080B-80D8-4278-A783-006AA44F8333}" destId="{5634B588-B193-456C-B851-48C8663B5074}" srcOrd="0" destOrd="0" presId="urn:microsoft.com/office/officeart/2005/8/layout/hierarchy1"/>
    <dgm:cxn modelId="{FE033075-B644-4ACA-9070-4061C718E319}" type="presParOf" srcId="{5634B588-B193-456C-B851-48C8663B5074}" destId="{C4CA328E-4AA5-4B5D-8981-5D06C3D44F9F}" srcOrd="0" destOrd="0" presId="urn:microsoft.com/office/officeart/2005/8/layout/hierarchy1"/>
    <dgm:cxn modelId="{14EF4313-5E08-4452-93C8-242555398FEF}" type="presParOf" srcId="{5634B588-B193-456C-B851-48C8663B5074}" destId="{FAF1BD6F-9482-4D18-8EC5-B59D69BEF243}" srcOrd="1" destOrd="0" presId="urn:microsoft.com/office/officeart/2005/8/layout/hierarchy1"/>
    <dgm:cxn modelId="{0C898C85-0548-4BBE-B39F-9712E75CD944}" type="presParOf" srcId="{1A95080B-80D8-4278-A783-006AA44F8333}" destId="{05449491-95FE-4DD2-A8C1-3266C126A7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6A71-710D-475B-A689-BA358D5FC1BF}">
      <dsp:nvSpPr>
        <dsp:cNvPr id="0" name=""/>
        <dsp:cNvSpPr/>
      </dsp:nvSpPr>
      <dsp:spPr>
        <a:xfrm>
          <a:off x="8542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1</a:t>
          </a:r>
        </a:p>
      </dsp:txBody>
      <dsp:txXfrm>
        <a:off x="312796" y="891539"/>
        <a:ext cx="2772092" cy="1014180"/>
      </dsp:txXfrm>
    </dsp:sp>
    <dsp:sp modelId="{51377377-CEF3-4BC6-8BF4-FE3A84F8D9CD}">
      <dsp:nvSpPr>
        <dsp:cNvPr id="0" name=""/>
        <dsp:cNvSpPr/>
      </dsp:nvSpPr>
      <dsp:spPr>
        <a:xfrm>
          <a:off x="8542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Ammonium </a:t>
          </a:r>
          <a:r>
            <a:rPr lang="en-US" sz="1600" kern="1200" dirty="0"/>
            <a:t>(</a:t>
          </a:r>
          <a:r>
            <a:rPr lang="en-US" sz="1600" kern="1200" dirty="0" smtClean="0"/>
            <a:t>NH</a:t>
          </a:r>
          <a:r>
            <a:rPr lang="en-US" sz="1600" kern="1200" baseline="-25000" dirty="0" smtClean="0"/>
            <a:t>4</a:t>
          </a:r>
          <a:r>
            <a:rPr lang="en-US" sz="1600" kern="1200" baseline="30000" dirty="0" smtClean="0"/>
            <a:t>+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8542" y="1905720"/>
        <a:ext cx="3076346" cy="1660439"/>
      </dsp:txXfrm>
    </dsp:sp>
    <dsp:sp modelId="{B59B473A-71DE-4EE7-B2B5-BD5539507173}">
      <dsp:nvSpPr>
        <dsp:cNvPr id="0" name=""/>
        <dsp:cNvSpPr/>
      </dsp:nvSpPr>
      <dsp:spPr>
        <a:xfrm>
          <a:off x="3338899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2</a:t>
          </a:r>
        </a:p>
      </dsp:txBody>
      <dsp:txXfrm>
        <a:off x="3643153" y="891539"/>
        <a:ext cx="2772092" cy="1014180"/>
      </dsp:txXfrm>
    </dsp:sp>
    <dsp:sp modelId="{317E8C7F-27B6-42F6-870A-7499815FE58A}">
      <dsp:nvSpPr>
        <dsp:cNvPr id="0" name=""/>
        <dsp:cNvSpPr/>
      </dsp:nvSpPr>
      <dsp:spPr>
        <a:xfrm>
          <a:off x="3338899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Nitrite (</a:t>
          </a:r>
          <a:r>
            <a:rPr lang="en-US" sz="1600" kern="1200" dirty="0" smtClean="0"/>
            <a:t>NO</a:t>
          </a:r>
          <a:r>
            <a:rPr lang="en-US" sz="1600" kern="1200" baseline="-25000" dirty="0" smtClean="0"/>
            <a:t>2</a:t>
          </a:r>
          <a:r>
            <a:rPr lang="en-US" sz="1600" kern="1200" baseline="30000" dirty="0" smtClean="0"/>
            <a:t>-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3338899" y="1905720"/>
        <a:ext cx="3076346" cy="1660439"/>
      </dsp:txXfrm>
    </dsp:sp>
    <dsp:sp modelId="{D8DE2924-DB99-47F4-B07A-90D5F9EACC46}">
      <dsp:nvSpPr>
        <dsp:cNvPr id="0" name=""/>
        <dsp:cNvSpPr/>
      </dsp:nvSpPr>
      <dsp:spPr>
        <a:xfrm>
          <a:off x="6669257" y="891539"/>
          <a:ext cx="3380600" cy="101418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23" tIns="125223" rIns="125223" bIns="125223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Step 3</a:t>
          </a:r>
        </a:p>
      </dsp:txBody>
      <dsp:txXfrm>
        <a:off x="6973511" y="891539"/>
        <a:ext cx="2772092" cy="1014180"/>
      </dsp:txXfrm>
    </dsp:sp>
    <dsp:sp modelId="{2670ECCD-26B6-40CC-8446-E29A295FF077}">
      <dsp:nvSpPr>
        <dsp:cNvPr id="0" name=""/>
        <dsp:cNvSpPr/>
      </dsp:nvSpPr>
      <dsp:spPr>
        <a:xfrm>
          <a:off x="6669257" y="1905720"/>
          <a:ext cx="3076346" cy="166043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100" tIns="243100" rIns="243100" bIns="486199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Step 3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Nitrate (</a:t>
          </a:r>
          <a:r>
            <a:rPr lang="en-US" sz="1600" kern="1200" dirty="0" smtClean="0"/>
            <a:t>NO</a:t>
          </a:r>
          <a:r>
            <a:rPr lang="en-US" sz="1600" kern="1200" baseline="-25000" dirty="0" smtClean="0"/>
            <a:t>3</a:t>
          </a:r>
          <a:r>
            <a:rPr lang="en-US" sz="1600" kern="1200" baseline="30000" dirty="0" smtClean="0"/>
            <a:t>-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6669257" y="1905720"/>
        <a:ext cx="3076346" cy="1660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76496-8E34-4261-9D57-6B6ACE2B5C61}">
      <dsp:nvSpPr>
        <dsp:cNvPr id="0" name=""/>
        <dsp:cNvSpPr/>
      </dsp:nvSpPr>
      <dsp:spPr>
        <a:xfrm>
          <a:off x="3437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D68A1CA-C288-43C9-9319-DBAA74FB7CBB}">
      <dsp:nvSpPr>
        <dsp:cNvPr id="0" name=""/>
        <dsp:cNvSpPr/>
      </dsp:nvSpPr>
      <dsp:spPr>
        <a:xfrm>
          <a:off x="189577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Nitrogen fixation</a:t>
          </a:r>
        </a:p>
      </dsp:txBody>
      <dsp:txXfrm>
        <a:off x="220734" y="1816530"/>
        <a:ext cx="1612940" cy="1001472"/>
      </dsp:txXfrm>
    </dsp:sp>
    <dsp:sp modelId="{E72A2D2A-F1E8-4D57-B6E4-D73AA11915D0}">
      <dsp:nvSpPr>
        <dsp:cNvPr id="0" name=""/>
        <dsp:cNvSpPr/>
      </dsp:nvSpPr>
      <dsp:spPr>
        <a:xfrm>
          <a:off x="2050970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9384A8-B779-494C-A8CA-F5995732BAA8}">
      <dsp:nvSpPr>
        <dsp:cNvPr id="0" name=""/>
        <dsp:cNvSpPr/>
      </dsp:nvSpPr>
      <dsp:spPr>
        <a:xfrm>
          <a:off x="2237109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Nitrification</a:t>
          </a:r>
        </a:p>
      </dsp:txBody>
      <dsp:txXfrm>
        <a:off x="2268266" y="1816530"/>
        <a:ext cx="1612940" cy="1001472"/>
      </dsp:txXfrm>
    </dsp:sp>
    <dsp:sp modelId="{1ABAA81B-4B0B-4E2A-A998-3FB22125C1BD}">
      <dsp:nvSpPr>
        <dsp:cNvPr id="0" name=""/>
        <dsp:cNvSpPr/>
      </dsp:nvSpPr>
      <dsp:spPr>
        <a:xfrm>
          <a:off x="4098503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096975-EC39-43F8-9CA5-3EE7D46DEE37}">
      <dsp:nvSpPr>
        <dsp:cNvPr id="0" name=""/>
        <dsp:cNvSpPr/>
      </dsp:nvSpPr>
      <dsp:spPr>
        <a:xfrm>
          <a:off x="4284642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Assimilation</a:t>
          </a:r>
        </a:p>
      </dsp:txBody>
      <dsp:txXfrm>
        <a:off x="4315799" y="1816530"/>
        <a:ext cx="1612940" cy="1001472"/>
      </dsp:txXfrm>
    </dsp:sp>
    <dsp:sp modelId="{A147871C-E664-4F1D-A57F-991FD788BAB3}">
      <dsp:nvSpPr>
        <dsp:cNvPr id="0" name=""/>
        <dsp:cNvSpPr/>
      </dsp:nvSpPr>
      <dsp:spPr>
        <a:xfrm>
          <a:off x="6146036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4569E9-A957-4FF2-86DE-79412D3D73AA}">
      <dsp:nvSpPr>
        <dsp:cNvPr id="0" name=""/>
        <dsp:cNvSpPr/>
      </dsp:nvSpPr>
      <dsp:spPr>
        <a:xfrm>
          <a:off x="6332175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Ammonification</a:t>
          </a:r>
        </a:p>
      </dsp:txBody>
      <dsp:txXfrm>
        <a:off x="6363332" y="1816530"/>
        <a:ext cx="1612940" cy="1001472"/>
      </dsp:txXfrm>
    </dsp:sp>
    <dsp:sp modelId="{C4CA328E-4AA5-4B5D-8981-5D06C3D44F9F}">
      <dsp:nvSpPr>
        <dsp:cNvPr id="0" name=""/>
        <dsp:cNvSpPr/>
      </dsp:nvSpPr>
      <dsp:spPr>
        <a:xfrm>
          <a:off x="8193568" y="1608540"/>
          <a:ext cx="1675254" cy="10637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F1BD6F-9482-4D18-8EC5-B59D69BEF243}">
      <dsp:nvSpPr>
        <dsp:cNvPr id="0" name=""/>
        <dsp:cNvSpPr/>
      </dsp:nvSpPr>
      <dsp:spPr>
        <a:xfrm>
          <a:off x="8379708" y="1785373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Denitrification</a:t>
          </a:r>
        </a:p>
      </dsp:txBody>
      <dsp:txXfrm>
        <a:off x="8410865" y="1816530"/>
        <a:ext cx="1612940" cy="10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2/25/2021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2/25/2021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of the steps used in completing</a:t>
            </a:r>
            <a:r>
              <a:rPr lang="en-US" baseline="0" dirty="0"/>
              <a:t> your experiment.</a:t>
            </a:r>
          </a:p>
          <a:p>
            <a:r>
              <a:rPr lang="en-US" baseline="0" dirty="0"/>
              <a:t>Remember to number your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2/25/2021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2/25/2021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NITRIFICATION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Silva,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16052430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Gonde, L 17046832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USING THE pH PROFILE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Ammonia valley tells one:</a:t>
            </a:r>
          </a:p>
          <a:p>
            <a:pPr lvl="1"/>
            <a:r>
              <a:rPr lang="en-ZA" dirty="0" smtClean="0"/>
              <a:t>End of nitrification</a:t>
            </a:r>
          </a:p>
          <a:p>
            <a:pPr lvl="1"/>
            <a:r>
              <a:rPr lang="en-ZA" dirty="0" smtClean="0"/>
              <a:t>End of aerobic period</a:t>
            </a:r>
          </a:p>
          <a:p>
            <a:pPr lvl="1"/>
            <a:r>
              <a:rPr lang="en-ZA" dirty="0" smtClean="0"/>
              <a:t>Start anaerobic period</a:t>
            </a:r>
          </a:p>
          <a:p>
            <a:r>
              <a:rPr lang="en-ZA" dirty="0" smtClean="0"/>
              <a:t>Nitrate apex tells one:</a:t>
            </a:r>
          </a:p>
          <a:p>
            <a:pPr lvl="1"/>
            <a:r>
              <a:rPr lang="en-ZA" dirty="0" smtClean="0"/>
              <a:t>Corresponds to the nitrate knee</a:t>
            </a:r>
          </a:p>
          <a:p>
            <a:pPr lvl="1"/>
            <a:r>
              <a:rPr lang="en-ZA" dirty="0" smtClean="0"/>
              <a:t>End of denitrification</a:t>
            </a:r>
          </a:p>
          <a:p>
            <a:pPr lvl="1"/>
            <a:r>
              <a:rPr lang="en-ZA" dirty="0" smtClean="0"/>
              <a:t>End anaerobic period</a:t>
            </a:r>
          </a:p>
          <a:p>
            <a:pPr lvl="1"/>
            <a:r>
              <a:rPr lang="en-ZA" dirty="0" smtClean="0"/>
              <a:t>Start aerobic</a:t>
            </a:r>
            <a:endParaRPr lang="en-Z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874" y="1784797"/>
            <a:ext cx="6143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xagon 4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3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US" dirty="0"/>
              <a:t>WHAT IS NITRIFICATION?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US" dirty="0"/>
              <a:t>Defined as the oxidation of </a:t>
            </a:r>
            <a:r>
              <a:rPr lang="en-US" b="1" dirty="0"/>
              <a:t>ammonia</a:t>
            </a:r>
            <a:r>
              <a:rPr lang="en-US" dirty="0"/>
              <a:t> to</a:t>
            </a:r>
            <a:r>
              <a:rPr lang="en-US" b="1" dirty="0"/>
              <a:t> nitrite </a:t>
            </a:r>
            <a:r>
              <a:rPr lang="en-US" dirty="0"/>
              <a:t>followed by the oxidation of </a:t>
            </a:r>
            <a:r>
              <a:rPr lang="en-US" b="1" dirty="0"/>
              <a:t>nitrite</a:t>
            </a:r>
            <a:r>
              <a:rPr lang="en-US" dirty="0"/>
              <a:t> to </a:t>
            </a:r>
            <a:r>
              <a:rPr lang="en-US" b="1" dirty="0"/>
              <a:t>nitrate </a:t>
            </a:r>
          </a:p>
          <a:p>
            <a:r>
              <a:rPr lang="en-US" dirty="0"/>
              <a:t>Usually occurs in separate organisms</a:t>
            </a:r>
          </a:p>
          <a:p>
            <a:r>
              <a:rPr lang="en-US" dirty="0"/>
              <a:t>Can also occur as direct ammonia oxidation to nitrate in </a:t>
            </a:r>
            <a:r>
              <a:rPr lang="en-US" dirty="0" err="1"/>
              <a:t>comammox</a:t>
            </a:r>
            <a:r>
              <a:rPr lang="en-US" dirty="0"/>
              <a:t> bacteria </a:t>
            </a:r>
          </a:p>
          <a:p>
            <a:r>
              <a:rPr lang="en-US" dirty="0" err="1"/>
              <a:t>Comammox</a:t>
            </a:r>
            <a:r>
              <a:rPr lang="en-US" dirty="0"/>
              <a:t> bacteria is any bacteria that can convert ammonia to nitrate through nitrification</a:t>
            </a:r>
          </a:p>
        </p:txBody>
      </p:sp>
      <p:pic>
        <p:nvPicPr>
          <p:cNvPr id="6" name="Content Placeholder 5" descr="Researcher examining growth in a petrie dish">
            <a:extLst>
              <a:ext uri="{FF2B5EF4-FFF2-40B4-BE49-F238E27FC236}">
                <a16:creationId xmlns:a16="http://schemas.microsoft.com/office/drawing/2014/main" xmlns="" id="{BBDE287B-6D7F-46B3-9DC9-3B35F2814E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0" r="14674" b="3"/>
          <a:stretch/>
        </p:blipFill>
        <p:spPr>
          <a:xfrm>
            <a:off x="6373091" y="1714501"/>
            <a:ext cx="4752109" cy="4457700"/>
          </a:xfrm>
          <a:noFill/>
        </p:spPr>
      </p:pic>
      <p:sp>
        <p:nvSpPr>
          <p:cNvPr id="4" name="Hexagon 3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US" dirty="0"/>
              <a:t>NITRIFICATION SIMPLIFIED</a:t>
            </a:r>
          </a:p>
        </p:txBody>
      </p:sp>
      <p:graphicFrame>
        <p:nvGraphicFramePr>
          <p:cNvPr id="7" name="Content Placeholder 2" descr="Accent process showing 4 groups arranged from left to right with task descriptions under each group">
            <a:extLst>
              <a:ext uri="{FF2B5EF4-FFF2-40B4-BE49-F238E27FC236}">
                <a16:creationId xmlns:a16="http://schemas.microsoft.com/office/drawing/2014/main" xmlns="" id="{7E5BFFE8-BAB9-40D3-B9E6-6FFFCD1A6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08390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rved Up Arrow 2"/>
          <p:cNvSpPr/>
          <p:nvPr/>
        </p:nvSpPr>
        <p:spPr>
          <a:xfrm>
            <a:off x="2871989" y="4932608"/>
            <a:ext cx="2292439" cy="1056068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6398653" y="4932608"/>
            <a:ext cx="2292439" cy="1056068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397" y="6087675"/>
            <a:ext cx="248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/>
                </a:solidFill>
              </a:rPr>
              <a:t>Oxidation</a:t>
            </a:r>
            <a:endParaRPr lang="en-ZA" sz="28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2061" y="6087675"/>
            <a:ext cx="2485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800" dirty="0" smtClean="0">
                <a:solidFill>
                  <a:schemeClr val="accent5"/>
                </a:solidFill>
              </a:rPr>
              <a:t>Oxidation</a:t>
            </a:r>
            <a:endParaRPr lang="en-ZA" sz="2800" dirty="0">
              <a:solidFill>
                <a:schemeClr val="accent5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6ECC0D-D2E1-4BE4-9D15-F17C6B9A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WHY 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76087-C6B0-4EBE-9097-A5332EE3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ZA" dirty="0"/>
              <a:t>Ammonia is the most </a:t>
            </a:r>
            <a:r>
              <a:rPr lang="en-ZA" b="1" dirty="0"/>
              <a:t>reduced</a:t>
            </a:r>
            <a:r>
              <a:rPr lang="en-ZA" dirty="0"/>
              <a:t> form of nitrogen in soil</a:t>
            </a:r>
          </a:p>
          <a:p>
            <a:r>
              <a:rPr lang="en-ZA" dirty="0"/>
              <a:t>Nitrate is the most </a:t>
            </a:r>
            <a:r>
              <a:rPr lang="en-ZA" b="1" dirty="0"/>
              <a:t>oxidised</a:t>
            </a:r>
            <a:r>
              <a:rPr lang="en-ZA" dirty="0"/>
              <a:t> form of soil nitrogen</a:t>
            </a:r>
          </a:p>
          <a:p>
            <a:r>
              <a:rPr lang="en-ZA" dirty="0"/>
              <a:t>The </a:t>
            </a:r>
            <a:r>
              <a:rPr lang="en-ZA" b="1" dirty="0"/>
              <a:t>most preferred </a:t>
            </a:r>
            <a:r>
              <a:rPr lang="en-ZA" dirty="0"/>
              <a:t>chemical form of nitrogen uptake from soil or water for most plants is in the form of </a:t>
            </a:r>
            <a:r>
              <a:rPr lang="en-ZA" b="1" dirty="0"/>
              <a:t>nitrate</a:t>
            </a:r>
          </a:p>
          <a:p>
            <a:r>
              <a:rPr lang="en-ZA" dirty="0"/>
              <a:t>Nitrification converts the most reduced form of soil nitrogen to its most oxidised form</a:t>
            </a:r>
          </a:p>
        </p:txBody>
      </p:sp>
      <p:pic>
        <p:nvPicPr>
          <p:cNvPr id="5" name="Content Placeholder 4" descr="Hands holding soil">
            <a:extLst>
              <a:ext uri="{FF2B5EF4-FFF2-40B4-BE49-F238E27FC236}">
                <a16:creationId xmlns:a16="http://schemas.microsoft.com/office/drawing/2014/main" xmlns="" id="{204B1506-6D78-4EA8-A082-2B92CFFFB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r="26215" b="3"/>
          <a:stretch/>
        </p:blipFill>
        <p:spPr>
          <a:xfrm>
            <a:off x="6373091" y="1714501"/>
            <a:ext cx="4752109" cy="4457700"/>
          </a:xfrm>
          <a:noFill/>
        </p:spPr>
      </p:pic>
      <p:sp>
        <p:nvSpPr>
          <p:cNvPr id="6" name="Hexagon 5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82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5CA94-1805-4864-98FC-585502EA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NITRIFICATION IN AQUAPONICS</a:t>
            </a:r>
          </a:p>
        </p:txBody>
      </p:sp>
      <p:pic>
        <p:nvPicPr>
          <p:cNvPr id="6" name="Content Placeholder 5" descr="Artificial fish reef covered with a school of fish">
            <a:extLst>
              <a:ext uri="{FF2B5EF4-FFF2-40B4-BE49-F238E27FC236}">
                <a16:creationId xmlns:a16="http://schemas.microsoft.com/office/drawing/2014/main" xmlns="" id="{3A810A59-CA6A-4EA0-805D-9BA221685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r="27547" b="3"/>
          <a:stretch/>
        </p:blipFill>
        <p:spPr>
          <a:xfrm>
            <a:off x="1066800" y="1714501"/>
            <a:ext cx="4752109" cy="4457700"/>
          </a:xfr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61A4D0E-279A-46C0-9F0B-40382DEB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/>
          <a:p>
            <a:r>
              <a:rPr lang="en-US" dirty="0"/>
              <a:t>This process drives most aquaponic processes</a:t>
            </a:r>
          </a:p>
          <a:p>
            <a:r>
              <a:rPr lang="en-US" dirty="0"/>
              <a:t>Ammonia in the system must be converted for the plants </a:t>
            </a:r>
          </a:p>
          <a:p>
            <a:r>
              <a:rPr lang="en-US" dirty="0"/>
              <a:t>Otherwise, plants can suffer from ammonium toxicity</a:t>
            </a:r>
          </a:p>
          <a:p>
            <a:r>
              <a:rPr lang="en-US" dirty="0"/>
              <a:t>But there are no fish in hydroponics, so no ammonia is formed</a:t>
            </a:r>
          </a:p>
          <a:p>
            <a:endParaRPr lang="en-US" dirty="0"/>
          </a:p>
        </p:txBody>
      </p:sp>
      <p:sp>
        <p:nvSpPr>
          <p:cNvPr id="5" name="Hexagon 4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43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335F9-9189-45B1-B65E-390414BF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7000"/>
            <a:ext cx="10058400" cy="1097280"/>
          </a:xfrm>
        </p:spPr>
        <p:txBody>
          <a:bodyPr anchor="ctr">
            <a:normAutofit/>
          </a:bodyPr>
          <a:lstStyle/>
          <a:p>
            <a:r>
              <a:rPr lang="en-ZA" dirty="0"/>
              <a:t>NITROGEN CYCLE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xmlns="" id="{5488E6E6-7EB1-4C1E-B8AA-809AAF405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320191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Hexagon 3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17" y="1857133"/>
            <a:ext cx="582930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2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572F8-D3F2-4C77-BA32-6D1E44C0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ALTERNATING AEROBIC AND ANAEROBIC (AAA)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83725-616A-4612-AB76-A5537546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Nitrification is aerobic</a:t>
            </a:r>
          </a:p>
          <a:p>
            <a:pPr lvl="1"/>
            <a:r>
              <a:rPr lang="en-ZA" dirty="0" smtClean="0"/>
              <a:t>NH</a:t>
            </a:r>
            <a:r>
              <a:rPr lang="en-ZA" baseline="-25000" dirty="0" smtClean="0"/>
              <a:t>4</a:t>
            </a:r>
            <a:r>
              <a:rPr lang="en-ZA" baseline="30000" dirty="0" smtClean="0"/>
              <a:t>+</a:t>
            </a:r>
            <a:r>
              <a:rPr lang="en-ZA" dirty="0" smtClean="0"/>
              <a:t> → NO</a:t>
            </a:r>
            <a:r>
              <a:rPr lang="en-ZA" baseline="-25000" dirty="0" smtClean="0"/>
              <a:t>3</a:t>
            </a:r>
            <a:r>
              <a:rPr lang="en-ZA" baseline="30000" dirty="0" smtClean="0"/>
              <a:t>-</a:t>
            </a:r>
          </a:p>
          <a:p>
            <a:pPr lvl="1"/>
            <a:r>
              <a:rPr lang="en-ZA" dirty="0" smtClean="0"/>
              <a:t>Autotrophs</a:t>
            </a:r>
          </a:p>
          <a:p>
            <a:r>
              <a:rPr lang="en-ZA" dirty="0" smtClean="0"/>
              <a:t>Denitrification is anaerobic</a:t>
            </a:r>
          </a:p>
          <a:p>
            <a:pPr lvl="1"/>
            <a:r>
              <a:rPr lang="en-ZA" dirty="0" smtClean="0"/>
              <a:t>NO</a:t>
            </a:r>
            <a:r>
              <a:rPr lang="en-ZA" baseline="-25000" dirty="0" smtClean="0"/>
              <a:t>3</a:t>
            </a:r>
            <a:r>
              <a:rPr lang="en-ZA" baseline="30000" dirty="0" smtClean="0"/>
              <a:t>-</a:t>
            </a:r>
            <a:r>
              <a:rPr lang="en-ZA" dirty="0" smtClean="0"/>
              <a:t> → N</a:t>
            </a:r>
            <a:r>
              <a:rPr lang="en-ZA" baseline="-25000" dirty="0" smtClean="0"/>
              <a:t>2</a:t>
            </a:r>
          </a:p>
          <a:p>
            <a:pPr lvl="1"/>
            <a:r>
              <a:rPr lang="en-ZA" dirty="0" smtClean="0"/>
              <a:t>Heterotrophs</a:t>
            </a:r>
          </a:p>
          <a:p>
            <a:endParaRPr lang="en-Z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398" y="1590019"/>
            <a:ext cx="4047522" cy="470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xagon 4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79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POSSIBLE CONTROL STRATEGY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Ammonia analyser &amp; Nitrate analyser</a:t>
            </a:r>
          </a:p>
          <a:p>
            <a:pPr lvl="1"/>
            <a:r>
              <a:rPr lang="en-ZA" dirty="0" smtClean="0"/>
              <a:t>Online measurements </a:t>
            </a:r>
          </a:p>
          <a:p>
            <a:pPr lvl="1"/>
            <a:r>
              <a:rPr lang="en-ZA" dirty="0" smtClean="0"/>
              <a:t>High maintenance </a:t>
            </a:r>
          </a:p>
          <a:p>
            <a:r>
              <a:rPr lang="en-ZA" dirty="0" smtClean="0"/>
              <a:t>Model-based control strategy </a:t>
            </a:r>
          </a:p>
          <a:p>
            <a:pPr lvl="1"/>
            <a:r>
              <a:rPr lang="en-ZA" dirty="0" smtClean="0"/>
              <a:t>Predict the ammonia and nitrate amounts</a:t>
            </a:r>
          </a:p>
          <a:p>
            <a:pPr lvl="1"/>
            <a:r>
              <a:rPr lang="en-ZA" dirty="0" smtClean="0"/>
              <a:t>Good models are complex models</a:t>
            </a:r>
          </a:p>
          <a:p>
            <a:r>
              <a:rPr lang="en-ZA" dirty="0" smtClean="0"/>
              <a:t>Interpret a signal from online NADH sensors</a:t>
            </a:r>
          </a:p>
          <a:p>
            <a:pPr lvl="1"/>
            <a:r>
              <a:rPr lang="en-ZA" dirty="0" smtClean="0"/>
              <a:t>Need personnel who can expertly do this</a:t>
            </a:r>
          </a:p>
          <a:p>
            <a:pPr lvl="1"/>
            <a:endParaRPr lang="en-ZA" dirty="0"/>
          </a:p>
        </p:txBody>
      </p:sp>
      <p:sp>
        <p:nvSpPr>
          <p:cNvPr id="5" name="Hexagon 4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Oval 3"/>
          <p:cNvSpPr/>
          <p:nvPr/>
        </p:nvSpPr>
        <p:spPr>
          <a:xfrm>
            <a:off x="901522" y="1724964"/>
            <a:ext cx="476518" cy="498520"/>
          </a:xfrm>
          <a:prstGeom prst="ellips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/>
              <a:t>1</a:t>
            </a:r>
            <a:endParaRPr lang="en-ZA" sz="2400" b="1" dirty="0"/>
          </a:p>
        </p:txBody>
      </p:sp>
      <p:sp>
        <p:nvSpPr>
          <p:cNvPr id="7" name="Oval 6"/>
          <p:cNvSpPr/>
          <p:nvPr/>
        </p:nvSpPr>
        <p:spPr>
          <a:xfrm>
            <a:off x="901522" y="4968293"/>
            <a:ext cx="476518" cy="498520"/>
          </a:xfrm>
          <a:prstGeom prst="ellips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3</a:t>
            </a:r>
            <a:endParaRPr lang="en-ZA" sz="2400" b="1" dirty="0"/>
          </a:p>
        </p:txBody>
      </p:sp>
      <p:sp>
        <p:nvSpPr>
          <p:cNvPr id="8" name="Oval 7"/>
          <p:cNvSpPr/>
          <p:nvPr/>
        </p:nvSpPr>
        <p:spPr>
          <a:xfrm>
            <a:off x="901522" y="3321407"/>
            <a:ext cx="476518" cy="498520"/>
          </a:xfrm>
          <a:prstGeom prst="ellips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2</a:t>
            </a:r>
            <a:endParaRPr lang="en-ZA" sz="2400" b="1" dirty="0"/>
          </a:p>
        </p:txBody>
      </p:sp>
      <p:pic>
        <p:nvPicPr>
          <p:cNvPr id="2052" name="Picture 4" descr="Nitrate analyzer system | Water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51" y="1974224"/>
            <a:ext cx="3921725" cy="38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5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POSSIBLE CONTROL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Using the ORP and pH profiles there are several points to take note</a:t>
            </a:r>
          </a:p>
          <a:p>
            <a:r>
              <a:rPr lang="en-ZA" dirty="0" smtClean="0"/>
              <a:t>On the pH profile</a:t>
            </a:r>
          </a:p>
          <a:p>
            <a:pPr lvl="1"/>
            <a:r>
              <a:rPr lang="en-ZA" dirty="0" smtClean="0"/>
              <a:t>Ammonia valley: Local min </a:t>
            </a:r>
          </a:p>
          <a:p>
            <a:pPr lvl="1"/>
            <a:r>
              <a:rPr lang="en-ZA" dirty="0" smtClean="0"/>
              <a:t>Nitrate apex ↔ Nitrate knee</a:t>
            </a:r>
          </a:p>
          <a:p>
            <a:r>
              <a:rPr lang="en-ZA" dirty="0" smtClean="0"/>
              <a:t>On the ORP profile</a:t>
            </a:r>
          </a:p>
          <a:p>
            <a:pPr lvl="1"/>
            <a:r>
              <a:rPr lang="en-ZA" dirty="0" smtClean="0"/>
              <a:t>Nitrate knee: Point where NO</a:t>
            </a:r>
            <a:r>
              <a:rPr lang="en-ZA" baseline="-25000" dirty="0" smtClean="0"/>
              <a:t>3</a:t>
            </a:r>
            <a:r>
              <a:rPr lang="en-ZA" baseline="30000" dirty="0" smtClean="0"/>
              <a:t>-</a:t>
            </a:r>
            <a:r>
              <a:rPr lang="en-ZA" dirty="0" smtClean="0"/>
              <a:t> is</a:t>
            </a:r>
          </a:p>
          <a:p>
            <a:pPr marL="320040" lvl="1" indent="0">
              <a:buNone/>
            </a:pPr>
            <a:r>
              <a:rPr lang="en-ZA" dirty="0"/>
              <a:t> </a:t>
            </a:r>
            <a:r>
              <a:rPr lang="en-ZA" dirty="0" smtClean="0"/>
              <a:t>   significantly removed</a:t>
            </a:r>
          </a:p>
          <a:p>
            <a:pPr lvl="1"/>
            <a:r>
              <a:rPr lang="en-ZA" dirty="0" smtClean="0"/>
              <a:t>DO elbow ↔ Ammonia valley</a:t>
            </a:r>
            <a:endParaRPr lang="en-Z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95" y="2356832"/>
            <a:ext cx="6296645" cy="35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exagon 4"/>
          <p:cNvSpPr/>
          <p:nvPr/>
        </p:nvSpPr>
        <p:spPr>
          <a:xfrm>
            <a:off x="11482803" y="6246253"/>
            <a:ext cx="640080" cy="54864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/>
          <p:cNvSpPr/>
          <p:nvPr/>
        </p:nvSpPr>
        <p:spPr>
          <a:xfrm>
            <a:off x="901522" y="1724964"/>
            <a:ext cx="476518" cy="498520"/>
          </a:xfrm>
          <a:prstGeom prst="ellips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/>
              <a:t>4</a:t>
            </a:r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77447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205</TotalTime>
  <Words>367</Words>
  <Application>Microsoft Office PowerPoint</Application>
  <PresentationFormat>Custom</PresentationFormat>
  <Paragraphs>80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Science Project 16x9</vt:lpstr>
      <vt:lpstr>NITRIFICATION</vt:lpstr>
      <vt:lpstr>WHAT IS NITRIFICATION?</vt:lpstr>
      <vt:lpstr>NITRIFICATION SIMPLIFIED</vt:lpstr>
      <vt:lpstr>WHY IS IT USEFUL?</vt:lpstr>
      <vt:lpstr>NITRIFICATION IN AQUAPONICS</vt:lpstr>
      <vt:lpstr>NITROGEN CYCLE</vt:lpstr>
      <vt:lpstr>ALTERNATING AEROBIC AND ANAEROBIC (AAA)</vt:lpstr>
      <vt:lpstr>POSSIBLE CONTROL STRATEGY</vt:lpstr>
      <vt:lpstr>POSSIBLE CONTROL STRATEGY</vt:lpstr>
      <vt:lpstr>USING THE pH PROFILE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NITRIFICATION</dc:title>
  <dc:creator>Lonestar Gonde</dc:creator>
  <cp:lastModifiedBy>juju DaSilva</cp:lastModifiedBy>
  <cp:revision>19</cp:revision>
  <dcterms:created xsi:type="dcterms:W3CDTF">2021-02-23T10:34:03Z</dcterms:created>
  <dcterms:modified xsi:type="dcterms:W3CDTF">2021-02-25T07:30:11Z</dcterms:modified>
</cp:coreProperties>
</file>