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84" r:id="rId3"/>
    <p:sldId id="274" r:id="rId4"/>
    <p:sldId id="385" r:id="rId5"/>
    <p:sldId id="298" r:id="rId6"/>
    <p:sldId id="275" r:id="rId7"/>
    <p:sldId id="277" r:id="rId8"/>
    <p:sldId id="278" r:id="rId9"/>
    <p:sldId id="299" r:id="rId10"/>
    <p:sldId id="300" r:id="rId11"/>
    <p:sldId id="301" r:id="rId12"/>
    <p:sldId id="302" r:id="rId13"/>
    <p:sldId id="303" r:id="rId14"/>
    <p:sldId id="265" r:id="rId15"/>
    <p:sldId id="266" r:id="rId16"/>
    <p:sldId id="267" r:id="rId17"/>
    <p:sldId id="311" r:id="rId18"/>
    <p:sldId id="279" r:id="rId19"/>
    <p:sldId id="280" r:id="rId20"/>
    <p:sldId id="378" r:id="rId21"/>
    <p:sldId id="379" r:id="rId22"/>
    <p:sldId id="368" r:id="rId23"/>
    <p:sldId id="372" r:id="rId24"/>
    <p:sldId id="380" r:id="rId25"/>
    <p:sldId id="373" r:id="rId26"/>
    <p:sldId id="381" r:id="rId27"/>
    <p:sldId id="382" r:id="rId28"/>
    <p:sldId id="383" r:id="rId29"/>
    <p:sldId id="312" r:id="rId30"/>
  </p:sldIdLst>
  <p:sldSz cx="9144000" cy="6858000" type="screen4x3"/>
  <p:notesSz cx="9872663" cy="6742113"/>
  <p:custDataLst>
    <p:tags r:id="rId3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683FA-3921-4CD4-B790-950A53E59C4E}" v="27" dt="2022-02-20T15:00:49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1978" y="43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hari Nendya" userId="1a1e95a6-b11e-4262-838a-feaa42c98c3c" providerId="ADAL" clId="{B5F2197F-FA28-A649-A702-5EE02B1F3791}"/>
    <pc:docChg chg="undo custSel addSld delSld modSld">
      <pc:chgData name="Matahari Nendya" userId="1a1e95a6-b11e-4262-838a-feaa42c98c3c" providerId="ADAL" clId="{B5F2197F-FA28-A649-A702-5EE02B1F3791}" dt="2022-02-12T11:16:14.534" v="378" actId="2710"/>
      <pc:docMkLst>
        <pc:docMk/>
      </pc:docMkLst>
      <pc:sldChg chg="modSp mod">
        <pc:chgData name="Matahari Nendya" userId="1a1e95a6-b11e-4262-838a-feaa42c98c3c" providerId="ADAL" clId="{B5F2197F-FA28-A649-A702-5EE02B1F3791}" dt="2022-02-12T10:51:13.567" v="25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B5F2197F-FA28-A649-A702-5EE02B1F3791}" dt="2022-02-12T10:51:13.567" v="25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addSp delSp modSp add mod modTransition modClrScheme chgLayout">
        <pc:chgData name="Matahari Nendya" userId="1a1e95a6-b11e-4262-838a-feaa42c98c3c" providerId="ADAL" clId="{B5F2197F-FA28-A649-A702-5EE02B1F3791}" dt="2022-02-12T11:07:58.628" v="345" actId="1076"/>
        <pc:sldMkLst>
          <pc:docMk/>
          <pc:sldMk cId="0" sldId="258"/>
        </pc:sldMkLst>
        <pc:spChg chg="add mod or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0" sldId="258"/>
            <ac:spMk id="2" creationId="{6BA49AFF-99FA-2148-8A42-4B3899D811EE}"/>
          </ac:spMkLst>
        </pc:spChg>
        <pc:spChg chg="add del mod or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0" sldId="258"/>
            <ac:spMk id="3" creationId="{55CB17A4-B0CC-9540-AD01-ED6AE6B46B25}"/>
          </ac:spMkLst>
        </pc:spChg>
        <pc:spChg chg="del mo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0" sldId="258"/>
            <ac:spMk id="4" creationId="{2EDE0663-4F89-4CCA-8F0A-D142EB6B7944}"/>
          </ac:spMkLst>
        </pc:spChg>
        <pc:picChg chg="mod ord">
          <ac:chgData name="Matahari Nendya" userId="1a1e95a6-b11e-4262-838a-feaa42c98c3c" providerId="ADAL" clId="{B5F2197F-FA28-A649-A702-5EE02B1F3791}" dt="2022-02-12T11:07:58.628" v="345" actId="1076"/>
          <ac:picMkLst>
            <pc:docMk/>
            <pc:sldMk cId="0" sldId="258"/>
            <ac:picMk id="17418" creationId="{E2604344-ABC3-4277-A2BE-96A83197AA23}"/>
          </ac:picMkLst>
        </pc:picChg>
      </pc:sldChg>
      <pc:sldChg chg="addSp delSp modSp add mod modTransition modClrScheme chgLayout">
        <pc:chgData name="Matahari Nendya" userId="1a1e95a6-b11e-4262-838a-feaa42c98c3c" providerId="ADAL" clId="{B5F2197F-FA28-A649-A702-5EE02B1F3791}" dt="2022-02-12T11:08:11.161" v="348" actId="1076"/>
        <pc:sldMkLst>
          <pc:docMk/>
          <pc:sldMk cId="0" sldId="259"/>
        </pc:sldMkLst>
        <pc:spChg chg="add mod ord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0" sldId="259"/>
            <ac:spMk id="2" creationId="{F6077F5E-BBB8-F94C-8E58-927293B5369C}"/>
          </ac:spMkLst>
        </pc:spChg>
        <pc:spChg chg="add del mod ord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0" sldId="259"/>
            <ac:spMk id="3" creationId="{0AC55CFF-38BF-B945-807B-F0F06788F417}"/>
          </ac:spMkLst>
        </pc:spChg>
        <pc:spChg chg="del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0" sldId="259"/>
            <ac:spMk id="18437" creationId="{050A00B8-4555-403D-A14B-A3FC5D6A4EAB}"/>
          </ac:spMkLst>
        </pc:spChg>
        <pc:picChg chg="mod ord">
          <ac:chgData name="Matahari Nendya" userId="1a1e95a6-b11e-4262-838a-feaa42c98c3c" providerId="ADAL" clId="{B5F2197F-FA28-A649-A702-5EE02B1F3791}" dt="2022-02-12T11:08:11.161" v="348" actId="1076"/>
          <ac:picMkLst>
            <pc:docMk/>
            <pc:sldMk cId="0" sldId="259"/>
            <ac:picMk id="18441" creationId="{1F99D8AD-3A87-4269-8F85-1AC027AB8BED}"/>
          </ac:picMkLst>
        </pc:picChg>
      </pc:sldChg>
      <pc:sldChg chg="modSp add mod">
        <pc:chgData name="Matahari Nendya" userId="1a1e95a6-b11e-4262-838a-feaa42c98c3c" providerId="ADAL" clId="{B5F2197F-FA28-A649-A702-5EE02B1F3791}" dt="2022-02-12T10:53:08.016" v="57" actId="2710"/>
        <pc:sldMkLst>
          <pc:docMk/>
          <pc:sldMk cId="0" sldId="261"/>
        </pc:sldMkLst>
        <pc:spChg chg="mod">
          <ac:chgData name="Matahari Nendya" userId="1a1e95a6-b11e-4262-838a-feaa42c98c3c" providerId="ADAL" clId="{B5F2197F-FA28-A649-A702-5EE02B1F3791}" dt="2022-02-12T10:53:08.016" v="57" actId="2710"/>
          <ac:spMkLst>
            <pc:docMk/>
            <pc:sldMk cId="0" sldId="261"/>
            <ac:spMk id="10243" creationId="{2416C38B-11B7-4577-BDC5-E2E234BAC936}"/>
          </ac:spMkLst>
        </pc:spChg>
      </pc:sldChg>
      <pc:sldChg chg="modSp add mod">
        <pc:chgData name="Matahari Nendya" userId="1a1e95a6-b11e-4262-838a-feaa42c98c3c" providerId="ADAL" clId="{B5F2197F-FA28-A649-A702-5EE02B1F3791}" dt="2022-02-12T10:53:23.310" v="64" actId="2710"/>
        <pc:sldMkLst>
          <pc:docMk/>
          <pc:sldMk cId="0" sldId="262"/>
        </pc:sldMkLst>
        <pc:spChg chg="mod">
          <ac:chgData name="Matahari Nendya" userId="1a1e95a6-b11e-4262-838a-feaa42c98c3c" providerId="ADAL" clId="{B5F2197F-FA28-A649-A702-5EE02B1F3791}" dt="2022-02-12T10:53:23.310" v="64" actId="2710"/>
          <ac:spMkLst>
            <pc:docMk/>
            <pc:sldMk cId="0" sldId="262"/>
            <ac:spMk id="11267" creationId="{D6B091AE-288E-456C-BC6F-D45D604B5620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493913349" sldId="263"/>
        </pc:sldMkLst>
      </pc:sldChg>
      <pc:sldChg chg="modSp add mod">
        <pc:chgData name="Matahari Nendya" userId="1a1e95a6-b11e-4262-838a-feaa42c98c3c" providerId="ADAL" clId="{B5F2197F-FA28-A649-A702-5EE02B1F3791}" dt="2022-02-12T10:55:45.980" v="133" actId="403"/>
        <pc:sldMkLst>
          <pc:docMk/>
          <pc:sldMk cId="0" sldId="264"/>
        </pc:sldMkLst>
        <pc:spChg chg="mod">
          <ac:chgData name="Matahari Nendya" userId="1a1e95a6-b11e-4262-838a-feaa42c98c3c" providerId="ADAL" clId="{B5F2197F-FA28-A649-A702-5EE02B1F3791}" dt="2022-02-12T10:55:45.980" v="133" actId="403"/>
          <ac:spMkLst>
            <pc:docMk/>
            <pc:sldMk cId="0" sldId="264"/>
            <ac:spMk id="13315" creationId="{E5968778-929D-4479-916C-F183E31DA724}"/>
          </ac:spMkLst>
        </pc:spChg>
      </pc:sldChg>
      <pc:sldChg chg="modSp add mod">
        <pc:chgData name="Matahari Nendya" userId="1a1e95a6-b11e-4262-838a-feaa42c98c3c" providerId="ADAL" clId="{B5F2197F-FA28-A649-A702-5EE02B1F3791}" dt="2022-02-12T10:56:49.125" v="146" actId="2710"/>
        <pc:sldMkLst>
          <pc:docMk/>
          <pc:sldMk cId="0" sldId="265"/>
        </pc:sldMkLst>
        <pc:spChg chg="mod">
          <ac:chgData name="Matahari Nendya" userId="1a1e95a6-b11e-4262-838a-feaa42c98c3c" providerId="ADAL" clId="{B5F2197F-FA28-A649-A702-5EE02B1F3791}" dt="2022-02-12T10:56:49.125" v="146" actId="2710"/>
          <ac:spMkLst>
            <pc:docMk/>
            <pc:sldMk cId="0" sldId="265"/>
            <ac:spMk id="14339" creationId="{CBEEC334-3B4C-48E6-B2C4-983514CFF57E}"/>
          </ac:spMkLst>
        </pc:spChg>
      </pc:sldChg>
      <pc:sldChg chg="addSp delSp modSp add mod">
        <pc:chgData name="Matahari Nendya" userId="1a1e95a6-b11e-4262-838a-feaa42c98c3c" providerId="ADAL" clId="{B5F2197F-FA28-A649-A702-5EE02B1F3791}" dt="2022-02-12T11:03:19.413" v="275" actId="403"/>
        <pc:sldMkLst>
          <pc:docMk/>
          <pc:sldMk cId="0" sldId="266"/>
        </pc:sldMkLst>
        <pc:spChg chg="add mod">
          <ac:chgData name="Matahari Nendya" userId="1a1e95a6-b11e-4262-838a-feaa42c98c3c" providerId="ADAL" clId="{B5F2197F-FA28-A649-A702-5EE02B1F3791}" dt="2022-02-12T11:03:19.413" v="275" actId="403"/>
          <ac:spMkLst>
            <pc:docMk/>
            <pc:sldMk cId="0" sldId="266"/>
            <ac:spMk id="3" creationId="{2B3BFA07-16F5-FD45-BA5E-D09C54B3D6F3}"/>
          </ac:spMkLst>
        </pc:spChg>
        <pc:spChg chg="del mod">
          <ac:chgData name="Matahari Nendya" userId="1a1e95a6-b11e-4262-838a-feaa42c98c3c" providerId="ADAL" clId="{B5F2197F-FA28-A649-A702-5EE02B1F3791}" dt="2022-02-12T11:02:07.957" v="240" actId="478"/>
          <ac:spMkLst>
            <pc:docMk/>
            <pc:sldMk cId="0" sldId="266"/>
            <ac:spMk id="9219" creationId="{A625E11F-B51E-42EF-81D8-EA21A8DEE860}"/>
          </ac:spMkLst>
        </pc:spChg>
      </pc:sldChg>
      <pc:sldChg chg="modSp add mod">
        <pc:chgData name="Matahari Nendya" userId="1a1e95a6-b11e-4262-838a-feaa42c98c3c" providerId="ADAL" clId="{B5F2197F-FA28-A649-A702-5EE02B1F3791}" dt="2022-02-12T10:53:36.018" v="71" actId="2710"/>
        <pc:sldMkLst>
          <pc:docMk/>
          <pc:sldMk cId="0" sldId="267"/>
        </pc:sldMkLst>
        <pc:spChg chg="mod">
          <ac:chgData name="Matahari Nendya" userId="1a1e95a6-b11e-4262-838a-feaa42c98c3c" providerId="ADAL" clId="{B5F2197F-FA28-A649-A702-5EE02B1F3791}" dt="2022-02-12T10:53:36.018" v="71" actId="2710"/>
          <ac:spMkLst>
            <pc:docMk/>
            <pc:sldMk cId="0" sldId="267"/>
            <ac:spMk id="10243" creationId="{F60DCFC6-AAE1-4F0E-AA54-9EA525E26E52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07.722" v="78" actId="27636"/>
        <pc:sldMkLst>
          <pc:docMk/>
          <pc:sldMk cId="0" sldId="268"/>
        </pc:sldMkLst>
        <pc:spChg chg="mod">
          <ac:chgData name="Matahari Nendya" userId="1a1e95a6-b11e-4262-838a-feaa42c98c3c" providerId="ADAL" clId="{B5F2197F-FA28-A649-A702-5EE02B1F3791}" dt="2022-02-12T10:54:07.722" v="78" actId="27636"/>
          <ac:spMkLst>
            <pc:docMk/>
            <pc:sldMk cId="0" sldId="268"/>
            <ac:spMk id="11267" creationId="{83014D7A-9741-48E2-A4E6-240615D607C4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22.546" v="91" actId="27636"/>
        <pc:sldMkLst>
          <pc:docMk/>
          <pc:sldMk cId="0" sldId="269"/>
        </pc:sldMkLst>
        <pc:spChg chg="mod">
          <ac:chgData name="Matahari Nendya" userId="1a1e95a6-b11e-4262-838a-feaa42c98c3c" providerId="ADAL" clId="{B5F2197F-FA28-A649-A702-5EE02B1F3791}" dt="2022-02-12T10:54:22.546" v="91" actId="27636"/>
          <ac:spMkLst>
            <pc:docMk/>
            <pc:sldMk cId="0" sldId="269"/>
            <ac:spMk id="12291" creationId="{1822E37B-0621-486C-9FE2-F32DE03430CE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35.743" v="100" actId="27636"/>
        <pc:sldMkLst>
          <pc:docMk/>
          <pc:sldMk cId="0" sldId="270"/>
        </pc:sldMkLst>
        <pc:spChg chg="mod">
          <ac:chgData name="Matahari Nendya" userId="1a1e95a6-b11e-4262-838a-feaa42c98c3c" providerId="ADAL" clId="{B5F2197F-FA28-A649-A702-5EE02B1F3791}" dt="2022-02-12T10:54:35.743" v="100" actId="27636"/>
          <ac:spMkLst>
            <pc:docMk/>
            <pc:sldMk cId="0" sldId="270"/>
            <ac:spMk id="13315" creationId="{E651698B-0F3A-4C44-91B6-FD7C876865A6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775600019" sldId="270"/>
        </pc:sldMkLst>
      </pc:sldChg>
      <pc:sldChg chg="modSp add mod">
        <pc:chgData name="Matahari Nendya" userId="1a1e95a6-b11e-4262-838a-feaa42c98c3c" providerId="ADAL" clId="{B5F2197F-FA28-A649-A702-5EE02B1F3791}" dt="2022-02-12T10:54:51.539" v="107" actId="27636"/>
        <pc:sldMkLst>
          <pc:docMk/>
          <pc:sldMk cId="0" sldId="271"/>
        </pc:sldMkLst>
        <pc:spChg chg="mod">
          <ac:chgData name="Matahari Nendya" userId="1a1e95a6-b11e-4262-838a-feaa42c98c3c" providerId="ADAL" clId="{B5F2197F-FA28-A649-A702-5EE02B1F3791}" dt="2022-02-12T10:54:51.539" v="107" actId="27636"/>
          <ac:spMkLst>
            <pc:docMk/>
            <pc:sldMk cId="0" sldId="271"/>
            <ac:spMk id="14339" creationId="{8A92584A-DFC8-4092-BF0A-91AC0839C631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525610893" sldId="271"/>
        </pc:sldMkLst>
      </pc:sldChg>
      <pc:sldChg chg="modSp add mod">
        <pc:chgData name="Matahari Nendya" userId="1a1e95a6-b11e-4262-838a-feaa42c98c3c" providerId="ADAL" clId="{B5F2197F-FA28-A649-A702-5EE02B1F3791}" dt="2022-02-12T10:55:05.774" v="115" actId="2710"/>
        <pc:sldMkLst>
          <pc:docMk/>
          <pc:sldMk cId="0" sldId="272"/>
        </pc:sldMkLst>
        <pc:spChg chg="mod">
          <ac:chgData name="Matahari Nendya" userId="1a1e95a6-b11e-4262-838a-feaa42c98c3c" providerId="ADAL" clId="{B5F2197F-FA28-A649-A702-5EE02B1F3791}" dt="2022-02-12T10:55:05.774" v="115" actId="2710"/>
          <ac:spMkLst>
            <pc:docMk/>
            <pc:sldMk cId="0" sldId="272"/>
            <ac:spMk id="15363" creationId="{A99F2A20-6A06-4BD3-A334-6228E59150E7}"/>
          </ac:spMkLst>
        </pc:spChg>
      </pc:sldChg>
      <pc:sldChg chg="modSp add mod">
        <pc:chgData name="Matahari Nendya" userId="1a1e95a6-b11e-4262-838a-feaa42c98c3c" providerId="ADAL" clId="{B5F2197F-FA28-A649-A702-5EE02B1F3791}" dt="2022-02-12T10:55:18.142" v="121" actId="2710"/>
        <pc:sldMkLst>
          <pc:docMk/>
          <pc:sldMk cId="0" sldId="273"/>
        </pc:sldMkLst>
        <pc:spChg chg="mod">
          <ac:chgData name="Matahari Nendya" userId="1a1e95a6-b11e-4262-838a-feaa42c98c3c" providerId="ADAL" clId="{B5F2197F-FA28-A649-A702-5EE02B1F3791}" dt="2022-02-12T10:55:18.142" v="121" actId="2710"/>
          <ac:spMkLst>
            <pc:docMk/>
            <pc:sldMk cId="0" sldId="273"/>
            <ac:spMk id="16387" creationId="{74A0D3DE-2223-405D-8E27-D191431FECA7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18566429" sldId="27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066667476" sldId="27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325643555" sldId="27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799210375" sldId="27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60971463" sldId="277"/>
        </pc:sldMkLst>
      </pc:sldChg>
      <pc:sldChg chg="modSp add mod modClrScheme chgLayout">
        <pc:chgData name="Matahari Nendya" userId="1a1e95a6-b11e-4262-838a-feaa42c98c3c" providerId="ADAL" clId="{B5F2197F-FA28-A649-A702-5EE02B1F3791}" dt="2022-02-12T11:08:29.005" v="360" actId="404"/>
        <pc:sldMkLst>
          <pc:docMk/>
          <pc:sldMk cId="0" sldId="278"/>
        </pc:sldMkLst>
        <pc:spChg chg="mod ord">
          <ac:chgData name="Matahari Nendya" userId="1a1e95a6-b11e-4262-838a-feaa42c98c3c" providerId="ADAL" clId="{B5F2197F-FA28-A649-A702-5EE02B1F3791}" dt="2022-02-12T11:08:17.490" v="349" actId="700"/>
          <ac:spMkLst>
            <pc:docMk/>
            <pc:sldMk cId="0" sldId="278"/>
            <ac:spMk id="20482" creationId="{5178E87C-8A44-4000-AD5D-15FB3494C969}"/>
          </ac:spMkLst>
        </pc:spChg>
        <pc:spChg chg="mod ord">
          <ac:chgData name="Matahari Nendya" userId="1a1e95a6-b11e-4262-838a-feaa42c98c3c" providerId="ADAL" clId="{B5F2197F-FA28-A649-A702-5EE02B1F3791}" dt="2022-02-12T11:08:29.005" v="360" actId="404"/>
          <ac:spMkLst>
            <pc:docMk/>
            <pc:sldMk cId="0" sldId="278"/>
            <ac:spMk id="20483" creationId="{12398F26-ABCE-45B9-ADC9-6E60CD63C992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499744985" sldId="278"/>
        </pc:sldMkLst>
      </pc:sldChg>
      <pc:sldChg chg="modSp add mod">
        <pc:chgData name="Matahari Nendya" userId="1a1e95a6-b11e-4262-838a-feaa42c98c3c" providerId="ADAL" clId="{B5F2197F-FA28-A649-A702-5EE02B1F3791}" dt="2022-02-12T10:52:21.745" v="45" actId="27636"/>
        <pc:sldMkLst>
          <pc:docMk/>
          <pc:sldMk cId="0" sldId="279"/>
        </pc:sldMkLst>
        <pc:spChg chg="mod">
          <ac:chgData name="Matahari Nendya" userId="1a1e95a6-b11e-4262-838a-feaa42c98c3c" providerId="ADAL" clId="{B5F2197F-FA28-A649-A702-5EE02B1F3791}" dt="2022-02-12T10:52:21.745" v="45" actId="27636"/>
          <ac:spMkLst>
            <pc:docMk/>
            <pc:sldMk cId="0" sldId="279"/>
            <ac:spMk id="21507" creationId="{F891EE8F-A047-4DA0-917F-472F11E83396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81088112" sldId="279"/>
        </pc:sldMkLst>
      </pc:sldChg>
      <pc:sldChg chg="modSp add mod">
        <pc:chgData name="Matahari Nendya" userId="1a1e95a6-b11e-4262-838a-feaa42c98c3c" providerId="ADAL" clId="{B5F2197F-FA28-A649-A702-5EE02B1F3791}" dt="2022-02-12T11:15:42.881" v="365" actId="207"/>
        <pc:sldMkLst>
          <pc:docMk/>
          <pc:sldMk cId="0" sldId="280"/>
        </pc:sldMkLst>
        <pc:spChg chg="mod">
          <ac:chgData name="Matahari Nendya" userId="1a1e95a6-b11e-4262-838a-feaa42c98c3c" providerId="ADAL" clId="{B5F2197F-FA28-A649-A702-5EE02B1F3791}" dt="2022-02-12T10:52:21.824" v="46" actId="27636"/>
          <ac:spMkLst>
            <pc:docMk/>
            <pc:sldMk cId="0" sldId="280"/>
            <ac:spMk id="22531" creationId="{389A1E01-9A1C-4E47-A8A3-A2D2C2730F5D}"/>
          </ac:spMkLst>
        </pc:spChg>
        <pc:spChg chg="mod">
          <ac:chgData name="Matahari Nendya" userId="1a1e95a6-b11e-4262-838a-feaa42c98c3c" providerId="ADAL" clId="{B5F2197F-FA28-A649-A702-5EE02B1F3791}" dt="2022-02-12T11:15:42.881" v="365" actId="207"/>
          <ac:spMkLst>
            <pc:docMk/>
            <pc:sldMk cId="0" sldId="280"/>
            <ac:spMk id="39945" creationId="{366BEC30-DFCD-4ED1-8676-312667CCCB45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591385961" sldId="280"/>
        </pc:sldMkLst>
      </pc:sldChg>
      <pc:sldChg chg="modSp add mod modClrScheme chgLayout">
        <pc:chgData name="Matahari Nendya" userId="1a1e95a6-b11e-4262-838a-feaa42c98c3c" providerId="ADAL" clId="{B5F2197F-FA28-A649-A702-5EE02B1F3791}" dt="2022-02-12T11:16:02.471" v="372" actId="2710"/>
        <pc:sldMkLst>
          <pc:docMk/>
          <pc:sldMk cId="0" sldId="281"/>
        </pc:sldMkLst>
        <pc:spChg chg="mod ord">
          <ac:chgData name="Matahari Nendya" userId="1a1e95a6-b11e-4262-838a-feaa42c98c3c" providerId="ADAL" clId="{B5F2197F-FA28-A649-A702-5EE02B1F3791}" dt="2022-02-12T11:15:53.749" v="366" actId="700"/>
          <ac:spMkLst>
            <pc:docMk/>
            <pc:sldMk cId="0" sldId="281"/>
            <ac:spMk id="23554" creationId="{BCDD07F3-FE01-4728-8726-1F81FABA5318}"/>
          </ac:spMkLst>
        </pc:spChg>
        <pc:spChg chg="mod ord">
          <ac:chgData name="Matahari Nendya" userId="1a1e95a6-b11e-4262-838a-feaa42c98c3c" providerId="ADAL" clId="{B5F2197F-FA28-A649-A702-5EE02B1F3791}" dt="2022-02-12T11:16:02.471" v="372" actId="2710"/>
          <ac:spMkLst>
            <pc:docMk/>
            <pc:sldMk cId="0" sldId="281"/>
            <ac:spMk id="23555" creationId="{181FAE9D-096D-4175-8E2F-9F8FD0DA6C2B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779520275" sldId="28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128936611" sldId="282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254191749" sldId="28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685075735" sldId="28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037400673" sldId="28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0360213" sldId="28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53852046" sldId="28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888604845" sldId="288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491568447" sldId="289"/>
        </pc:sldMkLst>
      </pc:sldChg>
      <pc:sldChg chg="modSp add mod">
        <pc:chgData name="Matahari Nendya" userId="1a1e95a6-b11e-4262-838a-feaa42c98c3c" providerId="ADAL" clId="{B5F2197F-FA28-A649-A702-5EE02B1F3791}" dt="2022-02-12T11:08:57.201" v="364" actId="403"/>
        <pc:sldMkLst>
          <pc:docMk/>
          <pc:sldMk cId="0" sldId="290"/>
        </pc:sldMkLst>
        <pc:spChg chg="mod">
          <ac:chgData name="Matahari Nendya" userId="1a1e95a6-b11e-4262-838a-feaa42c98c3c" providerId="ADAL" clId="{B5F2197F-FA28-A649-A702-5EE02B1F3791}" dt="2022-02-12T11:08:57.201" v="364" actId="403"/>
          <ac:spMkLst>
            <pc:docMk/>
            <pc:sldMk cId="0" sldId="290"/>
            <ac:spMk id="32771" creationId="{50F4A3BB-6E86-4F4C-9003-9A42275AF381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243588947" sldId="290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769117632" sldId="29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214035478" sldId="292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872055900" sldId="29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038743366" sldId="29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554811773" sldId="29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35552566" sldId="29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772344347" sldId="29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001197704" sldId="298"/>
        </pc:sldMkLst>
      </pc:sldChg>
      <pc:sldChg chg="modSp add">
        <pc:chgData name="Matahari Nendya" userId="1a1e95a6-b11e-4262-838a-feaa42c98c3c" providerId="ADAL" clId="{B5F2197F-FA28-A649-A702-5EE02B1F3791}" dt="2022-02-12T11:05:21.224" v="291" actId="404"/>
        <pc:sldMkLst>
          <pc:docMk/>
          <pc:sldMk cId="0" sldId="300"/>
        </pc:sldMkLst>
        <pc:spChg chg="mod">
          <ac:chgData name="Matahari Nendya" userId="1a1e95a6-b11e-4262-838a-feaa42c98c3c" providerId="ADAL" clId="{B5F2197F-FA28-A649-A702-5EE02B1F3791}" dt="2022-02-12T11:05:21.224" v="291" actId="404"/>
          <ac:spMkLst>
            <pc:docMk/>
            <pc:sldMk cId="0" sldId="300"/>
            <ac:spMk id="5018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473368983" sldId="300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538068412" sldId="30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05391506" sldId="302"/>
        </pc:sldMkLst>
      </pc:sldChg>
      <pc:sldChg chg="modSp add mod modClrScheme chgLayout">
        <pc:chgData name="Matahari Nendya" userId="1a1e95a6-b11e-4262-838a-feaa42c98c3c" providerId="ADAL" clId="{B5F2197F-FA28-A649-A702-5EE02B1F3791}" dt="2022-02-12T11:06:40.956" v="327" actId="700"/>
        <pc:sldMkLst>
          <pc:docMk/>
          <pc:sldMk cId="0" sldId="303"/>
        </pc:sldMkLst>
        <pc:spChg chg="mod ord">
          <ac:chgData name="Matahari Nendya" userId="1a1e95a6-b11e-4262-838a-feaa42c98c3c" providerId="ADAL" clId="{B5F2197F-FA28-A649-A702-5EE02B1F3791}" dt="2022-02-12T11:06:40.956" v="327" actId="700"/>
          <ac:spMkLst>
            <pc:docMk/>
            <pc:sldMk cId="0" sldId="303"/>
            <ac:spMk id="3" creationId="{C96B82A0-18E2-4E3B-87BA-88B68C408BF1}"/>
          </ac:spMkLst>
        </pc:spChg>
        <pc:spChg chg="mod ord">
          <ac:chgData name="Matahari Nendya" userId="1a1e95a6-b11e-4262-838a-feaa42c98c3c" providerId="ADAL" clId="{B5F2197F-FA28-A649-A702-5EE02B1F3791}" dt="2022-02-12T11:06:40.956" v="327" actId="700"/>
          <ac:spMkLst>
            <pc:docMk/>
            <pc:sldMk cId="0" sldId="303"/>
            <ac:spMk id="52227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868591329" sldId="303"/>
        </pc:sldMkLst>
      </pc:sldChg>
      <pc:sldChg chg="modSp add mod modClrScheme chgLayout">
        <pc:chgData name="Matahari Nendya" userId="1a1e95a6-b11e-4262-838a-feaa42c98c3c" providerId="ADAL" clId="{B5F2197F-FA28-A649-A702-5EE02B1F3791}" dt="2022-02-12T11:06:32.665" v="326" actId="700"/>
        <pc:sldMkLst>
          <pc:docMk/>
          <pc:sldMk cId="0" sldId="304"/>
        </pc:sldMkLst>
        <pc:spChg chg="mod ord">
          <ac:chgData name="Matahari Nendya" userId="1a1e95a6-b11e-4262-838a-feaa42c98c3c" providerId="ADAL" clId="{B5F2197F-FA28-A649-A702-5EE02B1F3791}" dt="2022-02-12T11:06:32.665" v="326" actId="700"/>
          <ac:spMkLst>
            <pc:docMk/>
            <pc:sldMk cId="0" sldId="304"/>
            <ac:spMk id="3" creationId="{480B1388-7C4D-434B-91BC-AE460C11C534}"/>
          </ac:spMkLst>
        </pc:spChg>
        <pc:spChg chg="mod ord">
          <ac:chgData name="Matahari Nendya" userId="1a1e95a6-b11e-4262-838a-feaa42c98c3c" providerId="ADAL" clId="{B5F2197F-FA28-A649-A702-5EE02B1F3791}" dt="2022-02-12T11:06:32.665" v="326" actId="700"/>
          <ac:spMkLst>
            <pc:docMk/>
            <pc:sldMk cId="0" sldId="304"/>
            <ac:spMk id="53251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97241812" sldId="30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765709043" sldId="305"/>
        </pc:sldMkLst>
      </pc:sldChg>
      <pc:sldChg chg="modSp add">
        <pc:chgData name="Matahari Nendya" userId="1a1e95a6-b11e-4262-838a-feaa42c98c3c" providerId="ADAL" clId="{B5F2197F-FA28-A649-A702-5EE02B1F3791}" dt="2022-02-12T10:57:03.221" v="154" actId="404"/>
        <pc:sldMkLst>
          <pc:docMk/>
          <pc:sldMk cId="2798790559" sldId="305"/>
        </pc:sldMkLst>
        <pc:spChg chg="mod">
          <ac:chgData name="Matahari Nendya" userId="1a1e95a6-b11e-4262-838a-feaa42c98c3c" providerId="ADAL" clId="{B5F2197F-FA28-A649-A702-5EE02B1F3791}" dt="2022-02-12T10:57:03.221" v="154" actId="404"/>
          <ac:spMkLst>
            <pc:docMk/>
            <pc:sldMk cId="2798790559" sldId="305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2347792" sldId="306"/>
        </pc:sldMkLst>
      </pc:sldChg>
      <pc:sldChg chg="addSp delSp modSp add mod">
        <pc:chgData name="Matahari Nendya" userId="1a1e95a6-b11e-4262-838a-feaa42c98c3c" providerId="ADAL" clId="{B5F2197F-FA28-A649-A702-5EE02B1F3791}" dt="2022-02-12T10:59:25.816" v="192" actId="14100"/>
        <pc:sldMkLst>
          <pc:docMk/>
          <pc:sldMk cId="3660490812" sldId="306"/>
        </pc:sldMkLst>
        <pc:spChg chg="del">
          <ac:chgData name="Matahari Nendya" userId="1a1e95a6-b11e-4262-838a-feaa42c98c3c" providerId="ADAL" clId="{B5F2197F-FA28-A649-A702-5EE02B1F3791}" dt="2022-02-12T10:58:33.750" v="161" actId="478"/>
          <ac:spMkLst>
            <pc:docMk/>
            <pc:sldMk cId="3660490812" sldId="306"/>
            <ac:spMk id="5" creationId="{00000000-0000-0000-0000-000000000000}"/>
          </ac:spMkLst>
        </pc:spChg>
        <pc:spChg chg="mod">
          <ac:chgData name="Matahari Nendya" userId="1a1e95a6-b11e-4262-838a-feaa42c98c3c" providerId="ADAL" clId="{B5F2197F-FA28-A649-A702-5EE02B1F3791}" dt="2022-02-12T10:59:06.961" v="188" actId="122"/>
          <ac:spMkLst>
            <pc:docMk/>
            <pc:sldMk cId="3660490812" sldId="306"/>
            <ac:spMk id="7" creationId="{00000000-0000-0000-0000-000000000000}"/>
          </ac:spMkLst>
        </pc:spChg>
        <pc:spChg chg="mod">
          <ac:chgData name="Matahari Nendya" userId="1a1e95a6-b11e-4262-838a-feaa42c98c3c" providerId="ADAL" clId="{B5F2197F-FA28-A649-A702-5EE02B1F3791}" dt="2022-02-12T10:59:25.816" v="192" actId="14100"/>
          <ac:spMkLst>
            <pc:docMk/>
            <pc:sldMk cId="3660490812" sldId="306"/>
            <ac:spMk id="8" creationId="{00000000-0000-0000-0000-000000000000}"/>
          </ac:spMkLst>
        </pc:spChg>
        <pc:picChg chg="del">
          <ac:chgData name="Matahari Nendya" userId="1a1e95a6-b11e-4262-838a-feaa42c98c3c" providerId="ADAL" clId="{B5F2197F-FA28-A649-A702-5EE02B1F3791}" dt="2022-02-12T10:58:07.599" v="155" actId="478"/>
          <ac:picMkLst>
            <pc:docMk/>
            <pc:sldMk cId="3660490812" sldId="306"/>
            <ac:picMk id="3" creationId="{EDB01F54-5F38-4BCA-A9C9-1536B22CBFD7}"/>
          </ac:picMkLst>
        </pc:picChg>
        <pc:picChg chg="add mod">
          <ac:chgData name="Matahari Nendya" userId="1a1e95a6-b11e-4262-838a-feaa42c98c3c" providerId="ADAL" clId="{B5F2197F-FA28-A649-A702-5EE02B1F3791}" dt="2022-02-12T10:58:45.741" v="164" actId="14100"/>
          <ac:picMkLst>
            <pc:docMk/>
            <pc:sldMk cId="3660490812" sldId="306"/>
            <ac:picMk id="4" creationId="{0E89E7E5-7382-6949-B815-D33E6478584F}"/>
          </ac:picMkLst>
        </pc:picChg>
      </pc:sldChg>
      <pc:sldChg chg="modSp add">
        <pc:chgData name="Matahari Nendya" userId="1a1e95a6-b11e-4262-838a-feaa42c98c3c" providerId="ADAL" clId="{B5F2197F-FA28-A649-A702-5EE02B1F3791}" dt="2022-02-12T10:59:39.721" v="198" actId="2710"/>
        <pc:sldMkLst>
          <pc:docMk/>
          <pc:sldMk cId="3420611163" sldId="307"/>
        </pc:sldMkLst>
        <pc:spChg chg="mod">
          <ac:chgData name="Matahari Nendya" userId="1a1e95a6-b11e-4262-838a-feaa42c98c3c" providerId="ADAL" clId="{B5F2197F-FA28-A649-A702-5EE02B1F3791}" dt="2022-02-12T10:59:39.721" v="198" actId="2710"/>
          <ac:spMkLst>
            <pc:docMk/>
            <pc:sldMk cId="3420611163" sldId="30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173612781" sldId="30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32459161" sldId="308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550766948" sldId="308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873840359" sldId="309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934945052" sldId="310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022623944" sldId="310"/>
        </pc:sldMkLst>
      </pc:sldChg>
      <pc:sldChg chg="modSp mod">
        <pc:chgData name="Matahari Nendya" userId="1a1e95a6-b11e-4262-838a-feaa42c98c3c" providerId="ADAL" clId="{B5F2197F-FA28-A649-A702-5EE02B1F3791}" dt="2022-02-12T10:51:59.871" v="40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B5F2197F-FA28-A649-A702-5EE02B1F3791}" dt="2022-02-12T10:51:59.871" v="40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addSp delSp modSp new del mod modClrScheme chgLayout">
        <pc:chgData name="Matahari Nendya" userId="1a1e95a6-b11e-4262-838a-feaa42c98c3c" providerId="ADAL" clId="{B5F2197F-FA28-A649-A702-5EE02B1F3791}" dt="2022-02-12T10:52:25.726" v="51" actId="2696"/>
        <pc:sldMkLst>
          <pc:docMk/>
          <pc:sldMk cId="3074204774" sldId="313"/>
        </pc:sldMkLst>
        <pc:spChg chg="del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2" creationId="{E22A570C-8897-5E49-AE27-03FE1ED5D137}"/>
          </ac:spMkLst>
        </pc:spChg>
        <pc:spChg chg="del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3" creationId="{4E21264A-8AA8-8E4C-BB14-DDA1BC8B86BF}"/>
          </ac:spMkLst>
        </pc:spChg>
        <pc:spChg chg="del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4" creationId="{1A921263-CC14-7647-AA8E-EE194E500146}"/>
          </ac:spMkLst>
        </pc:spChg>
        <pc:spChg chg="add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5" creationId="{CEF5E0B2-9EB1-4E4A-BA25-0D10BE7B132F}"/>
          </ac:spMkLst>
        </pc:spChg>
        <pc:spChg chg="add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6" creationId="{42A62485-F845-5248-8403-46E1BC7936E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83549722" sldId="31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376698339" sldId="31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525357388" sldId="31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744150482" sldId="31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475049294" sldId="317"/>
        </pc:sldMkLst>
      </pc:sldChg>
      <pc:sldChg chg="modSp add modAnim">
        <pc:chgData name="Matahari Nendya" userId="1a1e95a6-b11e-4262-838a-feaa42c98c3c" providerId="ADAL" clId="{B5F2197F-FA28-A649-A702-5EE02B1F3791}" dt="2022-02-12T11:00:40.103" v="217" actId="2710"/>
        <pc:sldMkLst>
          <pc:docMk/>
          <pc:sldMk cId="0" sldId="321"/>
        </pc:sldMkLst>
        <pc:spChg chg="mod">
          <ac:chgData name="Matahari Nendya" userId="1a1e95a6-b11e-4262-838a-feaa42c98c3c" providerId="ADAL" clId="{B5F2197F-FA28-A649-A702-5EE02B1F3791}" dt="2022-02-12T11:00:40.103" v="217" actId="2710"/>
          <ac:spMkLst>
            <pc:docMk/>
            <pc:sldMk cId="0" sldId="321"/>
            <ac:spMk id="46083" creationId="{00000000-0000-0000-0000-000000000000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4255685517" sldId="322"/>
        </pc:sldMkLst>
      </pc:sldChg>
      <pc:sldChg chg="modSp add mod">
        <pc:chgData name="Matahari Nendya" userId="1a1e95a6-b11e-4262-838a-feaa42c98c3c" providerId="ADAL" clId="{B5F2197F-FA28-A649-A702-5EE02B1F3791}" dt="2022-02-12T11:00:57.782" v="220" actId="27636"/>
        <pc:sldMkLst>
          <pc:docMk/>
          <pc:sldMk cId="0" sldId="323"/>
        </pc:sldMkLst>
        <pc:spChg chg="mod">
          <ac:chgData name="Matahari Nendya" userId="1a1e95a6-b11e-4262-838a-feaa42c98c3c" providerId="ADAL" clId="{B5F2197F-FA28-A649-A702-5EE02B1F3791}" dt="2022-02-12T11:00:57.782" v="220" actId="27636"/>
          <ac:spMkLst>
            <pc:docMk/>
            <pc:sldMk cId="0" sldId="323"/>
            <ac:spMk id="47107" creationId="{00000000-0000-0000-0000-000000000000}"/>
          </ac:spMkLst>
        </pc:spChg>
      </pc:sldChg>
      <pc:sldChg chg="modSp add mod">
        <pc:chgData name="Matahari Nendya" userId="1a1e95a6-b11e-4262-838a-feaa42c98c3c" providerId="ADAL" clId="{B5F2197F-FA28-A649-A702-5EE02B1F3791}" dt="2022-02-12T11:01:04.885" v="222" actId="27636"/>
        <pc:sldMkLst>
          <pc:docMk/>
          <pc:sldMk cId="0" sldId="324"/>
        </pc:sldMkLst>
        <pc:spChg chg="mod">
          <ac:chgData name="Matahari Nendya" userId="1a1e95a6-b11e-4262-838a-feaa42c98c3c" providerId="ADAL" clId="{B5F2197F-FA28-A649-A702-5EE02B1F3791}" dt="2022-02-12T11:01:04.885" v="222" actId="27636"/>
          <ac:spMkLst>
            <pc:docMk/>
            <pc:sldMk cId="0" sldId="324"/>
            <ac:spMk id="48131" creationId="{00000000-0000-0000-0000-000000000000}"/>
          </ac:spMkLst>
        </pc:spChg>
      </pc:sldChg>
      <pc:sldChg chg="modSp add">
        <pc:chgData name="Matahari Nendya" userId="1a1e95a6-b11e-4262-838a-feaa42c98c3c" providerId="ADAL" clId="{B5F2197F-FA28-A649-A702-5EE02B1F3791}" dt="2022-02-12T11:05:43.309" v="299" actId="2710"/>
        <pc:sldMkLst>
          <pc:docMk/>
          <pc:sldMk cId="0" sldId="325"/>
        </pc:sldMkLst>
        <pc:spChg chg="mod">
          <ac:chgData name="Matahari Nendya" userId="1a1e95a6-b11e-4262-838a-feaa42c98c3c" providerId="ADAL" clId="{B5F2197F-FA28-A649-A702-5EE02B1F3791}" dt="2022-02-12T11:05:43.309" v="299" actId="2710"/>
          <ac:spMkLst>
            <pc:docMk/>
            <pc:sldMk cId="0" sldId="325"/>
            <ac:spMk id="4099" creationId="{00000000-0000-0000-0000-000000000000}"/>
          </ac:spMkLst>
        </pc:spChg>
      </pc:sldChg>
      <pc:sldChg chg="modSp add modAnim">
        <pc:chgData name="Matahari Nendya" userId="1a1e95a6-b11e-4262-838a-feaa42c98c3c" providerId="ADAL" clId="{B5F2197F-FA28-A649-A702-5EE02B1F3791}" dt="2022-02-12T11:06:02.490" v="313" actId="20577"/>
        <pc:sldMkLst>
          <pc:docMk/>
          <pc:sldMk cId="0" sldId="326"/>
        </pc:sldMkLst>
        <pc:spChg chg="mod">
          <ac:chgData name="Matahari Nendya" userId="1a1e95a6-b11e-4262-838a-feaa42c98c3c" providerId="ADAL" clId="{B5F2197F-FA28-A649-A702-5EE02B1F3791}" dt="2022-02-12T11:06:02.490" v="313" actId="20577"/>
          <ac:spMkLst>
            <pc:docMk/>
            <pc:sldMk cId="0" sldId="326"/>
            <ac:spMk id="5120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B5F2197F-FA28-A649-A702-5EE02B1F3791}" dt="2022-02-12T11:06:51.741" v="335" actId="403"/>
        <pc:sldMkLst>
          <pc:docMk/>
          <pc:sldMk cId="0" sldId="327"/>
        </pc:sldMkLst>
        <pc:spChg chg="mod ord">
          <ac:chgData name="Matahari Nendya" userId="1a1e95a6-b11e-4262-838a-feaa42c98c3c" providerId="ADAL" clId="{B5F2197F-FA28-A649-A702-5EE02B1F3791}" dt="2022-02-12T11:06:46.268" v="328" actId="700"/>
          <ac:spMkLst>
            <pc:docMk/>
            <pc:sldMk cId="0" sldId="327"/>
            <ac:spMk id="3" creationId="{9D5C8695-C32D-4929-9C00-50082CEA07D4}"/>
          </ac:spMkLst>
        </pc:spChg>
        <pc:spChg chg="mod ord">
          <ac:chgData name="Matahari Nendya" userId="1a1e95a6-b11e-4262-838a-feaa42c98c3c" providerId="ADAL" clId="{B5F2197F-FA28-A649-A702-5EE02B1F3791}" dt="2022-02-12T11:06:51.741" v="335" actId="403"/>
          <ac:spMkLst>
            <pc:docMk/>
            <pc:sldMk cId="0" sldId="327"/>
            <ac:spMk id="54275" creationId="{00000000-0000-0000-0000-000000000000}"/>
          </ac:spMkLst>
        </pc:spChg>
      </pc:sldChg>
      <pc:sldChg chg="modSp add mod">
        <pc:chgData name="Matahari Nendya" userId="1a1e95a6-b11e-4262-838a-feaa42c98c3c" providerId="ADAL" clId="{B5F2197F-FA28-A649-A702-5EE02B1F3791}" dt="2022-02-12T10:55:31.535" v="127" actId="27636"/>
        <pc:sldMkLst>
          <pc:docMk/>
          <pc:sldMk cId="0" sldId="328"/>
        </pc:sldMkLst>
        <pc:spChg chg="mod">
          <ac:chgData name="Matahari Nendya" userId="1a1e95a6-b11e-4262-838a-feaa42c98c3c" providerId="ADAL" clId="{B5F2197F-FA28-A649-A702-5EE02B1F3791}" dt="2022-02-12T10:55:31.535" v="127" actId="27636"/>
          <ac:spMkLst>
            <pc:docMk/>
            <pc:sldMk cId="0" sldId="328"/>
            <ac:spMk id="12291" creationId="{9A7BE5D8-9438-4E96-9548-BE0491234E0B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17.867" v="282" actId="207"/>
        <pc:sldMkLst>
          <pc:docMk/>
          <pc:sldMk cId="0" sldId="329"/>
        </pc:sldMkLst>
        <pc:spChg chg="mod">
          <ac:chgData name="Matahari Nendya" userId="1a1e95a6-b11e-4262-838a-feaa42c98c3c" providerId="ADAL" clId="{B5F2197F-FA28-A649-A702-5EE02B1F3791}" dt="2022-02-12T11:04:17.867" v="282" actId="207"/>
          <ac:spMkLst>
            <pc:docMk/>
            <pc:sldMk cId="0" sldId="329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3:59.533" v="277" actId="207"/>
        <pc:sldMkLst>
          <pc:docMk/>
          <pc:sldMk cId="1418539783" sldId="330"/>
        </pc:sldMkLst>
        <pc:spChg chg="mod">
          <ac:chgData name="Matahari Nendya" userId="1a1e95a6-b11e-4262-838a-feaa42c98c3c" providerId="ADAL" clId="{B5F2197F-FA28-A649-A702-5EE02B1F3791}" dt="2022-02-12T11:03:59.533" v="277" actId="207"/>
          <ac:spMkLst>
            <pc:docMk/>
            <pc:sldMk cId="1418539783" sldId="330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33.008" v="284" actId="2711"/>
        <pc:sldMkLst>
          <pc:docMk/>
          <pc:sldMk cId="430740228" sldId="331"/>
        </pc:sldMkLst>
        <pc:spChg chg="mod">
          <ac:chgData name="Matahari Nendya" userId="1a1e95a6-b11e-4262-838a-feaa42c98c3c" providerId="ADAL" clId="{B5F2197F-FA28-A649-A702-5EE02B1F3791}" dt="2022-02-12T11:04:33.008" v="284" actId="2711"/>
          <ac:spMkLst>
            <pc:docMk/>
            <pc:sldMk cId="430740228" sldId="331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43.094" v="285" actId="2711"/>
        <pc:sldMkLst>
          <pc:docMk/>
          <pc:sldMk cId="1297600126" sldId="332"/>
        </pc:sldMkLst>
        <pc:spChg chg="mod">
          <ac:chgData name="Matahari Nendya" userId="1a1e95a6-b11e-4262-838a-feaa42c98c3c" providerId="ADAL" clId="{B5F2197F-FA28-A649-A702-5EE02B1F3791}" dt="2022-02-12T11:04:43.094" v="285" actId="2711"/>
          <ac:spMkLst>
            <pc:docMk/>
            <pc:sldMk cId="1297600126" sldId="332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5:01.026" v="289" actId="207"/>
        <pc:sldMkLst>
          <pc:docMk/>
          <pc:sldMk cId="2154247151" sldId="333"/>
        </pc:sldMkLst>
        <pc:spChg chg="mod">
          <ac:chgData name="Matahari Nendya" userId="1a1e95a6-b11e-4262-838a-feaa42c98c3c" providerId="ADAL" clId="{B5F2197F-FA28-A649-A702-5EE02B1F3791}" dt="2022-02-12T11:05:01.026" v="289" actId="207"/>
          <ac:spMkLst>
            <pc:docMk/>
            <pc:sldMk cId="2154247151" sldId="333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52.153" v="287" actId="207"/>
        <pc:sldMkLst>
          <pc:docMk/>
          <pc:sldMk cId="4246558049" sldId="334"/>
        </pc:sldMkLst>
        <pc:spChg chg="mod">
          <ac:chgData name="Matahari Nendya" userId="1a1e95a6-b11e-4262-838a-feaa42c98c3c" providerId="ADAL" clId="{B5F2197F-FA28-A649-A702-5EE02B1F3791}" dt="2022-02-12T11:04:52.153" v="287" actId="207"/>
          <ac:spMkLst>
            <pc:docMk/>
            <pc:sldMk cId="4246558049" sldId="334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0:46.893" v="218" actId="2710"/>
        <pc:sldMkLst>
          <pc:docMk/>
          <pc:sldMk cId="0" sldId="335"/>
        </pc:sldMkLst>
        <pc:spChg chg="mod">
          <ac:chgData name="Matahari Nendya" userId="1a1e95a6-b11e-4262-838a-feaa42c98c3c" providerId="ADAL" clId="{B5F2197F-FA28-A649-A702-5EE02B1F3791}" dt="2022-02-12T11:00:46.893" v="218" actId="2710"/>
          <ac:spMkLst>
            <pc:docMk/>
            <pc:sldMk cId="0" sldId="335"/>
            <ac:spMk id="6147" creationId="{808C2485-64A0-4B35-9F8A-8804F775D5E9}"/>
          </ac:spMkLst>
        </pc:spChg>
      </pc:sldChg>
      <pc:sldChg chg="modSp add mod">
        <pc:chgData name="Matahari Nendya" userId="1a1e95a6-b11e-4262-838a-feaa42c98c3c" providerId="ADAL" clId="{B5F2197F-FA28-A649-A702-5EE02B1F3791}" dt="2022-02-12T11:16:14.534" v="378" actId="2710"/>
        <pc:sldMkLst>
          <pc:docMk/>
          <pc:sldMk cId="3350302683" sldId="336"/>
        </pc:sldMkLst>
        <pc:spChg chg="mod">
          <ac:chgData name="Matahari Nendya" userId="1a1e95a6-b11e-4262-838a-feaa42c98c3c" providerId="ADAL" clId="{B5F2197F-FA28-A649-A702-5EE02B1F3791}" dt="2022-02-12T11:16:14.534" v="378" actId="2710"/>
          <ac:spMkLst>
            <pc:docMk/>
            <pc:sldMk cId="3350302683" sldId="336"/>
            <ac:spMk id="3" creationId="{0D33B3A9-F916-429A-9163-0A022090B6F1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3927503925" sldId="337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830503886" sldId="338"/>
        </pc:sldMkLst>
      </pc:sldChg>
      <pc:sldChg chg="modSp add mod">
        <pc:chgData name="Matahari Nendya" userId="1a1e95a6-b11e-4262-838a-feaa42c98c3c" providerId="ADAL" clId="{B5F2197F-FA28-A649-A702-5EE02B1F3791}" dt="2022-02-12T11:05:29.706" v="293" actId="14100"/>
        <pc:sldMkLst>
          <pc:docMk/>
          <pc:sldMk cId="1179021173" sldId="339"/>
        </pc:sldMkLst>
        <pc:picChg chg="mod">
          <ac:chgData name="Matahari Nendya" userId="1a1e95a6-b11e-4262-838a-feaa42c98c3c" providerId="ADAL" clId="{B5F2197F-FA28-A649-A702-5EE02B1F3791}" dt="2022-02-12T11:05:29.706" v="293" actId="14100"/>
          <ac:picMkLst>
            <pc:docMk/>
            <pc:sldMk cId="1179021173" sldId="339"/>
            <ac:picMk id="10" creationId="{0D4693F0-7ADE-094B-9644-22E873EEDCDC}"/>
          </ac:picMkLst>
        </pc:picChg>
      </pc:sldChg>
    </pc:docChg>
  </pc:docChgLst>
  <pc:docChgLst>
    <pc:chgData name="Matahari Nendya" userId="1a1e95a6-b11e-4262-838a-feaa42c98c3c" providerId="ADAL" clId="{113683FA-3921-4CD4-B790-950A53E59C4E}"/>
    <pc:docChg chg="undo custSel addSld delSld modSld sldOrd">
      <pc:chgData name="Matahari Nendya" userId="1a1e95a6-b11e-4262-838a-feaa42c98c3c" providerId="ADAL" clId="{113683FA-3921-4CD4-B790-950A53E59C4E}" dt="2022-02-20T15:00:49.612" v="501" actId="1076"/>
      <pc:docMkLst>
        <pc:docMk/>
      </pc:docMkLst>
      <pc:sldChg chg="modSp mod">
        <pc:chgData name="Matahari Nendya" userId="1a1e95a6-b11e-4262-838a-feaa42c98c3c" providerId="ADAL" clId="{113683FA-3921-4CD4-B790-950A53E59C4E}" dt="2022-02-20T14:28:14.108" v="11" actId="21"/>
        <pc:sldMkLst>
          <pc:docMk/>
          <pc:sldMk cId="2977814846" sldId="256"/>
        </pc:sldMkLst>
        <pc:spChg chg="mod">
          <ac:chgData name="Matahari Nendya" userId="1a1e95a6-b11e-4262-838a-feaa42c98c3c" providerId="ADAL" clId="{113683FA-3921-4CD4-B790-950A53E59C4E}" dt="2022-02-20T14:28:14.108" v="11" actId="21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5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5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6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6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93913349" sldId="26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64"/>
        </pc:sldMkLst>
      </pc:sldChg>
      <pc:sldChg chg="modSp add del mod">
        <pc:chgData name="Matahari Nendya" userId="1a1e95a6-b11e-4262-838a-feaa42c98c3c" providerId="ADAL" clId="{113683FA-3921-4CD4-B790-950A53E59C4E}" dt="2022-02-20T14:34:00.034" v="90" actId="1076"/>
        <pc:sldMkLst>
          <pc:docMk/>
          <pc:sldMk cId="0" sldId="265"/>
        </pc:sldMkLst>
        <pc:spChg chg="mod">
          <ac:chgData name="Matahari Nendya" userId="1a1e95a6-b11e-4262-838a-feaa42c98c3c" providerId="ADAL" clId="{113683FA-3921-4CD4-B790-950A53E59C4E}" dt="2022-02-20T14:33:47.790" v="89" actId="27636"/>
          <ac:spMkLst>
            <pc:docMk/>
            <pc:sldMk cId="0" sldId="265"/>
            <ac:spMk id="11267" creationId="{6BE47269-034D-4AD6-9FB0-4A2D4800EE8C}"/>
          </ac:spMkLst>
        </pc:spChg>
        <pc:spChg chg="mod">
          <ac:chgData name="Matahari Nendya" userId="1a1e95a6-b11e-4262-838a-feaa42c98c3c" providerId="ADAL" clId="{113683FA-3921-4CD4-B790-950A53E59C4E}" dt="2022-02-20T14:34:00.034" v="90" actId="1076"/>
          <ac:spMkLst>
            <pc:docMk/>
            <pc:sldMk cId="0" sldId="265"/>
            <ac:spMk id="11268" creationId="{AAA81F38-5B97-47AD-874B-122D6515465B}"/>
          </ac:spMkLst>
        </pc:spChg>
        <pc:spChg chg="mod">
          <ac:chgData name="Matahari Nendya" userId="1a1e95a6-b11e-4262-838a-feaa42c98c3c" providerId="ADAL" clId="{113683FA-3921-4CD4-B790-950A53E59C4E}" dt="2022-02-20T14:33:38.727" v="83" actId="2711"/>
          <ac:spMkLst>
            <pc:docMk/>
            <pc:sldMk cId="0" sldId="265"/>
            <ac:spMk id="11269" creationId="{C91EB1D4-1B01-4E49-9CEE-05C91FB8D9BA}"/>
          </ac:spMkLst>
        </pc:spChg>
      </pc:sldChg>
      <pc:sldChg chg="modSp add del mod">
        <pc:chgData name="Matahari Nendya" userId="1a1e95a6-b11e-4262-838a-feaa42c98c3c" providerId="ADAL" clId="{113683FA-3921-4CD4-B790-950A53E59C4E}" dt="2022-02-20T14:34:36.061" v="102" actId="27636"/>
        <pc:sldMkLst>
          <pc:docMk/>
          <pc:sldMk cId="0" sldId="266"/>
        </pc:sldMkLst>
        <pc:spChg chg="mod">
          <ac:chgData name="Matahari Nendya" userId="1a1e95a6-b11e-4262-838a-feaa42c98c3c" providerId="ADAL" clId="{113683FA-3921-4CD4-B790-950A53E59C4E}" dt="2022-02-20T14:34:36.061" v="102" actId="27636"/>
          <ac:spMkLst>
            <pc:docMk/>
            <pc:sldMk cId="0" sldId="266"/>
            <ac:spMk id="12291" creationId="{49B24D01-4E8D-46C0-885C-2D2258D7A958}"/>
          </ac:spMkLst>
        </pc:spChg>
        <pc:spChg chg="mod">
          <ac:chgData name="Matahari Nendya" userId="1a1e95a6-b11e-4262-838a-feaa42c98c3c" providerId="ADAL" clId="{113683FA-3921-4CD4-B790-950A53E59C4E}" dt="2022-02-20T14:34:09.489" v="91" actId="2711"/>
          <ac:spMkLst>
            <pc:docMk/>
            <pc:sldMk cId="0" sldId="266"/>
            <ac:spMk id="12292" creationId="{A0A51872-5C1B-4E2F-9BD2-8ABFF5CCE2BC}"/>
          </ac:spMkLst>
        </pc:spChg>
      </pc:sldChg>
      <pc:sldChg chg="addSp delSp modSp add del mod modClrScheme chgLayout">
        <pc:chgData name="Matahari Nendya" userId="1a1e95a6-b11e-4262-838a-feaa42c98c3c" providerId="ADAL" clId="{113683FA-3921-4CD4-B790-950A53E59C4E}" dt="2022-02-20T14:35:14.771" v="116" actId="2711"/>
        <pc:sldMkLst>
          <pc:docMk/>
          <pc:sldMk cId="0" sldId="267"/>
        </pc:sldMkLst>
        <pc:spChg chg="add del mod ord">
          <ac:chgData name="Matahari Nendya" userId="1a1e95a6-b11e-4262-838a-feaa42c98c3c" providerId="ADAL" clId="{113683FA-3921-4CD4-B790-950A53E59C4E}" dt="2022-02-20T14:34:55.952" v="106" actId="700"/>
          <ac:spMkLst>
            <pc:docMk/>
            <pc:sldMk cId="0" sldId="267"/>
            <ac:spMk id="2" creationId="{2C7CB472-1E05-4BD2-A9A3-9966F00D9488}"/>
          </ac:spMkLst>
        </pc:spChg>
        <pc:spChg chg="mod ord">
          <ac:chgData name="Matahari Nendya" userId="1a1e95a6-b11e-4262-838a-feaa42c98c3c" providerId="ADAL" clId="{113683FA-3921-4CD4-B790-950A53E59C4E}" dt="2022-02-20T14:34:55.952" v="106" actId="700"/>
          <ac:spMkLst>
            <pc:docMk/>
            <pc:sldMk cId="0" sldId="267"/>
            <ac:spMk id="3" creationId="{FBC26A8D-E27C-4C1A-905F-5B4E13714501}"/>
          </ac:spMkLst>
        </pc:spChg>
        <pc:spChg chg="mod ord">
          <ac:chgData name="Matahari Nendya" userId="1a1e95a6-b11e-4262-838a-feaa42c98c3c" providerId="ADAL" clId="{113683FA-3921-4CD4-B790-950A53E59C4E}" dt="2022-02-20T14:35:14.771" v="116" actId="2711"/>
          <ac:spMkLst>
            <pc:docMk/>
            <pc:sldMk cId="0" sldId="267"/>
            <ac:spMk id="13315" creationId="{03AF32BA-7B5C-4998-A596-77CAD5B0A4DC}"/>
          </ac:spMkLst>
        </pc:spChg>
        <pc:spChg chg="mod">
          <ac:chgData name="Matahari Nendya" userId="1a1e95a6-b11e-4262-838a-feaa42c98c3c" providerId="ADAL" clId="{113683FA-3921-4CD4-B790-950A53E59C4E}" dt="2022-02-20T14:35:06.989" v="110" actId="6549"/>
          <ac:spMkLst>
            <pc:docMk/>
            <pc:sldMk cId="0" sldId="267"/>
            <ac:spMk id="13316" creationId="{123B2BFE-A0DB-4C5A-8294-6DFF7FDB40A7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6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6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70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7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7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73"/>
        </pc:sldMkLst>
      </pc:sldChg>
      <pc:sldChg chg="modSp add mod">
        <pc:chgData name="Matahari Nendya" userId="1a1e95a6-b11e-4262-838a-feaa42c98c3c" providerId="ADAL" clId="{113683FA-3921-4CD4-B790-950A53E59C4E}" dt="2022-02-20T14:30:56.967" v="48" actId="2710"/>
        <pc:sldMkLst>
          <pc:docMk/>
          <pc:sldMk cId="0" sldId="274"/>
        </pc:sldMkLst>
        <pc:spChg chg="mod">
          <ac:chgData name="Matahari Nendya" userId="1a1e95a6-b11e-4262-838a-feaa42c98c3c" providerId="ADAL" clId="{113683FA-3921-4CD4-B790-950A53E59C4E}" dt="2022-02-20T14:30:56.967" v="48" actId="2710"/>
          <ac:spMkLst>
            <pc:docMk/>
            <pc:sldMk cId="0" sldId="274"/>
            <ac:spMk id="23555" creationId="{CDE941E5-CCDE-4474-8599-F1FF410B4314}"/>
          </ac:spMkLst>
        </pc:spChg>
      </pc:sldChg>
      <pc:sldChg chg="modSp add mod">
        <pc:chgData name="Matahari Nendya" userId="1a1e95a6-b11e-4262-838a-feaa42c98c3c" providerId="ADAL" clId="{113683FA-3921-4CD4-B790-950A53E59C4E}" dt="2022-02-20T14:30:52.006" v="47" actId="2710"/>
        <pc:sldMkLst>
          <pc:docMk/>
          <pc:sldMk cId="3393757300" sldId="275"/>
        </pc:sldMkLst>
        <pc:spChg chg="mod">
          <ac:chgData name="Matahari Nendya" userId="1a1e95a6-b11e-4262-838a-feaa42c98c3c" providerId="ADAL" clId="{113683FA-3921-4CD4-B790-950A53E59C4E}" dt="2022-02-20T14:30:52.006" v="47" actId="2710"/>
          <ac:spMkLst>
            <pc:docMk/>
            <pc:sldMk cId="3393757300" sldId="275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1:22.258" v="54" actId="403"/>
        <pc:sldMkLst>
          <pc:docMk/>
          <pc:sldMk cId="166244505" sldId="277"/>
        </pc:sldMkLst>
        <pc:spChg chg="mod">
          <ac:chgData name="Matahari Nendya" userId="1a1e95a6-b11e-4262-838a-feaa42c98c3c" providerId="ADAL" clId="{113683FA-3921-4CD4-B790-950A53E59C4E}" dt="2022-02-20T14:31:22.258" v="54" actId="403"/>
          <ac:spMkLst>
            <pc:docMk/>
            <pc:sldMk cId="166244505" sldId="27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78"/>
        </pc:sldMkLst>
      </pc:sldChg>
      <pc:sldChg chg="modSp add mod">
        <pc:chgData name="Matahari Nendya" userId="1a1e95a6-b11e-4262-838a-feaa42c98c3c" providerId="ADAL" clId="{113683FA-3921-4CD4-B790-950A53E59C4E}" dt="2022-02-20T14:31:31.586" v="60" actId="2710"/>
        <pc:sldMkLst>
          <pc:docMk/>
          <pc:sldMk cId="1064999498" sldId="278"/>
        </pc:sldMkLst>
        <pc:spChg chg="mod">
          <ac:chgData name="Matahari Nendya" userId="1a1e95a6-b11e-4262-838a-feaa42c98c3c" providerId="ADAL" clId="{113683FA-3921-4CD4-B790-950A53E59C4E}" dt="2022-02-20T14:31:31.586" v="60" actId="2710"/>
          <ac:spMkLst>
            <pc:docMk/>
            <pc:sldMk cId="1064999498" sldId="278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79"/>
        </pc:sldMkLst>
      </pc:sldChg>
      <pc:sldChg chg="modSp add mod">
        <pc:chgData name="Matahari Nendya" userId="1a1e95a6-b11e-4262-838a-feaa42c98c3c" providerId="ADAL" clId="{113683FA-3921-4CD4-B790-950A53E59C4E}" dt="2022-02-20T14:35:27.604" v="122" actId="2710"/>
        <pc:sldMkLst>
          <pc:docMk/>
          <pc:sldMk cId="977868333" sldId="279"/>
        </pc:sldMkLst>
        <pc:spChg chg="mod">
          <ac:chgData name="Matahari Nendya" userId="1a1e95a6-b11e-4262-838a-feaa42c98c3c" providerId="ADAL" clId="{113683FA-3921-4CD4-B790-950A53E59C4E}" dt="2022-02-20T14:35:27.604" v="122" actId="2710"/>
          <ac:spMkLst>
            <pc:docMk/>
            <pc:sldMk cId="977868333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80"/>
        </pc:sldMkLst>
      </pc:sldChg>
      <pc:sldChg chg="addSp delSp modSp add mod modClrScheme delAnim chgLayout">
        <pc:chgData name="Matahari Nendya" userId="1a1e95a6-b11e-4262-838a-feaa42c98c3c" providerId="ADAL" clId="{113683FA-3921-4CD4-B790-950A53E59C4E}" dt="2022-02-20T14:39:08.964" v="287" actId="1076"/>
        <pc:sldMkLst>
          <pc:docMk/>
          <pc:sldMk cId="979138586" sldId="280"/>
        </pc:sldMkLst>
        <pc:spChg chg="mod ord">
          <ac:chgData name="Matahari Nendya" userId="1a1e95a6-b11e-4262-838a-feaa42c98c3c" providerId="ADAL" clId="{113683FA-3921-4CD4-B790-950A53E59C4E}" dt="2022-02-20T14:36:00.534" v="129" actId="700"/>
          <ac:spMkLst>
            <pc:docMk/>
            <pc:sldMk cId="979138586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13683FA-3921-4CD4-B790-950A53E59C4E}" dt="2022-02-20T14:36:17.942" v="139" actId="255"/>
          <ac:spMkLst>
            <pc:docMk/>
            <pc:sldMk cId="979138586" sldId="280"/>
            <ac:spMk id="3" creationId="{00000000-0000-0000-0000-000000000000}"/>
          </ac:spMkLst>
        </pc:spChg>
        <pc:spChg chg="add mod">
          <ac:chgData name="Matahari Nendya" userId="1a1e95a6-b11e-4262-838a-feaa42c98c3c" providerId="ADAL" clId="{113683FA-3921-4CD4-B790-950A53E59C4E}" dt="2022-02-20T14:38:19.660" v="222" actId="1076"/>
          <ac:spMkLst>
            <pc:docMk/>
            <pc:sldMk cId="979138586" sldId="280"/>
            <ac:spMk id="4" creationId="{18E4D333-BDFD-4EDA-90C5-12C1136CE1D2}"/>
          </ac:spMkLst>
        </pc:spChg>
        <pc:spChg chg="del">
          <ac:chgData name="Matahari Nendya" userId="1a1e95a6-b11e-4262-838a-feaa42c98c3c" providerId="ADAL" clId="{113683FA-3921-4CD4-B790-950A53E59C4E}" dt="2022-02-20T14:35:53.081" v="126" actId="478"/>
          <ac:spMkLst>
            <pc:docMk/>
            <pc:sldMk cId="979138586" sldId="280"/>
            <ac:spMk id="5" creationId="{00000000-0000-0000-0000-000000000000}"/>
          </ac:spMkLst>
        </pc:spChg>
        <pc:spChg chg="del">
          <ac:chgData name="Matahari Nendya" userId="1a1e95a6-b11e-4262-838a-feaa42c98c3c" providerId="ADAL" clId="{113683FA-3921-4CD4-B790-950A53E59C4E}" dt="2022-02-20T14:35:54.466" v="127" actId="478"/>
          <ac:spMkLst>
            <pc:docMk/>
            <pc:sldMk cId="979138586" sldId="280"/>
            <ac:spMk id="6" creationId="{00000000-0000-0000-0000-000000000000}"/>
          </ac:spMkLst>
        </pc:spChg>
        <pc:spChg chg="del">
          <ac:chgData name="Matahari Nendya" userId="1a1e95a6-b11e-4262-838a-feaa42c98c3c" providerId="ADAL" clId="{113683FA-3921-4CD4-B790-950A53E59C4E}" dt="2022-02-20T14:35:55.144" v="128" actId="478"/>
          <ac:spMkLst>
            <pc:docMk/>
            <pc:sldMk cId="979138586" sldId="280"/>
            <ac:spMk id="7" creationId="{00000000-0000-0000-0000-000000000000}"/>
          </ac:spMkLst>
        </pc:spChg>
        <pc:spChg chg="add mod">
          <ac:chgData name="Matahari Nendya" userId="1a1e95a6-b11e-4262-838a-feaa42c98c3c" providerId="ADAL" clId="{113683FA-3921-4CD4-B790-950A53E59C4E}" dt="2022-02-20T14:39:08.964" v="287" actId="1076"/>
          <ac:spMkLst>
            <pc:docMk/>
            <pc:sldMk cId="979138586" sldId="280"/>
            <ac:spMk id="8" creationId="{1E856407-124D-4CA1-BA42-8C604139053F}"/>
          </ac:spMkLst>
        </pc:spChg>
        <pc:spChg chg="add mod">
          <ac:chgData name="Matahari Nendya" userId="1a1e95a6-b11e-4262-838a-feaa42c98c3c" providerId="ADAL" clId="{113683FA-3921-4CD4-B790-950A53E59C4E}" dt="2022-02-20T14:38:59.605" v="285" actId="1076"/>
          <ac:spMkLst>
            <pc:docMk/>
            <pc:sldMk cId="979138586" sldId="280"/>
            <ac:spMk id="9" creationId="{05D906F1-4C01-4616-8B5B-25AD9A022047}"/>
          </ac:spMkLst>
        </pc:spChg>
        <pc:spChg chg="add mod">
          <ac:chgData name="Matahari Nendya" userId="1a1e95a6-b11e-4262-838a-feaa42c98c3c" providerId="ADAL" clId="{113683FA-3921-4CD4-B790-950A53E59C4E}" dt="2022-02-20T14:38:55.459" v="284" actId="1076"/>
          <ac:spMkLst>
            <pc:docMk/>
            <pc:sldMk cId="979138586" sldId="280"/>
            <ac:spMk id="10" creationId="{F73EDCB9-31CE-4D48-92A2-1C35174C5225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8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90"/>
        </pc:sldMkLst>
      </pc:sldChg>
      <pc:sldChg chg="modSp add mod">
        <pc:chgData name="Matahari Nendya" userId="1a1e95a6-b11e-4262-838a-feaa42c98c3c" providerId="ADAL" clId="{113683FA-3921-4CD4-B790-950A53E59C4E}" dt="2022-02-20T14:31:00.022" v="50" actId="27636"/>
        <pc:sldMkLst>
          <pc:docMk/>
          <pc:sldMk cId="0" sldId="298"/>
        </pc:sldMkLst>
        <pc:spChg chg="mod">
          <ac:chgData name="Matahari Nendya" userId="1a1e95a6-b11e-4262-838a-feaa42c98c3c" providerId="ADAL" clId="{113683FA-3921-4CD4-B790-950A53E59C4E}" dt="2022-02-20T14:31:00.022" v="50" actId="27636"/>
          <ac:spMkLst>
            <pc:docMk/>
            <pc:sldMk cId="0" sldId="298"/>
            <ac:spMk id="24579" creationId="{B02AF7E9-5E73-4F1E-9FDA-4126D73FB9AF}"/>
          </ac:spMkLst>
        </pc:spChg>
      </pc:sldChg>
      <pc:sldChg chg="modSp add mod">
        <pc:chgData name="Matahari Nendya" userId="1a1e95a6-b11e-4262-838a-feaa42c98c3c" providerId="ADAL" clId="{113683FA-3921-4CD4-B790-950A53E59C4E}" dt="2022-02-20T15:00:49.612" v="501" actId="1076"/>
        <pc:sldMkLst>
          <pc:docMk/>
          <pc:sldMk cId="617996988" sldId="299"/>
        </pc:sldMkLst>
        <pc:spChg chg="mod">
          <ac:chgData name="Matahari Nendya" userId="1a1e95a6-b11e-4262-838a-feaa42c98c3c" providerId="ADAL" clId="{113683FA-3921-4CD4-B790-950A53E59C4E}" dt="2022-02-20T14:31:39.156" v="65" actId="403"/>
          <ac:spMkLst>
            <pc:docMk/>
            <pc:sldMk cId="617996988" sldId="299"/>
            <ac:spMk id="3" creationId="{2C2BCA4F-EA62-41CA-A797-83E4FDC75FDA}"/>
          </ac:spMkLst>
        </pc:spChg>
        <pc:spChg chg="mod">
          <ac:chgData name="Matahari Nendya" userId="1a1e95a6-b11e-4262-838a-feaa42c98c3c" providerId="ADAL" clId="{113683FA-3921-4CD4-B790-950A53E59C4E}" dt="2022-02-20T15:00:49.612" v="501" actId="1076"/>
          <ac:spMkLst>
            <pc:docMk/>
            <pc:sldMk cId="617996988" sldId="299"/>
            <ac:spMk id="5" creationId="{505496F0-6297-426E-A141-49E36150478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00"/>
        </pc:sldMkLst>
      </pc:sldChg>
      <pc:sldChg chg="modSp add mod">
        <pc:chgData name="Matahari Nendya" userId="1a1e95a6-b11e-4262-838a-feaa42c98c3c" providerId="ADAL" clId="{113683FA-3921-4CD4-B790-950A53E59C4E}" dt="2022-02-20T14:32:00.958" v="69" actId="27636"/>
        <pc:sldMkLst>
          <pc:docMk/>
          <pc:sldMk cId="835971551" sldId="300"/>
        </pc:sldMkLst>
        <pc:spChg chg="mod">
          <ac:chgData name="Matahari Nendya" userId="1a1e95a6-b11e-4262-838a-feaa42c98c3c" providerId="ADAL" clId="{113683FA-3921-4CD4-B790-950A53E59C4E}" dt="2022-02-20T14:32:00.958" v="69" actId="27636"/>
          <ac:spMkLst>
            <pc:docMk/>
            <pc:sldMk cId="835971551" sldId="300"/>
            <ac:spMk id="3" creationId="{6228F2B1-1B58-4B2B-8DAE-500DCAF15416}"/>
          </ac:spMkLst>
        </pc:spChg>
      </pc:sldChg>
      <pc:sldChg chg="add">
        <pc:chgData name="Matahari Nendya" userId="1a1e95a6-b11e-4262-838a-feaa42c98c3c" providerId="ADAL" clId="{113683FA-3921-4CD4-B790-950A53E59C4E}" dt="2022-02-20T14:29:17.166" v="25"/>
        <pc:sldMkLst>
          <pc:docMk/>
          <pc:sldMk cId="335343909" sldId="301"/>
        </pc:sldMkLst>
      </pc:sldChg>
      <pc:sldChg chg="modSp add mod">
        <pc:chgData name="Matahari Nendya" userId="1a1e95a6-b11e-4262-838a-feaa42c98c3c" providerId="ADAL" clId="{113683FA-3921-4CD4-B790-950A53E59C4E}" dt="2022-02-20T14:32:23.148" v="76" actId="27636"/>
        <pc:sldMkLst>
          <pc:docMk/>
          <pc:sldMk cId="3137905925" sldId="302"/>
        </pc:sldMkLst>
        <pc:spChg chg="mod">
          <ac:chgData name="Matahari Nendya" userId="1a1e95a6-b11e-4262-838a-feaa42c98c3c" providerId="ADAL" clId="{113683FA-3921-4CD4-B790-950A53E59C4E}" dt="2022-02-20T14:32:23.148" v="76" actId="27636"/>
          <ac:spMkLst>
            <pc:docMk/>
            <pc:sldMk cId="3137905925" sldId="302"/>
            <ac:spMk id="3" creationId="{A8977AAE-5AA4-4B14-9CEC-D7A310CB830A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03"/>
        </pc:sldMkLst>
      </pc:sldChg>
      <pc:sldChg chg="modSp add mod">
        <pc:chgData name="Matahari Nendya" userId="1a1e95a6-b11e-4262-838a-feaa42c98c3c" providerId="ADAL" clId="{113683FA-3921-4CD4-B790-950A53E59C4E}" dt="2022-02-20T14:32:31.084" v="80" actId="2710"/>
        <pc:sldMkLst>
          <pc:docMk/>
          <pc:sldMk cId="1305959033" sldId="303"/>
        </pc:sldMkLst>
        <pc:spChg chg="mod">
          <ac:chgData name="Matahari Nendya" userId="1a1e95a6-b11e-4262-838a-feaa42c98c3c" providerId="ADAL" clId="{113683FA-3921-4CD4-B790-950A53E59C4E}" dt="2022-02-20T14:32:31.084" v="80" actId="2710"/>
          <ac:spMkLst>
            <pc:docMk/>
            <pc:sldMk cId="1305959033" sldId="303"/>
            <ac:spMk id="3" creationId="{5A238F91-33C9-4922-BC3F-1B628DA28119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0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798790559" sldId="30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660490812" sldId="30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420611163" sldId="30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550766948" sldId="30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873840359" sldId="30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022623944" sldId="310"/>
        </pc:sldMkLst>
      </pc:sldChg>
      <pc:sldChg chg="modSp mod">
        <pc:chgData name="Matahari Nendya" userId="1a1e95a6-b11e-4262-838a-feaa42c98c3c" providerId="ADAL" clId="{113683FA-3921-4CD4-B790-950A53E59C4E}" dt="2022-02-20T14:28:30.225" v="23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113683FA-3921-4CD4-B790-950A53E59C4E}" dt="2022-02-20T14:28:30.225" v="23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new del">
        <pc:chgData name="Matahari Nendya" userId="1a1e95a6-b11e-4262-838a-feaa42c98c3c" providerId="ADAL" clId="{113683FA-3921-4CD4-B790-950A53E59C4E}" dt="2022-02-20T14:29:59.638" v="30" actId="47"/>
        <pc:sldMkLst>
          <pc:docMk/>
          <pc:sldMk cId="24386596" sldId="313"/>
        </pc:sldMkLst>
      </pc:sldChg>
      <pc:sldChg chg="new del">
        <pc:chgData name="Matahari Nendya" userId="1a1e95a6-b11e-4262-838a-feaa42c98c3c" providerId="ADAL" clId="{113683FA-3921-4CD4-B790-950A53E59C4E}" dt="2022-02-20T14:29:20.936" v="27" actId="47"/>
        <pc:sldMkLst>
          <pc:docMk/>
          <pc:sldMk cId="1862334132" sldId="31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55685517" sldId="32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418539783" sldId="330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30740228" sldId="33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297600126" sldId="33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154247151" sldId="33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46558049" sldId="33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3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350302683" sldId="33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927503925" sldId="33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830503886" sldId="33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179021173" sldId="339"/>
        </pc:sldMkLst>
      </pc:sldChg>
      <pc:sldChg chg="modSp add mod">
        <pc:chgData name="Matahari Nendya" userId="1a1e95a6-b11e-4262-838a-feaa42c98c3c" providerId="ADAL" clId="{113683FA-3921-4CD4-B790-950A53E59C4E}" dt="2022-02-20T14:39:55.798" v="311" actId="27636"/>
        <pc:sldMkLst>
          <pc:docMk/>
          <pc:sldMk cId="1807453821" sldId="368"/>
        </pc:sldMkLst>
        <pc:spChg chg="mod">
          <ac:chgData name="Matahari Nendya" userId="1a1e95a6-b11e-4262-838a-feaa42c98c3c" providerId="ADAL" clId="{113683FA-3921-4CD4-B790-950A53E59C4E}" dt="2022-02-20T14:39:55.798" v="311" actId="27636"/>
          <ac:spMkLst>
            <pc:docMk/>
            <pc:sldMk cId="1807453821" sldId="36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41:36.076" v="327" actId="1076"/>
        <pc:sldMkLst>
          <pc:docMk/>
          <pc:sldMk cId="1022385923" sldId="372"/>
        </pc:sldMkLst>
        <pc:spChg chg="mod">
          <ac:chgData name="Matahari Nendya" userId="1a1e95a6-b11e-4262-838a-feaa42c98c3c" providerId="ADAL" clId="{113683FA-3921-4CD4-B790-950A53E59C4E}" dt="2022-02-20T14:41:21.122" v="321" actId="2710"/>
          <ac:spMkLst>
            <pc:docMk/>
            <pc:sldMk cId="1022385923" sldId="372"/>
            <ac:spMk id="3" creationId="{00000000-0000-0000-0000-000000000000}"/>
          </ac:spMkLst>
        </pc:spChg>
        <pc:picChg chg="mod">
          <ac:chgData name="Matahari Nendya" userId="1a1e95a6-b11e-4262-838a-feaa42c98c3c" providerId="ADAL" clId="{113683FA-3921-4CD4-B790-950A53E59C4E}" dt="2022-02-20T14:41:36.076" v="327" actId="1076"/>
          <ac:picMkLst>
            <pc:docMk/>
            <pc:sldMk cId="1022385923" sldId="372"/>
            <ac:picMk id="5" creationId="{00000000-0000-0000-0000-000000000000}"/>
          </ac:picMkLst>
        </pc:picChg>
      </pc:sldChg>
      <pc:sldChg chg="modSp add mod">
        <pc:chgData name="Matahari Nendya" userId="1a1e95a6-b11e-4262-838a-feaa42c98c3c" providerId="ADAL" clId="{113683FA-3921-4CD4-B790-950A53E59C4E}" dt="2022-02-20T14:41:44.504" v="332" actId="2710"/>
        <pc:sldMkLst>
          <pc:docMk/>
          <pc:sldMk cId="1652313538" sldId="373"/>
        </pc:sldMkLst>
        <pc:spChg chg="mod">
          <ac:chgData name="Matahari Nendya" userId="1a1e95a6-b11e-4262-838a-feaa42c98c3c" providerId="ADAL" clId="{113683FA-3921-4CD4-B790-950A53E59C4E}" dt="2022-02-20T14:41:44.504" v="332" actId="2710"/>
          <ac:spMkLst>
            <pc:docMk/>
            <pc:sldMk cId="1652313538" sldId="373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9:19.209" v="292" actId="2710"/>
        <pc:sldMkLst>
          <pc:docMk/>
          <pc:sldMk cId="3412935279" sldId="378"/>
        </pc:sldMkLst>
        <pc:spChg chg="mod">
          <ac:chgData name="Matahari Nendya" userId="1a1e95a6-b11e-4262-838a-feaa42c98c3c" providerId="ADAL" clId="{113683FA-3921-4CD4-B790-950A53E59C4E}" dt="2022-02-20T14:39:19.209" v="292" actId="2710"/>
          <ac:spMkLst>
            <pc:docMk/>
            <pc:sldMk cId="3412935279" sldId="37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9:42.888" v="304" actId="2710"/>
        <pc:sldMkLst>
          <pc:docMk/>
          <pc:sldMk cId="3363422586" sldId="379"/>
        </pc:sldMkLst>
        <pc:spChg chg="mod">
          <ac:chgData name="Matahari Nendya" userId="1a1e95a6-b11e-4262-838a-feaa42c98c3c" providerId="ADAL" clId="{113683FA-3921-4CD4-B790-950A53E59C4E}" dt="2022-02-20T14:39:42.888" v="304" actId="2710"/>
          <ac:spMkLst>
            <pc:docMk/>
            <pc:sldMk cId="3363422586" sldId="379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40:56.324" v="317" actId="1076"/>
        <pc:sldMkLst>
          <pc:docMk/>
          <pc:sldMk cId="2427577450" sldId="380"/>
        </pc:sldMkLst>
        <pc:spChg chg="mod">
          <ac:chgData name="Matahari Nendya" userId="1a1e95a6-b11e-4262-838a-feaa42c98c3c" providerId="ADAL" clId="{113683FA-3921-4CD4-B790-950A53E59C4E}" dt="2022-02-20T14:40:12.958" v="312" actId="2710"/>
          <ac:spMkLst>
            <pc:docMk/>
            <pc:sldMk cId="2427577450" sldId="380"/>
            <ac:spMk id="82947" creationId="{00000000-0000-0000-0000-000000000000}"/>
          </ac:spMkLst>
        </pc:spChg>
        <pc:graphicFrameChg chg="mod">
          <ac:chgData name="Matahari Nendya" userId="1a1e95a6-b11e-4262-838a-feaa42c98c3c" providerId="ADAL" clId="{113683FA-3921-4CD4-B790-950A53E59C4E}" dt="2022-02-20T14:40:53.188" v="316" actId="1076"/>
          <ac:graphicFrameMkLst>
            <pc:docMk/>
            <pc:sldMk cId="2427577450" sldId="380"/>
            <ac:graphicFrameMk id="2050" creationId="{00000000-0000-0000-0000-000000000000}"/>
          </ac:graphicFrameMkLst>
        </pc:graphicFrameChg>
        <pc:graphicFrameChg chg="mod">
          <ac:chgData name="Matahari Nendya" userId="1a1e95a6-b11e-4262-838a-feaa42c98c3c" providerId="ADAL" clId="{113683FA-3921-4CD4-B790-950A53E59C4E}" dt="2022-02-20T14:40:56.324" v="317" actId="1076"/>
          <ac:graphicFrameMkLst>
            <pc:docMk/>
            <pc:sldMk cId="2427577450" sldId="380"/>
            <ac:graphicFrameMk id="2051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113683FA-3921-4CD4-B790-950A53E59C4E}" dt="2022-02-20T14:42:02.777" v="338" actId="27636"/>
        <pc:sldMkLst>
          <pc:docMk/>
          <pc:sldMk cId="2160608154" sldId="381"/>
        </pc:sldMkLst>
        <pc:spChg chg="mod">
          <ac:chgData name="Matahari Nendya" userId="1a1e95a6-b11e-4262-838a-feaa42c98c3c" providerId="ADAL" clId="{113683FA-3921-4CD4-B790-950A53E59C4E}" dt="2022-02-20T14:42:02.777" v="338" actId="27636"/>
          <ac:spMkLst>
            <pc:docMk/>
            <pc:sldMk cId="2160608154" sldId="381"/>
            <ac:spMk id="84995" creationId="{00000000-0000-0000-0000-000000000000}"/>
          </ac:spMkLst>
        </pc:spChg>
      </pc:sldChg>
      <pc:sldChg chg="modSp add">
        <pc:chgData name="Matahari Nendya" userId="1a1e95a6-b11e-4262-838a-feaa42c98c3c" providerId="ADAL" clId="{113683FA-3921-4CD4-B790-950A53E59C4E}" dt="2022-02-20T14:42:11.799" v="344" actId="403"/>
        <pc:sldMkLst>
          <pc:docMk/>
          <pc:sldMk cId="1664396562" sldId="382"/>
        </pc:sldMkLst>
        <pc:spChg chg="mod">
          <ac:chgData name="Matahari Nendya" userId="1a1e95a6-b11e-4262-838a-feaa42c98c3c" providerId="ADAL" clId="{113683FA-3921-4CD4-B790-950A53E59C4E}" dt="2022-02-20T14:42:11.799" v="344" actId="403"/>
          <ac:spMkLst>
            <pc:docMk/>
            <pc:sldMk cId="1664396562" sldId="382"/>
            <ac:spMk id="84995" creationId="{00000000-0000-0000-0000-000000000000}"/>
          </ac:spMkLst>
        </pc:spChg>
      </pc:sldChg>
      <pc:sldChg chg="add ord">
        <pc:chgData name="Matahari Nendya" userId="1a1e95a6-b11e-4262-838a-feaa42c98c3c" providerId="ADAL" clId="{113683FA-3921-4CD4-B790-950A53E59C4E}" dt="2022-02-20T14:30:05.826" v="33"/>
        <pc:sldMkLst>
          <pc:docMk/>
          <pc:sldMk cId="2626523932" sldId="383"/>
        </pc:sldMkLst>
      </pc:sldChg>
      <pc:sldChg chg="modSp new mod ord">
        <pc:chgData name="Matahari Nendya" userId="1a1e95a6-b11e-4262-838a-feaa42c98c3c" providerId="ADAL" clId="{113683FA-3921-4CD4-B790-950A53E59C4E}" dt="2022-02-20T14:46:02.309" v="490" actId="2710"/>
        <pc:sldMkLst>
          <pc:docMk/>
          <pc:sldMk cId="3316030870" sldId="384"/>
        </pc:sldMkLst>
        <pc:spChg chg="mod">
          <ac:chgData name="Matahari Nendya" userId="1a1e95a6-b11e-4262-838a-feaa42c98c3c" providerId="ADAL" clId="{113683FA-3921-4CD4-B790-950A53E59C4E}" dt="2022-02-20T14:44:49.699" v="353" actId="20577"/>
          <ac:spMkLst>
            <pc:docMk/>
            <pc:sldMk cId="3316030870" sldId="384"/>
            <ac:spMk id="2" creationId="{78DBD017-B95C-4507-9C64-010B5D4A7E6A}"/>
          </ac:spMkLst>
        </pc:spChg>
        <pc:spChg chg="mod">
          <ac:chgData name="Matahari Nendya" userId="1a1e95a6-b11e-4262-838a-feaa42c98c3c" providerId="ADAL" clId="{113683FA-3921-4CD4-B790-950A53E59C4E}" dt="2022-02-20T14:46:02.309" v="490" actId="2710"/>
          <ac:spMkLst>
            <pc:docMk/>
            <pc:sldMk cId="3316030870" sldId="384"/>
            <ac:spMk id="3" creationId="{B9D2BBCB-20F7-462D-A03B-E7E51030D207}"/>
          </ac:spMkLst>
        </pc:spChg>
      </pc:sldChg>
      <pc:sldChg chg="addSp delSp modSp new mod">
        <pc:chgData name="Matahari Nendya" userId="1a1e95a6-b11e-4262-838a-feaa42c98c3c" providerId="ADAL" clId="{113683FA-3921-4CD4-B790-950A53E59C4E}" dt="2022-02-20T15:00:37.956" v="500" actId="1076"/>
        <pc:sldMkLst>
          <pc:docMk/>
          <pc:sldMk cId="955163419" sldId="385"/>
        </pc:sldMkLst>
        <pc:spChg chg="del">
          <ac:chgData name="Matahari Nendya" userId="1a1e95a6-b11e-4262-838a-feaa42c98c3c" providerId="ADAL" clId="{113683FA-3921-4CD4-B790-950A53E59C4E}" dt="2022-02-20T14:46:36.083" v="492" actId="478"/>
          <ac:spMkLst>
            <pc:docMk/>
            <pc:sldMk cId="955163419" sldId="385"/>
            <ac:spMk id="2" creationId="{7894F74F-A902-4150-971B-5E370B336A53}"/>
          </ac:spMkLst>
        </pc:spChg>
        <pc:spChg chg="del">
          <ac:chgData name="Matahari Nendya" userId="1a1e95a6-b11e-4262-838a-feaa42c98c3c" providerId="ADAL" clId="{113683FA-3921-4CD4-B790-950A53E59C4E}" dt="2022-02-20T14:46:38.779" v="493" actId="478"/>
          <ac:spMkLst>
            <pc:docMk/>
            <pc:sldMk cId="955163419" sldId="385"/>
            <ac:spMk id="3" creationId="{07F5F7F3-BABA-4A67-85CC-F0464A96B05C}"/>
          </ac:spMkLst>
        </pc:spChg>
        <pc:picChg chg="add mod">
          <ac:chgData name="Matahari Nendya" userId="1a1e95a6-b11e-4262-838a-feaa42c98c3c" providerId="ADAL" clId="{113683FA-3921-4CD4-B790-950A53E59C4E}" dt="2022-02-20T15:00:37.956" v="500" actId="1076"/>
          <ac:picMkLst>
            <pc:docMk/>
            <pc:sldMk cId="955163419" sldId="385"/>
            <ac:picMk id="5" creationId="{74DF4770-2FCE-411C-BAD3-E7EF0DA643F5}"/>
          </ac:picMkLst>
        </pc:picChg>
      </pc:sldChg>
      <pc:sldMasterChg chg="delSldLayout">
        <pc:chgData name="Matahari Nendya" userId="1a1e95a6-b11e-4262-838a-feaa42c98c3c" providerId="ADAL" clId="{113683FA-3921-4CD4-B790-950A53E59C4E}" dt="2022-02-20T14:28:20.339" v="12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113683FA-3921-4CD4-B790-950A53E59C4E}" dt="2022-02-20T14:28:20.339" v="12" actId="47"/>
          <pc:sldLayoutMkLst>
            <pc:docMk/>
            <pc:sldMasterMk cId="3839803590" sldId="2147483648"/>
            <pc:sldLayoutMk cId="1024020099" sldId="2147483671"/>
          </pc:sldLayoutMkLst>
        </pc:sldLayoutChg>
        <pc:sldLayoutChg chg="del">
          <pc:chgData name="Matahari Nendya" userId="1a1e95a6-b11e-4262-838a-feaa42c98c3c" providerId="ADAL" clId="{113683FA-3921-4CD4-B790-950A53E59C4E}" dt="2022-02-20T14:28:20.339" v="12" actId="47"/>
          <pc:sldLayoutMkLst>
            <pc:docMk/>
            <pc:sldMasterMk cId="3839803590" sldId="2147483648"/>
            <pc:sldLayoutMk cId="953242801" sldId="2147483672"/>
          </pc:sldLayoutMkLst>
        </pc:sldLayoutChg>
      </pc:sldMasterChg>
    </pc:docChg>
  </pc:docChgLst>
  <pc:docChgLst>
    <pc:chgData name="Matahari Nendya" userId="1a1e95a6-b11e-4262-838a-feaa42c98c3c" providerId="ADAL" clId="{0B383EB7-E5B4-4784-8021-780331DD65FB}"/>
    <pc:docChg chg="undo redo custSel addSld delSld modSld sldOrd modMainMaster modNotesMaster">
      <pc:chgData name="Matahari Nendya" userId="1a1e95a6-b11e-4262-838a-feaa42c98c3c" providerId="ADAL" clId="{0B383EB7-E5B4-4784-8021-780331DD65FB}" dt="2022-02-06T13:14:45.125" v="4783" actId="2710"/>
      <pc:docMkLst>
        <pc:docMk/>
      </pc:docMkLst>
      <pc:sldChg chg="addSp delSp modSp mod modNotes">
        <pc:chgData name="Matahari Nendya" userId="1a1e95a6-b11e-4262-838a-feaa42c98c3c" providerId="ADAL" clId="{0B383EB7-E5B4-4784-8021-780331DD65FB}" dt="2022-02-06T13:13:48.459" v="4782" actId="478"/>
        <pc:sldMkLst>
          <pc:docMk/>
          <pc:sldMk cId="2977814846" sldId="256"/>
        </pc:sldMkLst>
        <pc:spChg chg="add mod">
          <ac:chgData name="Matahari Nendya" userId="1a1e95a6-b11e-4262-838a-feaa42c98c3c" providerId="ADAL" clId="{0B383EB7-E5B4-4784-8021-780331DD65FB}" dt="2022-02-06T12:47:28.204" v="4389" actId="1076"/>
          <ac:spMkLst>
            <pc:docMk/>
            <pc:sldMk cId="2977814846" sldId="256"/>
            <ac:spMk id="3" creationId="{6CD6B87D-6B23-4E0D-9D66-2F97D5C31D1B}"/>
          </ac:spMkLst>
        </pc:spChg>
        <pc:spChg chg="mod">
          <ac:chgData name="Matahari Nendya" userId="1a1e95a6-b11e-4262-838a-feaa42c98c3c" providerId="ADAL" clId="{0B383EB7-E5B4-4784-8021-780331DD65FB}" dt="2022-02-06T13:13:43.732" v="4780" actId="1076"/>
          <ac:spMkLst>
            <pc:docMk/>
            <pc:sldMk cId="2977814846" sldId="256"/>
            <ac:spMk id="4" creationId="{00000000-0000-0000-0000-000000000000}"/>
          </ac:spMkLst>
        </pc:spChg>
        <pc:spChg chg="del mod">
          <ac:chgData name="Matahari Nendya" userId="1a1e95a6-b11e-4262-838a-feaa42c98c3c" providerId="ADAL" clId="{0B383EB7-E5B4-4784-8021-780331DD65FB}" dt="2022-02-06T10:28:18.929" v="475" actId="478"/>
          <ac:spMkLst>
            <pc:docMk/>
            <pc:sldMk cId="2977814846" sldId="256"/>
            <ac:spMk id="5" creationId="{00000000-0000-0000-0000-000000000000}"/>
          </ac:spMkLst>
        </pc:spChg>
        <pc:picChg chg="add del mod">
          <ac:chgData name="Matahari Nendya" userId="1a1e95a6-b11e-4262-838a-feaa42c98c3c" providerId="ADAL" clId="{0B383EB7-E5B4-4784-8021-780331DD65FB}" dt="2022-02-06T13:12:24.515" v="4760" actId="478"/>
          <ac:picMkLst>
            <pc:docMk/>
            <pc:sldMk cId="2977814846" sldId="256"/>
            <ac:picMk id="7" creationId="{BFDF18B4-4CFD-4D09-A038-EBED4B645E1D}"/>
          </ac:picMkLst>
        </pc:picChg>
        <pc:picChg chg="add mod">
          <ac:chgData name="Matahari Nendya" userId="1a1e95a6-b11e-4262-838a-feaa42c98c3c" providerId="ADAL" clId="{0B383EB7-E5B4-4784-8021-780331DD65FB}" dt="2022-02-06T12:47:24.274" v="4388" actId="14100"/>
          <ac:picMkLst>
            <pc:docMk/>
            <pc:sldMk cId="2977814846" sldId="256"/>
            <ac:picMk id="8" creationId="{F80AE4E0-431F-47CC-AD31-70E19AA8CB2F}"/>
          </ac:picMkLst>
        </pc:picChg>
        <pc:picChg chg="add del mod">
          <ac:chgData name="Matahari Nendya" userId="1a1e95a6-b11e-4262-838a-feaa42c98c3c" providerId="ADAL" clId="{0B383EB7-E5B4-4784-8021-780331DD65FB}" dt="2022-02-06T13:13:13.907" v="4774" actId="478"/>
          <ac:picMkLst>
            <pc:docMk/>
            <pc:sldMk cId="2977814846" sldId="256"/>
            <ac:picMk id="10" creationId="{7B43CB2B-1D83-4025-838E-3098FCC511F6}"/>
          </ac:picMkLst>
        </pc:picChg>
        <pc:picChg chg="add del mod">
          <ac:chgData name="Matahari Nendya" userId="1a1e95a6-b11e-4262-838a-feaa42c98c3c" providerId="ADAL" clId="{0B383EB7-E5B4-4784-8021-780331DD65FB}" dt="2022-02-06T13:13:11.891" v="4773" actId="478"/>
          <ac:picMkLst>
            <pc:docMk/>
            <pc:sldMk cId="2977814846" sldId="256"/>
            <ac:picMk id="14" creationId="{D9B8434E-43EC-4CDC-9BBB-B9B866D0B4BD}"/>
          </ac:picMkLst>
        </pc:picChg>
        <pc:picChg chg="add del mod">
          <ac:chgData name="Matahari Nendya" userId="1a1e95a6-b11e-4262-838a-feaa42c98c3c" providerId="ADAL" clId="{0B383EB7-E5B4-4784-8021-780331DD65FB}" dt="2022-02-06T13:13:48.459" v="4782" actId="478"/>
          <ac:picMkLst>
            <pc:docMk/>
            <pc:sldMk cId="2977814846" sldId="256"/>
            <ac:picMk id="4098" creationId="{9C7F03F1-F179-476D-BE6D-1BAB0ED72EF9}"/>
          </ac:picMkLst>
        </pc:picChg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662105023" sldId="257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46121372" sldId="258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47046793" sldId="259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759912458" sldId="260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588365147" sldId="261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196067270" sldId="262"/>
        </pc:sldMkLst>
      </pc:sldChg>
      <pc:sldChg chg="add del">
        <pc:chgData name="Matahari Nendya" userId="1a1e95a6-b11e-4262-838a-feaa42c98c3c" providerId="ADAL" clId="{0B383EB7-E5B4-4784-8021-780331DD65FB}" dt="2022-02-06T12:03:22.701" v="3403"/>
        <pc:sldMkLst>
          <pc:docMk/>
          <pc:sldMk cId="2493560836" sldId="263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247583210" sldId="263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663634258" sldId="264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115279390" sldId="265"/>
        </pc:sldMkLst>
      </pc:sldChg>
      <pc:sldChg chg="modSp del mod ord">
        <pc:chgData name="Matahari Nendya" userId="1a1e95a6-b11e-4262-838a-feaa42c98c3c" providerId="ADAL" clId="{0B383EB7-E5B4-4784-8021-780331DD65FB}" dt="2022-02-06T11:06:33.002" v="1781" actId="47"/>
        <pc:sldMkLst>
          <pc:docMk/>
          <pc:sldMk cId="2284280595" sldId="268"/>
        </pc:sldMkLst>
        <pc:spChg chg="mod">
          <ac:chgData name="Matahari Nendya" userId="1a1e95a6-b11e-4262-838a-feaa42c98c3c" providerId="ADAL" clId="{0B383EB7-E5B4-4784-8021-780331DD65FB}" dt="2022-02-06T11:06:25.052" v="1778" actId="14100"/>
          <ac:spMkLst>
            <pc:docMk/>
            <pc:sldMk cId="2284280595" sldId="268"/>
            <ac:spMk id="8" creationId="{00000000-0000-0000-0000-000000000000}"/>
          </ac:spMkLst>
        </pc:spChg>
      </pc:sldChg>
      <pc:sldChg chg="del modAnim">
        <pc:chgData name="Matahari Nendya" userId="1a1e95a6-b11e-4262-838a-feaa42c98c3c" providerId="ADAL" clId="{0B383EB7-E5B4-4784-8021-780331DD65FB}" dt="2022-02-06T11:57:12.881" v="3329" actId="47"/>
        <pc:sldMkLst>
          <pc:docMk/>
          <pc:sldMk cId="2746029914" sldId="269"/>
        </pc:sldMkLst>
      </pc:sldChg>
      <pc:sldChg chg="modSp new mod ord">
        <pc:chgData name="Matahari Nendya" userId="1a1e95a6-b11e-4262-838a-feaa42c98c3c" providerId="ADAL" clId="{0B383EB7-E5B4-4784-8021-780331DD65FB}" dt="2022-02-06T12:48:33.846" v="4406" actId="27636"/>
        <pc:sldMkLst>
          <pc:docMk/>
          <pc:sldMk cId="775600019" sldId="270"/>
        </pc:sldMkLst>
        <pc:spChg chg="mod">
          <ac:chgData name="Matahari Nendya" userId="1a1e95a6-b11e-4262-838a-feaa42c98c3c" providerId="ADAL" clId="{0B383EB7-E5B4-4784-8021-780331DD65FB}" dt="2022-02-06T11:16:50.923" v="2302" actId="20577"/>
          <ac:spMkLst>
            <pc:docMk/>
            <pc:sldMk cId="775600019" sldId="270"/>
            <ac:spMk id="2" creationId="{5D977F10-FFE8-4EE5-8696-2A57238697AE}"/>
          </ac:spMkLst>
        </pc:spChg>
        <pc:spChg chg="mod">
          <ac:chgData name="Matahari Nendya" userId="1a1e95a6-b11e-4262-838a-feaa42c98c3c" providerId="ADAL" clId="{0B383EB7-E5B4-4784-8021-780331DD65FB}" dt="2022-02-06T12:48:33.846" v="4406" actId="27636"/>
          <ac:spMkLst>
            <pc:docMk/>
            <pc:sldMk cId="775600019" sldId="270"/>
            <ac:spMk id="3" creationId="{ED984901-78B3-46C7-BB2B-2DFB9BAC0BD6}"/>
          </ac:spMkLst>
        </pc:spChg>
      </pc:sldChg>
      <pc:sldChg chg="addSp delSp modSp add mod modClrScheme chgLayout">
        <pc:chgData name="Matahari Nendya" userId="1a1e95a6-b11e-4262-838a-feaa42c98c3c" providerId="ADAL" clId="{0B383EB7-E5B4-4784-8021-780331DD65FB}" dt="2022-02-06T12:47:12.287" v="4381"/>
        <pc:sldMkLst>
          <pc:docMk/>
          <pc:sldMk cId="2525610893" sldId="271"/>
        </pc:sldMkLst>
        <pc:spChg chg="add del mod ord">
          <ac:chgData name="Matahari Nendya" userId="1a1e95a6-b11e-4262-838a-feaa42c98c3c" providerId="ADAL" clId="{0B383EB7-E5B4-4784-8021-780331DD65FB}" dt="2022-02-06T11:02:44.612" v="1469"/>
          <ac:spMkLst>
            <pc:docMk/>
            <pc:sldMk cId="2525610893" sldId="271"/>
            <ac:spMk id="2" creationId="{FA4CA5AA-8FBC-43E2-A50E-FFED9E049E5A}"/>
          </ac:spMkLst>
        </pc:spChg>
        <pc:spChg chg="add del mod">
          <ac:chgData name="Matahari Nendya" userId="1a1e95a6-b11e-4262-838a-feaa42c98c3c" providerId="ADAL" clId="{0B383EB7-E5B4-4784-8021-780331DD65FB}" dt="2022-02-06T11:20:58.491" v="2405" actId="478"/>
          <ac:spMkLst>
            <pc:docMk/>
            <pc:sldMk cId="2525610893" sldId="271"/>
            <ac:spMk id="3" creationId="{238542F0-432B-41C6-B964-3F91D9F363BE}"/>
          </ac:spMkLst>
        </pc:spChg>
        <pc:spChg chg="mod ord">
          <ac:chgData name="Matahari Nendya" userId="1a1e95a6-b11e-4262-838a-feaa42c98c3c" providerId="ADAL" clId="{0B383EB7-E5B4-4784-8021-780331DD65FB}" dt="2022-02-06T12:45:19.468" v="4369" actId="26606"/>
          <ac:spMkLst>
            <pc:docMk/>
            <pc:sldMk cId="2525610893" sldId="271"/>
            <ac:spMk id="7" creationId="{00000000-0000-0000-0000-000000000000}"/>
          </ac:spMkLst>
        </pc:spChg>
        <pc:spChg chg="mod ord">
          <ac:chgData name="Matahari Nendya" userId="1a1e95a6-b11e-4262-838a-feaa42c98c3c" providerId="ADAL" clId="{0B383EB7-E5B4-4784-8021-780331DD65FB}" dt="2022-02-06T12:47:12.287" v="4381"/>
          <ac:spMkLst>
            <pc:docMk/>
            <pc:sldMk cId="2525610893" sldId="271"/>
            <ac:spMk id="8" creationId="{00000000-0000-0000-0000-000000000000}"/>
          </ac:spMkLst>
        </pc:spChg>
        <pc:picChg chg="add del mod">
          <ac:chgData name="Matahari Nendya" userId="1a1e95a6-b11e-4262-838a-feaa42c98c3c" providerId="ADAL" clId="{0B383EB7-E5B4-4784-8021-780331DD65FB}" dt="2022-02-06T11:20:55.883" v="2404" actId="478"/>
          <ac:picMkLst>
            <pc:docMk/>
            <pc:sldMk cId="2525610893" sldId="271"/>
            <ac:picMk id="5" creationId="{113B3E51-C7C5-4E61-B876-9908D07C1AF2}"/>
          </ac:picMkLst>
        </pc:picChg>
        <pc:picChg chg="add del mod">
          <ac:chgData name="Matahari Nendya" userId="1a1e95a6-b11e-4262-838a-feaa42c98c3c" providerId="ADAL" clId="{0B383EB7-E5B4-4784-8021-780331DD65FB}" dt="2022-02-06T12:45:19.853" v="4370"/>
          <ac:picMkLst>
            <pc:docMk/>
            <pc:sldMk cId="2525610893" sldId="271"/>
            <ac:picMk id="3074" creationId="{DBC639F9-18B3-4150-AB03-623989B49251}"/>
          </ac:picMkLst>
        </pc:picChg>
      </pc:sldChg>
      <pc:sldChg chg="add del">
        <pc:chgData name="Matahari Nendya" userId="1a1e95a6-b11e-4262-838a-feaa42c98c3c" providerId="ADAL" clId="{0B383EB7-E5B4-4784-8021-780331DD65FB}" dt="2022-02-06T11:57:12.881" v="3329" actId="47"/>
        <pc:sldMkLst>
          <pc:docMk/>
          <pc:sldMk cId="4176426564" sldId="272"/>
        </pc:sldMkLst>
      </pc:sldChg>
      <pc:sldChg chg="add">
        <pc:chgData name="Matahari Nendya" userId="1a1e95a6-b11e-4262-838a-feaa42c98c3c" providerId="ADAL" clId="{0B383EB7-E5B4-4784-8021-780331DD65FB}" dt="2022-02-06T09:49:31.178" v="247" actId="2890"/>
        <pc:sldMkLst>
          <pc:docMk/>
          <pc:sldMk cId="118566429" sldId="273"/>
        </pc:sldMkLst>
      </pc:sldChg>
      <pc:sldChg chg="addSp delSp modSp new mod modClrScheme chgLayout">
        <pc:chgData name="Matahari Nendya" userId="1a1e95a6-b11e-4262-838a-feaa42c98c3c" providerId="ADAL" clId="{0B383EB7-E5B4-4784-8021-780331DD65FB}" dt="2022-02-06T12:47:36.586" v="4391" actId="1036"/>
        <pc:sldMkLst>
          <pc:docMk/>
          <pc:sldMk cId="2066667476" sldId="274"/>
        </pc:sldMkLst>
        <pc:spChg chg="del mod ord">
          <ac:chgData name="Matahari Nendya" userId="1a1e95a6-b11e-4262-838a-feaa42c98c3c" providerId="ADAL" clId="{0B383EB7-E5B4-4784-8021-780331DD65FB}" dt="2022-02-06T10:29:29.438" v="482" actId="700"/>
          <ac:spMkLst>
            <pc:docMk/>
            <pc:sldMk cId="2066667476" sldId="274"/>
            <ac:spMk id="2" creationId="{E44CB31C-4299-4E22-AD78-338AAB7E7904}"/>
          </ac:spMkLst>
        </pc:spChg>
        <pc:spChg chg="del mod ord">
          <ac:chgData name="Matahari Nendya" userId="1a1e95a6-b11e-4262-838a-feaa42c98c3c" providerId="ADAL" clId="{0B383EB7-E5B4-4784-8021-780331DD65FB}" dt="2022-02-06T10:29:29.438" v="482" actId="700"/>
          <ac:spMkLst>
            <pc:docMk/>
            <pc:sldMk cId="2066667476" sldId="274"/>
            <ac:spMk id="3" creationId="{C520F151-070D-495A-A9C9-4BB9EF7812F6}"/>
          </ac:spMkLst>
        </pc:spChg>
        <pc:spChg chg="add del mod ord">
          <ac:chgData name="Matahari Nendya" userId="1a1e95a6-b11e-4262-838a-feaa42c98c3c" providerId="ADAL" clId="{0B383EB7-E5B4-4784-8021-780331DD65FB}" dt="2022-02-06T10:29:42.534" v="483" actId="700"/>
          <ac:spMkLst>
            <pc:docMk/>
            <pc:sldMk cId="2066667476" sldId="274"/>
            <ac:spMk id="4" creationId="{04B9D10A-6DA9-4AEF-8FEC-DE8BB410DBA0}"/>
          </ac:spMkLst>
        </pc:spChg>
        <pc:spChg chg="add del mod ord">
          <ac:chgData name="Matahari Nendya" userId="1a1e95a6-b11e-4262-838a-feaa42c98c3c" providerId="ADAL" clId="{0B383EB7-E5B4-4784-8021-780331DD65FB}" dt="2022-02-06T10:29:42.534" v="483" actId="700"/>
          <ac:spMkLst>
            <pc:docMk/>
            <pc:sldMk cId="2066667476" sldId="274"/>
            <ac:spMk id="5" creationId="{2CDC0270-3F03-4830-9BB8-19012C7630BC}"/>
          </ac:spMkLst>
        </pc:spChg>
        <pc:spChg chg="add mod ord">
          <ac:chgData name="Matahari Nendya" userId="1a1e95a6-b11e-4262-838a-feaa42c98c3c" providerId="ADAL" clId="{0B383EB7-E5B4-4784-8021-780331DD65FB}" dt="2022-02-06T12:47:36.586" v="4391" actId="1036"/>
          <ac:spMkLst>
            <pc:docMk/>
            <pc:sldMk cId="2066667476" sldId="274"/>
            <ac:spMk id="6" creationId="{7D968D12-1E42-4540-94BF-5B0E288C56C1}"/>
          </ac:spMkLst>
        </pc:spChg>
        <pc:spChg chg="add del mod ord">
          <ac:chgData name="Matahari Nendya" userId="1a1e95a6-b11e-4262-838a-feaa42c98c3c" providerId="ADAL" clId="{0B383EB7-E5B4-4784-8021-780331DD65FB}" dt="2022-02-06T10:29:48.511" v="484" actId="478"/>
          <ac:spMkLst>
            <pc:docMk/>
            <pc:sldMk cId="2066667476" sldId="274"/>
            <ac:spMk id="7" creationId="{E6690A9B-EA32-4A76-85D6-949061342238}"/>
          </ac:spMkLst>
        </pc:spChg>
      </pc:sldChg>
      <pc:sldChg chg="modSp add mod ord">
        <pc:chgData name="Matahari Nendya" userId="1a1e95a6-b11e-4262-838a-feaa42c98c3c" providerId="ADAL" clId="{0B383EB7-E5B4-4784-8021-780331DD65FB}" dt="2022-02-06T12:47:12.586" v="4384" actId="27636"/>
        <pc:sldMkLst>
          <pc:docMk/>
          <pc:sldMk cId="2325643555" sldId="275"/>
        </pc:sldMkLst>
        <pc:spChg chg="mod">
          <ac:chgData name="Matahari Nendya" userId="1a1e95a6-b11e-4262-838a-feaa42c98c3c" providerId="ADAL" clId="{0B383EB7-E5B4-4784-8021-780331DD65FB}" dt="2022-02-06T10:30:36.120" v="528" actId="20577"/>
          <ac:spMkLst>
            <pc:docMk/>
            <pc:sldMk cId="2325643555" sldId="275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586" v="4384" actId="27636"/>
          <ac:spMkLst>
            <pc:docMk/>
            <pc:sldMk cId="2325643555" sldId="275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0:34:53.242" v="597" actId="207"/>
        <pc:sldMkLst>
          <pc:docMk/>
          <pc:sldMk cId="2799210375" sldId="276"/>
        </pc:sldMkLst>
        <pc:spChg chg="mod">
          <ac:chgData name="Matahari Nendya" userId="1a1e95a6-b11e-4262-838a-feaa42c98c3c" providerId="ADAL" clId="{0B383EB7-E5B4-4784-8021-780331DD65FB}" dt="2022-02-06T10:32:48.888" v="579" actId="20577"/>
          <ac:spMkLst>
            <pc:docMk/>
            <pc:sldMk cId="2799210375" sldId="276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0:34:53.242" v="597" actId="207"/>
          <ac:spMkLst>
            <pc:docMk/>
            <pc:sldMk cId="2799210375" sldId="276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0:43:58.465" v="865" actId="20577"/>
        <pc:sldMkLst>
          <pc:docMk/>
          <pc:sldMk cId="160971463" sldId="277"/>
        </pc:sldMkLst>
        <pc:spChg chg="mod">
          <ac:chgData name="Matahari Nendya" userId="1a1e95a6-b11e-4262-838a-feaa42c98c3c" providerId="ADAL" clId="{0B383EB7-E5B4-4784-8021-780331DD65FB}" dt="2022-02-06T10:41:14.335" v="631" actId="20577"/>
          <ac:spMkLst>
            <pc:docMk/>
            <pc:sldMk cId="160971463" sldId="277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0:43:58.465" v="865" actId="20577"/>
          <ac:spMkLst>
            <pc:docMk/>
            <pc:sldMk cId="160971463" sldId="277"/>
            <ac:spMk id="8" creationId="{00000000-0000-0000-0000-000000000000}"/>
          </ac:spMkLst>
        </pc:spChg>
      </pc:sldChg>
      <pc:sldChg chg="modSp add mod ord">
        <pc:chgData name="Matahari Nendya" userId="1a1e95a6-b11e-4262-838a-feaa42c98c3c" providerId="ADAL" clId="{0B383EB7-E5B4-4784-8021-780331DD65FB}" dt="2022-02-06T13:11:32.647" v="4758" actId="403"/>
        <pc:sldMkLst>
          <pc:docMk/>
          <pc:sldMk cId="2499744985" sldId="278"/>
        </pc:sldMkLst>
        <pc:spChg chg="mod">
          <ac:chgData name="Matahari Nendya" userId="1a1e95a6-b11e-4262-838a-feaa42c98c3c" providerId="ADAL" clId="{0B383EB7-E5B4-4784-8021-780331DD65FB}" dt="2022-02-06T10:44:28.017" v="894" actId="20577"/>
          <ac:spMkLst>
            <pc:docMk/>
            <pc:sldMk cId="2499744985" sldId="278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3:11:32.647" v="4758" actId="403"/>
          <ac:spMkLst>
            <pc:docMk/>
            <pc:sldMk cId="2499744985" sldId="278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2:46:37.904" v="4378" actId="404"/>
        <pc:sldMkLst>
          <pc:docMk/>
          <pc:sldMk cId="981088112" sldId="279"/>
        </pc:sldMkLst>
        <pc:spChg chg="mod">
          <ac:chgData name="Matahari Nendya" userId="1a1e95a6-b11e-4262-838a-feaa42c98c3c" providerId="ADAL" clId="{0B383EB7-E5B4-4784-8021-780331DD65FB}" dt="2022-02-06T10:47:10.792" v="989" actId="20577"/>
          <ac:spMkLst>
            <pc:docMk/>
            <pc:sldMk cId="981088112" sldId="279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6:37.904" v="4378" actId="404"/>
          <ac:spMkLst>
            <pc:docMk/>
            <pc:sldMk cId="981088112" sldId="279"/>
            <ac:spMk id="8" creationId="{00000000-0000-0000-0000-000000000000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2:47:12.287" v="4381"/>
        <pc:sldMkLst>
          <pc:docMk/>
          <pc:sldMk cId="591385961" sldId="280"/>
        </pc:sldMkLst>
        <pc:spChg chg="mod">
          <ac:chgData name="Matahari Nendya" userId="1a1e95a6-b11e-4262-838a-feaa42c98c3c" providerId="ADAL" clId="{0B383EB7-E5B4-4784-8021-780331DD65FB}" dt="2022-02-06T10:51:56.466" v="1053" actId="20577"/>
          <ac:spMkLst>
            <pc:docMk/>
            <pc:sldMk cId="591385961" sldId="280"/>
            <ac:spMk id="2" creationId="{6D31A837-335C-4520-A71B-F89721C6546C}"/>
          </ac:spMkLst>
        </pc:spChg>
        <pc:spChg chg="del mod">
          <ac:chgData name="Matahari Nendya" userId="1a1e95a6-b11e-4262-838a-feaa42c98c3c" providerId="ADAL" clId="{0B383EB7-E5B4-4784-8021-780331DD65FB}" dt="2022-02-06T10:52:23.153" v="1057" actId="478"/>
          <ac:spMkLst>
            <pc:docMk/>
            <pc:sldMk cId="591385961" sldId="280"/>
            <ac:spMk id="3" creationId="{982C5C8D-01D7-4941-A182-63CEA5D34DE7}"/>
          </ac:spMkLst>
        </pc:spChg>
        <pc:graphicFrameChg chg="add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591385961" sldId="280"/>
            <ac:graphicFrameMk id="4" creationId="{BBAEF4B0-7335-4EFF-A329-54A260F3F22B}"/>
          </ac:graphicFrameMkLst>
        </pc:graphicFrameChg>
      </pc:sldChg>
      <pc:sldChg chg="addSp delSp modSp add mod">
        <pc:chgData name="Matahari Nendya" userId="1a1e95a6-b11e-4262-838a-feaa42c98c3c" providerId="ADAL" clId="{0B383EB7-E5B4-4784-8021-780331DD65FB}" dt="2022-02-06T12:47:12.287" v="4381"/>
        <pc:sldMkLst>
          <pc:docMk/>
          <pc:sldMk cId="779520275" sldId="281"/>
        </pc:sldMkLst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2" creationId="{6D31A837-335C-4520-A71B-F89721C6546C}"/>
          </ac:spMkLst>
        </pc:spChg>
        <pc:spChg chg="add del mod">
          <ac:chgData name="Matahari Nendya" userId="1a1e95a6-b11e-4262-838a-feaa42c98c3c" providerId="ADAL" clId="{0B383EB7-E5B4-4784-8021-780331DD65FB}" dt="2022-02-06T11:05:43.766" v="1758"/>
          <ac:spMkLst>
            <pc:docMk/>
            <pc:sldMk cId="779520275" sldId="281"/>
            <ac:spMk id="5" creationId="{4FAD0DF8-215A-4F89-8A31-8D810DE2D221}"/>
          </ac:spMkLst>
        </pc:spChg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6" creationId="{FFEF0872-8C4A-4FCD-9F36-380213C20A88}"/>
          </ac:spMkLst>
        </pc:spChg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8" creationId="{340EB4B5-FCB8-4BDB-B3F1-F60BAFDC8DDF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779520275" sldId="281"/>
            <ac:spMk id="9" creationId="{FA5CB841-E87B-4D81-B3E8-02D2A6706E63}"/>
          </ac:spMkLst>
        </pc:spChg>
        <pc:graphicFrameChg chg="add del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779520275" sldId="281"/>
            <ac:graphicFrameMk id="4" creationId="{BBAEF4B0-7335-4EFF-A329-54A260F3F22B}"/>
          </ac:graphicFrameMkLst>
        </pc:graphicFrameChg>
      </pc:sldChg>
      <pc:sldChg chg="addSp delSp modSp add mod ord">
        <pc:chgData name="Matahari Nendya" userId="1a1e95a6-b11e-4262-838a-feaa42c98c3c" providerId="ADAL" clId="{0B383EB7-E5B4-4784-8021-780331DD65FB}" dt="2022-02-06T12:47:12.287" v="4381"/>
        <pc:sldMkLst>
          <pc:docMk/>
          <pc:sldMk cId="2128936611" sldId="282"/>
        </pc:sldMkLst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2128936611" sldId="282"/>
            <ac:spMk id="3" creationId="{A814232C-4957-4D18-A90A-EF6ECD75FD4B}"/>
          </ac:spMkLst>
        </pc:spChg>
        <pc:spChg chg="mod">
          <ac:chgData name="Matahari Nendya" userId="1a1e95a6-b11e-4262-838a-feaa42c98c3c" providerId="ADAL" clId="{0B383EB7-E5B4-4784-8021-780331DD65FB}" dt="2022-02-06T11:07:00.154" v="1805" actId="20577"/>
          <ac:spMkLst>
            <pc:docMk/>
            <pc:sldMk cId="2128936611" sldId="282"/>
            <ac:spMk id="7" creationId="{00000000-0000-0000-0000-000000000000}"/>
          </ac:spMkLst>
        </pc:spChg>
        <pc:spChg chg="del">
          <ac:chgData name="Matahari Nendya" userId="1a1e95a6-b11e-4262-838a-feaa42c98c3c" providerId="ADAL" clId="{0B383EB7-E5B4-4784-8021-780331DD65FB}" dt="2022-02-06T11:07:29.788" v="1806" actId="478"/>
          <ac:spMkLst>
            <pc:docMk/>
            <pc:sldMk cId="2128936611" sldId="282"/>
            <ac:spMk id="8" creationId="{00000000-0000-0000-0000-000000000000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6" creationId="{1A4502BF-EEE8-4B06-8F5B-7F8AAC92A154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9" creationId="{772B8937-6A6D-4855-A351-1A7D6ACEC4AD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10" creationId="{E3357EF9-BD23-4FE4-9A9B-7765F9D9B17D}"/>
          </ac:picMkLst>
        </pc:picChg>
      </pc:sldChg>
      <pc:sldChg chg="addSp delSp modSp add mod ord">
        <pc:chgData name="Matahari Nendya" userId="1a1e95a6-b11e-4262-838a-feaa42c98c3c" providerId="ADAL" clId="{0B383EB7-E5B4-4784-8021-780331DD65FB}" dt="2022-02-06T12:48:02.970" v="4397" actId="1076"/>
        <pc:sldMkLst>
          <pc:docMk/>
          <pc:sldMk cId="1254191749" sldId="283"/>
        </pc:sldMkLst>
        <pc:spChg chg="mod">
          <ac:chgData name="Matahari Nendya" userId="1a1e95a6-b11e-4262-838a-feaa42c98c3c" providerId="ADAL" clId="{0B383EB7-E5B4-4784-8021-780331DD65FB}" dt="2022-02-06T11:08:43.886" v="1910" actId="113"/>
          <ac:spMkLst>
            <pc:docMk/>
            <pc:sldMk cId="1254191749" sldId="283"/>
            <ac:spMk id="7" creationId="{00000000-0000-0000-0000-000000000000}"/>
          </ac:spMkLst>
        </pc:spChg>
        <pc:spChg chg="del mod">
          <ac:chgData name="Matahari Nendya" userId="1a1e95a6-b11e-4262-838a-feaa42c98c3c" providerId="ADAL" clId="{0B383EB7-E5B4-4784-8021-780331DD65FB}" dt="2022-02-06T11:09:43.522" v="1914" actId="478"/>
          <ac:spMkLst>
            <pc:docMk/>
            <pc:sldMk cId="1254191749" sldId="283"/>
            <ac:spMk id="8" creationId="{00000000-0000-0000-0000-000000000000}"/>
          </ac:spMkLst>
        </pc:spChg>
        <pc:spChg chg="add mod">
          <ac:chgData name="Matahari Nendya" userId="1a1e95a6-b11e-4262-838a-feaa42c98c3c" providerId="ADAL" clId="{0B383EB7-E5B4-4784-8021-780331DD65FB}" dt="2022-02-06T12:48:02.970" v="4397" actId="1076"/>
          <ac:spMkLst>
            <pc:docMk/>
            <pc:sldMk cId="1254191749" sldId="283"/>
            <ac:spMk id="9" creationId="{0A44BA90-5DF4-4648-B82E-B5F8AD7521F9}"/>
          </ac:spMkLst>
        </pc:spChg>
        <pc:graphicFrameChg chg="add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1254191749" sldId="283"/>
            <ac:graphicFrameMk id="2" creationId="{8722C687-9D06-4599-9497-3F2313FA3DCD}"/>
          </ac:graphicFrameMkLst>
        </pc:graphicFrameChg>
        <pc:picChg chg="add mod">
          <ac:chgData name="Matahari Nendya" userId="1a1e95a6-b11e-4262-838a-feaa42c98c3c" providerId="ADAL" clId="{0B383EB7-E5B4-4784-8021-780331DD65FB}" dt="2022-02-06T12:47:58.066" v="4395" actId="1076"/>
          <ac:picMkLst>
            <pc:docMk/>
            <pc:sldMk cId="1254191749" sldId="283"/>
            <ac:picMk id="4" creationId="{CDFFA3DA-45CD-497D-B10A-80187EBD49AE}"/>
          </ac:picMkLst>
        </pc:picChg>
      </pc:sldChg>
      <pc:sldChg chg="modSp new mod">
        <pc:chgData name="Matahari Nendya" userId="1a1e95a6-b11e-4262-838a-feaa42c98c3c" providerId="ADAL" clId="{0B383EB7-E5B4-4784-8021-780331DD65FB}" dt="2022-02-06T12:48:15.362" v="4400" actId="2710"/>
        <pc:sldMkLst>
          <pc:docMk/>
          <pc:sldMk cId="1685075735" sldId="284"/>
        </pc:sldMkLst>
        <pc:spChg chg="mod">
          <ac:chgData name="Matahari Nendya" userId="1a1e95a6-b11e-4262-838a-feaa42c98c3c" providerId="ADAL" clId="{0B383EB7-E5B4-4784-8021-780331DD65FB}" dt="2022-02-06T11:13:46.091" v="2184" actId="20577"/>
          <ac:spMkLst>
            <pc:docMk/>
            <pc:sldMk cId="1685075735" sldId="284"/>
            <ac:spMk id="2" creationId="{08B2159B-4507-4EC3-B4AD-AC1696EB3C89}"/>
          </ac:spMkLst>
        </pc:spChg>
        <pc:spChg chg="mod">
          <ac:chgData name="Matahari Nendya" userId="1a1e95a6-b11e-4262-838a-feaa42c98c3c" providerId="ADAL" clId="{0B383EB7-E5B4-4784-8021-780331DD65FB}" dt="2022-02-06T12:48:15.362" v="4400" actId="2710"/>
          <ac:spMkLst>
            <pc:docMk/>
            <pc:sldMk cId="1685075735" sldId="284"/>
            <ac:spMk id="3" creationId="{9887F5CD-68AC-4923-8423-2973227465D7}"/>
          </ac:spMkLst>
        </pc:spChg>
      </pc:sldChg>
      <pc:sldChg chg="addSp delSp modSp new mod modClrScheme chgLayout">
        <pc:chgData name="Matahari Nendya" userId="1a1e95a6-b11e-4262-838a-feaa42c98c3c" providerId="ADAL" clId="{0B383EB7-E5B4-4784-8021-780331DD65FB}" dt="2022-02-06T13:10:29.725" v="4755" actId="14100"/>
        <pc:sldMkLst>
          <pc:docMk/>
          <pc:sldMk cId="4037400673" sldId="285"/>
        </pc:sldMkLst>
        <pc:spChg chg="del mod ord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2" creationId="{77CF6E29-2C9E-4A86-9958-73017CBA0D30}"/>
          </ac:spMkLst>
        </pc:spChg>
        <pc:spChg chg="del mod ord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3" creationId="{01B9B9E4-1799-4186-A59D-5156DC5D7248}"/>
          </ac:spMkLst>
        </pc:spChg>
        <pc:spChg chg="del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4" creationId="{51D8F893-0968-4D4C-9DA2-148F7525D616}"/>
          </ac:spMkLst>
        </pc:spChg>
        <pc:spChg chg="add mod ord">
          <ac:chgData name="Matahari Nendya" userId="1a1e95a6-b11e-4262-838a-feaa42c98c3c" providerId="ADAL" clId="{0B383EB7-E5B4-4784-8021-780331DD65FB}" dt="2022-02-06T11:21:22.060" v="2417" actId="20577"/>
          <ac:spMkLst>
            <pc:docMk/>
            <pc:sldMk cId="4037400673" sldId="285"/>
            <ac:spMk id="5" creationId="{9E6E5549-10F5-4CA8-A02A-56CF40358DE8}"/>
          </ac:spMkLst>
        </pc:spChg>
        <pc:spChg chg="add mod ord">
          <ac:chgData name="Matahari Nendya" userId="1a1e95a6-b11e-4262-838a-feaa42c98c3c" providerId="ADAL" clId="{0B383EB7-E5B4-4784-8021-780331DD65FB}" dt="2022-02-06T13:10:29.725" v="4755" actId="14100"/>
          <ac:spMkLst>
            <pc:docMk/>
            <pc:sldMk cId="4037400673" sldId="285"/>
            <ac:spMk id="6" creationId="{89BD8DE5-637E-4F58-86B4-9860865BA86C}"/>
          </ac:spMkLst>
        </pc:spChg>
      </pc:sldChg>
      <pc:sldChg chg="modSp new mod">
        <pc:chgData name="Matahari Nendya" userId="1a1e95a6-b11e-4262-838a-feaa42c98c3c" providerId="ADAL" clId="{0B383EB7-E5B4-4784-8021-780331DD65FB}" dt="2022-02-06T12:48:26.461" v="4402" actId="6549"/>
        <pc:sldMkLst>
          <pc:docMk/>
          <pc:sldMk cId="40360213" sldId="286"/>
        </pc:sldMkLst>
        <pc:spChg chg="mod">
          <ac:chgData name="Matahari Nendya" userId="1a1e95a6-b11e-4262-838a-feaa42c98c3c" providerId="ADAL" clId="{0B383EB7-E5B4-4784-8021-780331DD65FB}" dt="2022-02-06T11:23:54.380" v="2544" actId="20577"/>
          <ac:spMkLst>
            <pc:docMk/>
            <pc:sldMk cId="40360213" sldId="286"/>
            <ac:spMk id="2" creationId="{3324BE23-722F-4247-B23B-2E97EB162254}"/>
          </ac:spMkLst>
        </pc:spChg>
        <pc:spChg chg="mod">
          <ac:chgData name="Matahari Nendya" userId="1a1e95a6-b11e-4262-838a-feaa42c98c3c" providerId="ADAL" clId="{0B383EB7-E5B4-4784-8021-780331DD65FB}" dt="2022-02-06T12:48:26.461" v="4402" actId="6549"/>
          <ac:spMkLst>
            <pc:docMk/>
            <pc:sldMk cId="40360213" sldId="286"/>
            <ac:spMk id="3" creationId="{E2CFE7CB-C412-48B4-8718-229397C018DC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3:10:43.276" v="4756" actId="14100"/>
        <pc:sldMkLst>
          <pc:docMk/>
          <pc:sldMk cId="3953852046" sldId="287"/>
        </pc:sldMkLst>
        <pc:spChg chg="mod">
          <ac:chgData name="Matahari Nendya" userId="1a1e95a6-b11e-4262-838a-feaa42c98c3c" providerId="ADAL" clId="{0B383EB7-E5B4-4784-8021-780331DD65FB}" dt="2022-02-06T13:10:43.276" v="4756" actId="14100"/>
          <ac:spMkLst>
            <pc:docMk/>
            <pc:sldMk cId="3953852046" sldId="287"/>
            <ac:spMk id="2" creationId="{5F2F4037-8636-419C-99AB-72B2BE587559}"/>
          </ac:spMkLst>
        </pc:spChg>
        <pc:spChg chg="del">
          <ac:chgData name="Matahari Nendya" userId="1a1e95a6-b11e-4262-838a-feaa42c98c3c" providerId="ADAL" clId="{0B383EB7-E5B4-4784-8021-780331DD65FB}" dt="2022-02-06T11:27:46.299" v="2708" actId="478"/>
          <ac:spMkLst>
            <pc:docMk/>
            <pc:sldMk cId="3953852046" sldId="287"/>
            <ac:spMk id="3" creationId="{70F12FB8-2B35-4226-B6F1-D2B946EF55F6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3953852046" sldId="287"/>
            <ac:picMk id="4" creationId="{319DCAE9-52D6-48A9-A9A8-15B7108C9DC1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8:59.318" v="4409" actId="1076"/>
        <pc:sldMkLst>
          <pc:docMk/>
          <pc:sldMk cId="888604845" sldId="288"/>
        </pc:sldMkLst>
        <pc:spChg chg="mod">
          <ac:chgData name="Matahari Nendya" userId="1a1e95a6-b11e-4262-838a-feaa42c98c3c" providerId="ADAL" clId="{0B383EB7-E5B4-4784-8021-780331DD65FB}" dt="2022-02-06T12:48:48.373" v="4407" actId="404"/>
          <ac:spMkLst>
            <pc:docMk/>
            <pc:sldMk cId="888604845" sldId="288"/>
            <ac:spMk id="2" creationId="{F94E6927-CFB5-4652-9DDE-C3AFB1E099BE}"/>
          </ac:spMkLst>
        </pc:spChg>
        <pc:spChg chg="del">
          <ac:chgData name="Matahari Nendya" userId="1a1e95a6-b11e-4262-838a-feaa42c98c3c" providerId="ADAL" clId="{0B383EB7-E5B4-4784-8021-780331DD65FB}" dt="2022-02-06T11:31:48.229" v="2776" actId="478"/>
          <ac:spMkLst>
            <pc:docMk/>
            <pc:sldMk cId="888604845" sldId="288"/>
            <ac:spMk id="3" creationId="{68ED276A-F62E-4246-B4E7-F8C498F5C523}"/>
          </ac:spMkLst>
        </pc:spChg>
        <pc:spChg chg="add del">
          <ac:chgData name="Matahari Nendya" userId="1a1e95a6-b11e-4262-838a-feaa42c98c3c" providerId="ADAL" clId="{0B383EB7-E5B4-4784-8021-780331DD65FB}" dt="2022-02-06T11:32:03.652" v="2778" actId="478"/>
          <ac:spMkLst>
            <pc:docMk/>
            <pc:sldMk cId="888604845" sldId="288"/>
            <ac:spMk id="4" creationId="{847A8477-917B-4A0C-87E4-189C1D5C10DB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5" creationId="{FA1BF236-1668-421F-A641-91B235F2E91C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6" creationId="{5E937207-C7DA-4D0C-A8D7-4620A95AF6FB}"/>
          </ac:spMkLst>
        </pc:spChg>
        <pc:spChg chg="add mod">
          <ac:chgData name="Matahari Nendya" userId="1a1e95a6-b11e-4262-838a-feaa42c98c3c" providerId="ADAL" clId="{0B383EB7-E5B4-4784-8021-780331DD65FB}" dt="2022-02-06T12:48:59.318" v="4409" actId="1076"/>
          <ac:spMkLst>
            <pc:docMk/>
            <pc:sldMk cId="888604845" sldId="288"/>
            <ac:spMk id="7" creationId="{D31252E3-F246-4830-862C-5C205CCE7F99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8" creationId="{9C1890AC-3D75-4F8B-B4B5-240795A3E9C7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2" creationId="{E254A5AA-097B-4A37-B3DE-AAD4536D91F0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3" creationId="{D67BC770-3412-4586-B0AA-DE0C2A32B41E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4" creationId="{698C248C-A80A-4274-B411-DD2CE0B15793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5" creationId="{4C0707F8-3B03-4568-A6E7-2AAE6EDDCA1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7" creationId="{0F78180D-D180-4F8D-B385-5512C2E08C5F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8" creationId="{22325783-8035-47DB-9399-CD089415AA49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9" creationId="{0889993E-471A-4853-8201-980C453D6100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0" creationId="{C70728B6-C168-419A-A0BC-15491C4A3C0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4" creationId="{6158ECD6-ABAA-4958-AAD1-0DAA543A870E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5" creationId="{6D02D77A-EF82-4252-BE16-1D52D402272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30" creationId="{D659AA5B-358E-4F64-A048-C66E9D79FD32}"/>
          </ac:spMkLst>
        </pc:spChg>
        <pc:spChg chg="add del mod">
          <ac:chgData name="Matahari Nendya" userId="1a1e95a6-b11e-4262-838a-feaa42c98c3c" providerId="ADAL" clId="{0B383EB7-E5B4-4784-8021-780331DD65FB}" dt="2022-02-06T11:45:16.554" v="3119"/>
          <ac:spMkLst>
            <pc:docMk/>
            <pc:sldMk cId="888604845" sldId="288"/>
            <ac:spMk id="31" creationId="{E4581E4D-FF9A-47BF-9CAB-D1C747F2C91D}"/>
          </ac:spMkLst>
        </pc:spChg>
        <pc:spChg chg="mod">
          <ac:chgData name="Matahari Nendya" userId="1a1e95a6-b11e-4262-838a-feaa42c98c3c" providerId="ADAL" clId="{0B383EB7-E5B4-4784-8021-780331DD65FB}" dt="2022-02-06T11:45:11.634" v="3112" actId="20577"/>
          <ac:spMkLst>
            <pc:docMk/>
            <pc:sldMk cId="888604845" sldId="288"/>
            <ac:spMk id="33" creationId="{4AF8CFA4-DBC0-45AD-B74E-9C43643BF8FB}"/>
          </ac:spMkLst>
        </pc:spChg>
        <pc:spChg chg="mod">
          <ac:chgData name="Matahari Nendya" userId="1a1e95a6-b11e-4262-838a-feaa42c98c3c" providerId="ADAL" clId="{0B383EB7-E5B4-4784-8021-780331DD65FB}" dt="2022-02-06T11:44:35.619" v="3102"/>
          <ac:spMkLst>
            <pc:docMk/>
            <pc:sldMk cId="888604845" sldId="288"/>
            <ac:spMk id="34" creationId="{358D3FF5-FCB7-44BD-A222-49E7803ABF73}"/>
          </ac:spMkLst>
        </pc:spChg>
        <pc:spChg chg="mod">
          <ac:chgData name="Matahari Nendya" userId="1a1e95a6-b11e-4262-838a-feaa42c98c3c" providerId="ADAL" clId="{0B383EB7-E5B4-4784-8021-780331DD65FB}" dt="2022-02-06T11:44:35.619" v="3102"/>
          <ac:spMkLst>
            <pc:docMk/>
            <pc:sldMk cId="888604845" sldId="288"/>
            <ac:spMk id="35" creationId="{0407D686-F136-488A-A197-200CDD6EA8A0}"/>
          </ac:spMkLst>
        </pc:spChg>
        <pc:spChg chg="mod">
          <ac:chgData name="Matahari Nendya" userId="1a1e95a6-b11e-4262-838a-feaa42c98c3c" providerId="ADAL" clId="{0B383EB7-E5B4-4784-8021-780331DD65FB}" dt="2022-02-06T11:45:12.089" v="3114" actId="6549"/>
          <ac:spMkLst>
            <pc:docMk/>
            <pc:sldMk cId="888604845" sldId="288"/>
            <ac:spMk id="36" creationId="{5E3D2834-D81E-46E5-BD0D-A6444E260431}"/>
          </ac:spMkLst>
        </pc:s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888604845" sldId="288"/>
            <ac:grpSpMk id="11" creationId="{B6DC1851-2DEF-41A4-B0AA-C04ED3C35E13}"/>
          </ac:grpSpMkLst>
        </pc:grpChg>
        <pc:grpChg chg="add del mod">
          <ac:chgData name="Matahari Nendya" userId="1a1e95a6-b11e-4262-838a-feaa42c98c3c" providerId="ADAL" clId="{0B383EB7-E5B4-4784-8021-780331DD65FB}" dt="2022-02-06T11:45:26.234" v="3120" actId="165"/>
          <ac:grpSpMkLst>
            <pc:docMk/>
            <pc:sldMk cId="888604845" sldId="288"/>
            <ac:grpSpMk id="22" creationId="{A1D27623-0E5B-4CD3-AFF4-D7CBF44DADA3}"/>
          </ac:grpSpMkLst>
        </pc:gr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888604845" sldId="288"/>
            <ac:grpSpMk id="23" creationId="{D27EE940-9F77-4F87-BED3-1333662AD373}"/>
          </ac:grpSpMkLst>
        </pc:grpChg>
        <pc:grpChg chg="add del mod">
          <ac:chgData name="Matahari Nendya" userId="1a1e95a6-b11e-4262-838a-feaa42c98c3c" providerId="ADAL" clId="{0B383EB7-E5B4-4784-8021-780331DD65FB}" dt="2022-02-06T11:45:13.313" v="3116"/>
          <ac:grpSpMkLst>
            <pc:docMk/>
            <pc:sldMk cId="888604845" sldId="288"/>
            <ac:grpSpMk id="32" creationId="{486133E2-C808-449A-AE11-3D5AFDB788A6}"/>
          </ac:grpSpMkLst>
        </pc:grpChg>
        <pc:picChg chg="add del">
          <ac:chgData name="Matahari Nendya" userId="1a1e95a6-b11e-4262-838a-feaa42c98c3c" providerId="ADAL" clId="{0B383EB7-E5B4-4784-8021-780331DD65FB}" dt="2022-02-06T11:35:39.164" v="2861" actId="478"/>
          <ac:picMkLst>
            <pc:docMk/>
            <pc:sldMk cId="888604845" sldId="288"/>
            <ac:picMk id="10" creationId="{69FD7F21-A3AC-425D-AAAC-4681C36D385A}"/>
          </ac:picMkLst>
        </pc:picChg>
        <pc:picChg chg="add mod topLvl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6" creationId="{5E99BE28-ECFB-4463-9967-4EFFA55D97E2}"/>
          </ac:picMkLst>
        </pc:picChg>
        <pc:picChg chg="add del mod">
          <ac:chgData name="Matahari Nendya" userId="1a1e95a6-b11e-4262-838a-feaa42c98c3c" providerId="ADAL" clId="{0B383EB7-E5B4-4784-8021-780331DD65FB}" dt="2022-02-06T11:37:12.764" v="2887" actId="478"/>
          <ac:picMkLst>
            <pc:docMk/>
            <pc:sldMk cId="888604845" sldId="288"/>
            <ac:picMk id="21" creationId="{5036D2C4-6A0E-4F29-B4B6-07A637603103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26" creationId="{853D55FE-7F7D-4231-A6F3-BC0409D72789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28" creationId="{EDC6929E-25BF-4CB6-B9AD-06C89408FB23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30" creationId="{773D0B4C-CB91-4D7F-9FF0-24ADF046748B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32" creationId="{3FD49328-A6A1-4301-9CD9-5985AF8721B1}"/>
          </ac:picMkLst>
        </pc:picChg>
      </pc:sldChg>
      <pc:sldChg chg="modSp new mod">
        <pc:chgData name="Matahari Nendya" userId="1a1e95a6-b11e-4262-838a-feaa42c98c3c" providerId="ADAL" clId="{0B383EB7-E5B4-4784-8021-780331DD65FB}" dt="2022-02-06T12:47:12.439" v="4382" actId="27636"/>
        <pc:sldMkLst>
          <pc:docMk/>
          <pc:sldMk cId="3491568447" sldId="289"/>
        </pc:sldMkLst>
        <pc:spChg chg="mod">
          <ac:chgData name="Matahari Nendya" userId="1a1e95a6-b11e-4262-838a-feaa42c98c3c" providerId="ADAL" clId="{0B383EB7-E5B4-4784-8021-780331DD65FB}" dt="2022-02-06T11:46:16.749" v="3191" actId="20577"/>
          <ac:spMkLst>
            <pc:docMk/>
            <pc:sldMk cId="3491568447" sldId="289"/>
            <ac:spMk id="2" creationId="{93F96651-51F9-42B1-A1C6-B7ACC9C541B8}"/>
          </ac:spMkLst>
        </pc:spChg>
        <pc:spChg chg="mod">
          <ac:chgData name="Matahari Nendya" userId="1a1e95a6-b11e-4262-838a-feaa42c98c3c" providerId="ADAL" clId="{0B383EB7-E5B4-4784-8021-780331DD65FB}" dt="2022-02-06T12:47:12.439" v="4382" actId="27636"/>
          <ac:spMkLst>
            <pc:docMk/>
            <pc:sldMk cId="3491568447" sldId="289"/>
            <ac:spMk id="3" creationId="{3C1F8CB3-43E7-40D8-A4B5-83F0ACD61FD2}"/>
          </ac:spMkLst>
        </pc:spChg>
      </pc:sldChg>
      <pc:sldChg chg="new del">
        <pc:chgData name="Matahari Nendya" userId="1a1e95a6-b11e-4262-838a-feaa42c98c3c" providerId="ADAL" clId="{0B383EB7-E5B4-4784-8021-780331DD65FB}" dt="2022-02-06T11:49:32.982" v="3270" actId="47"/>
        <pc:sldMkLst>
          <pc:docMk/>
          <pc:sldMk cId="52797621" sldId="290"/>
        </pc:sldMkLst>
      </pc:sldChg>
      <pc:sldChg chg="modSp add mod">
        <pc:chgData name="Matahari Nendya" userId="1a1e95a6-b11e-4262-838a-feaa42c98c3c" providerId="ADAL" clId="{0B383EB7-E5B4-4784-8021-780331DD65FB}" dt="2022-02-06T12:49:15.195" v="4415" actId="6549"/>
        <pc:sldMkLst>
          <pc:docMk/>
          <pc:sldMk cId="3243588947" sldId="290"/>
        </pc:sldMkLst>
        <pc:spChg chg="mod">
          <ac:chgData name="Matahari Nendya" userId="1a1e95a6-b11e-4262-838a-feaa42c98c3c" providerId="ADAL" clId="{0B383EB7-E5B4-4784-8021-780331DD65FB}" dt="2022-02-06T11:49:39.821" v="3275" actId="20577"/>
          <ac:spMkLst>
            <pc:docMk/>
            <pc:sldMk cId="3243588947" sldId="290"/>
            <ac:spMk id="2" creationId="{93F96651-51F9-42B1-A1C6-B7ACC9C541B8}"/>
          </ac:spMkLst>
        </pc:spChg>
        <pc:spChg chg="mod">
          <ac:chgData name="Matahari Nendya" userId="1a1e95a6-b11e-4262-838a-feaa42c98c3c" providerId="ADAL" clId="{0B383EB7-E5B4-4784-8021-780331DD65FB}" dt="2022-02-06T12:49:15.195" v="4415" actId="6549"/>
          <ac:spMkLst>
            <pc:docMk/>
            <pc:sldMk cId="3243588947" sldId="290"/>
            <ac:spMk id="3" creationId="{3C1F8CB3-43E7-40D8-A4B5-83F0ACD61FD2}"/>
          </ac:spMkLst>
        </pc:spChg>
      </pc:sldChg>
      <pc:sldChg chg="modSp new mod">
        <pc:chgData name="Matahari Nendya" userId="1a1e95a6-b11e-4262-838a-feaa42c98c3c" providerId="ADAL" clId="{0B383EB7-E5B4-4784-8021-780331DD65FB}" dt="2022-02-06T12:49:12.221" v="4414" actId="6549"/>
        <pc:sldMkLst>
          <pc:docMk/>
          <pc:sldMk cId="3769117632" sldId="291"/>
        </pc:sldMkLst>
        <pc:spChg chg="mod">
          <ac:chgData name="Matahari Nendya" userId="1a1e95a6-b11e-4262-838a-feaa42c98c3c" providerId="ADAL" clId="{0B383EB7-E5B4-4784-8021-780331DD65FB}" dt="2022-02-06T11:57:22.358" v="3344" actId="20577"/>
          <ac:spMkLst>
            <pc:docMk/>
            <pc:sldMk cId="3769117632" sldId="291"/>
            <ac:spMk id="2" creationId="{69374125-5D71-4C22-B398-99FD3037706A}"/>
          </ac:spMkLst>
        </pc:spChg>
        <pc:spChg chg="mod">
          <ac:chgData name="Matahari Nendya" userId="1a1e95a6-b11e-4262-838a-feaa42c98c3c" providerId="ADAL" clId="{0B383EB7-E5B4-4784-8021-780331DD65FB}" dt="2022-02-06T12:49:12.221" v="4414" actId="6549"/>
          <ac:spMkLst>
            <pc:docMk/>
            <pc:sldMk cId="3769117632" sldId="291"/>
            <ac:spMk id="3" creationId="{EEC70208-DCF2-4904-8D4C-31C08E06873A}"/>
          </ac:spMkLst>
        </pc:spChg>
      </pc:sldChg>
      <pc:sldChg chg="addSp modSp new mod">
        <pc:chgData name="Matahari Nendya" userId="1a1e95a6-b11e-4262-838a-feaa42c98c3c" providerId="ADAL" clId="{0B383EB7-E5B4-4784-8021-780331DD65FB}" dt="2022-02-06T12:47:12.287" v="4381"/>
        <pc:sldMkLst>
          <pc:docMk/>
          <pc:sldMk cId="4214035478" sldId="292"/>
        </pc:sldMkLst>
        <pc:spChg chg="mod">
          <ac:chgData name="Matahari Nendya" userId="1a1e95a6-b11e-4262-838a-feaa42c98c3c" providerId="ADAL" clId="{0B383EB7-E5B4-4784-8021-780331DD65FB}" dt="2022-02-06T11:59:52.950" v="3366" actId="20577"/>
          <ac:spMkLst>
            <pc:docMk/>
            <pc:sldMk cId="4214035478" sldId="292"/>
            <ac:spMk id="2" creationId="{1659E6E1-62E5-4276-989F-050A548CDFC7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214035478" sldId="292"/>
            <ac:spMk id="3" creationId="{20DE3607-161A-49B6-813A-C1503E6ABFBD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4214035478" sldId="292"/>
            <ac:picMk id="5" creationId="{93335F4A-C5AA-446B-9C33-DE4F6DC78006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9:29.610" v="4419" actId="1076"/>
        <pc:sldMkLst>
          <pc:docMk/>
          <pc:sldMk cId="1872055900" sldId="293"/>
        </pc:sldMkLst>
        <pc:spChg chg="mod">
          <ac:chgData name="Matahari Nendya" userId="1a1e95a6-b11e-4262-838a-feaa42c98c3c" providerId="ADAL" clId="{0B383EB7-E5B4-4784-8021-780331DD65FB}" dt="2022-02-06T12:03:45.894" v="3417" actId="20577"/>
          <ac:spMkLst>
            <pc:docMk/>
            <pc:sldMk cId="1872055900" sldId="293"/>
            <ac:spMk id="2" creationId="{A3FA7756-AFB8-435A-A1A1-93BB0C6D6723}"/>
          </ac:spMkLst>
        </pc:spChg>
        <pc:spChg chg="del">
          <ac:chgData name="Matahari Nendya" userId="1a1e95a6-b11e-4262-838a-feaa42c98c3c" providerId="ADAL" clId="{0B383EB7-E5B4-4784-8021-780331DD65FB}" dt="2022-02-06T12:02:45.134" v="3398" actId="478"/>
          <ac:spMkLst>
            <pc:docMk/>
            <pc:sldMk cId="1872055900" sldId="293"/>
            <ac:spMk id="3" creationId="{BBCB3CBC-4837-4E19-860A-A2281C19DDD1}"/>
          </ac:spMkLst>
        </pc:spChg>
        <pc:picChg chg="add mod">
          <ac:chgData name="Matahari Nendya" userId="1a1e95a6-b11e-4262-838a-feaa42c98c3c" providerId="ADAL" clId="{0B383EB7-E5B4-4784-8021-780331DD65FB}" dt="2022-02-06T12:49:29.610" v="4419" actId="1076"/>
          <ac:picMkLst>
            <pc:docMk/>
            <pc:sldMk cId="1872055900" sldId="293"/>
            <ac:picMk id="4" creationId="{84604587-970A-43E9-ABAF-9DB667E2211C}"/>
          </ac:picMkLst>
        </pc:picChg>
      </pc:sldChg>
      <pc:sldChg chg="addSp delSp modSp add mod ord">
        <pc:chgData name="Matahari Nendya" userId="1a1e95a6-b11e-4262-838a-feaa42c98c3c" providerId="ADAL" clId="{0B383EB7-E5B4-4784-8021-780331DD65FB}" dt="2022-02-06T12:49:36.539" v="4422" actId="1076"/>
        <pc:sldMkLst>
          <pc:docMk/>
          <pc:sldMk cId="2038743366" sldId="294"/>
        </pc:sldMkLst>
        <pc:spChg chg="mod">
          <ac:chgData name="Matahari Nendya" userId="1a1e95a6-b11e-4262-838a-feaa42c98c3c" providerId="ADAL" clId="{0B383EB7-E5B4-4784-8021-780331DD65FB}" dt="2022-02-06T12:03:27.614" v="3410" actId="20577"/>
          <ac:spMkLst>
            <pc:docMk/>
            <pc:sldMk cId="2038743366" sldId="294"/>
            <ac:spMk id="2" creationId="{A3FA7756-AFB8-435A-A1A1-93BB0C6D6723}"/>
          </ac:spMkLst>
        </pc:spChg>
        <pc:picChg chg="del">
          <ac:chgData name="Matahari Nendya" userId="1a1e95a6-b11e-4262-838a-feaa42c98c3c" providerId="ADAL" clId="{0B383EB7-E5B4-4784-8021-780331DD65FB}" dt="2022-02-06T12:03:32.014" v="3411" actId="478"/>
          <ac:picMkLst>
            <pc:docMk/>
            <pc:sldMk cId="2038743366" sldId="294"/>
            <ac:picMk id="4" creationId="{84604587-970A-43E9-ABAF-9DB667E2211C}"/>
          </ac:picMkLst>
        </pc:picChg>
        <pc:picChg chg="add mod">
          <ac:chgData name="Matahari Nendya" userId="1a1e95a6-b11e-4262-838a-feaa42c98c3c" providerId="ADAL" clId="{0B383EB7-E5B4-4784-8021-780331DD65FB}" dt="2022-02-06T12:49:36.539" v="4422" actId="1076"/>
          <ac:picMkLst>
            <pc:docMk/>
            <pc:sldMk cId="2038743366" sldId="294"/>
            <ac:picMk id="5" creationId="{A2D9E7E5-FB03-448B-B808-0BCFD1509129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9:42.403" v="4424" actId="14100"/>
        <pc:sldMkLst>
          <pc:docMk/>
          <pc:sldMk cId="2554811773" sldId="295"/>
        </pc:sldMkLst>
        <pc:spChg chg="mod">
          <ac:chgData name="Matahari Nendya" userId="1a1e95a6-b11e-4262-838a-feaa42c98c3c" providerId="ADAL" clId="{0B383EB7-E5B4-4784-8021-780331DD65FB}" dt="2022-02-06T12:04:12.134" v="3443" actId="20577"/>
          <ac:spMkLst>
            <pc:docMk/>
            <pc:sldMk cId="2554811773" sldId="295"/>
            <ac:spMk id="2" creationId="{6423E09C-D878-4713-8291-2D9777797694}"/>
          </ac:spMkLst>
        </pc:spChg>
        <pc:spChg chg="del">
          <ac:chgData name="Matahari Nendya" userId="1a1e95a6-b11e-4262-838a-feaa42c98c3c" providerId="ADAL" clId="{0B383EB7-E5B4-4784-8021-780331DD65FB}" dt="2022-02-06T12:04:21.974" v="3445" actId="478"/>
          <ac:spMkLst>
            <pc:docMk/>
            <pc:sldMk cId="2554811773" sldId="295"/>
            <ac:spMk id="3" creationId="{B818180D-14D9-4DDB-A987-A6AA24C8ABB3}"/>
          </ac:spMkLst>
        </pc:spChg>
        <pc:picChg chg="add mod">
          <ac:chgData name="Matahari Nendya" userId="1a1e95a6-b11e-4262-838a-feaa42c98c3c" providerId="ADAL" clId="{0B383EB7-E5B4-4784-8021-780331DD65FB}" dt="2022-02-06T12:49:42.403" v="4424" actId="14100"/>
          <ac:picMkLst>
            <pc:docMk/>
            <pc:sldMk cId="2554811773" sldId="295"/>
            <ac:picMk id="4" creationId="{FEDC0DF9-2AA1-46A4-8352-E0605956A658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2:53:02.595" v="4514" actId="14100"/>
        <pc:sldMkLst>
          <pc:docMk/>
          <pc:sldMk cId="435552566" sldId="296"/>
        </pc:sldMkLst>
        <pc:spChg chg="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2" creationId="{D1969FC6-010A-45B7-85A9-F1A1195FB8EB}"/>
          </ac:spMkLst>
        </pc:spChg>
        <pc:spChg chg="add del mod ord">
          <ac:chgData name="Matahari Nendya" userId="1a1e95a6-b11e-4262-838a-feaa42c98c3c" providerId="ADAL" clId="{0B383EB7-E5B4-4784-8021-780331DD65FB}" dt="2022-02-06T12:52:55.830" v="4511" actId="27636"/>
          <ac:spMkLst>
            <pc:docMk/>
            <pc:sldMk cId="435552566" sldId="296"/>
            <ac:spMk id="3" creationId="{5DD17A91-3471-41BC-BB3B-4E4DEBE71FFD}"/>
          </ac:spMkLst>
        </pc:spChg>
        <pc:spChg chg="add del 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4" creationId="{092D4FFE-3286-4B1B-88FC-125597F9B492}"/>
          </ac:spMkLst>
        </pc:spChg>
        <pc:spChg chg="add del 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5" creationId="{03ADDE25-432C-49AA-987E-743EF790EAAE}"/>
          </ac:spMkLst>
        </pc:spChg>
        <pc:spChg chg="add del mod">
          <ac:chgData name="Matahari Nendya" userId="1a1e95a6-b11e-4262-838a-feaa42c98c3c" providerId="ADAL" clId="{0B383EB7-E5B4-4784-8021-780331DD65FB}" dt="2022-02-06T12:51:31.039" v="4467" actId="22"/>
          <ac:spMkLst>
            <pc:docMk/>
            <pc:sldMk cId="435552566" sldId="296"/>
            <ac:spMk id="8" creationId="{EF026107-BB84-42E6-9242-C19F71237B86}"/>
          </ac:spMkLst>
        </pc:spChg>
        <pc:spChg chg="add mod">
          <ac:chgData name="Matahari Nendya" userId="1a1e95a6-b11e-4262-838a-feaa42c98c3c" providerId="ADAL" clId="{0B383EB7-E5B4-4784-8021-780331DD65FB}" dt="2022-02-06T12:52:45.467" v="4504" actId="1076"/>
          <ac:spMkLst>
            <pc:docMk/>
            <pc:sldMk cId="435552566" sldId="296"/>
            <ac:spMk id="9" creationId="{6DEAB862-3883-4AE3-BA53-EF6D276538DE}"/>
          </ac:spMkLst>
        </pc:spChg>
        <pc:picChg chg="add mod">
          <ac:chgData name="Matahari Nendya" userId="1a1e95a6-b11e-4262-838a-feaa42c98c3c" providerId="ADAL" clId="{0B383EB7-E5B4-4784-8021-780331DD65FB}" dt="2022-02-06T12:53:02.595" v="4514" actId="14100"/>
          <ac:picMkLst>
            <pc:docMk/>
            <pc:sldMk cId="435552566" sldId="296"/>
            <ac:picMk id="6" creationId="{5BAD0256-7315-426E-A77B-61ED88AA0DEF}"/>
          </ac:picMkLst>
        </pc:picChg>
      </pc:sldChg>
      <pc:sldChg chg="addSp modSp new mod">
        <pc:chgData name="Matahari Nendya" userId="1a1e95a6-b11e-4262-838a-feaa42c98c3c" providerId="ADAL" clId="{0B383EB7-E5B4-4784-8021-780331DD65FB}" dt="2022-02-06T13:14:45.125" v="4783" actId="2710"/>
        <pc:sldMkLst>
          <pc:docMk/>
          <pc:sldMk cId="3772344347" sldId="297"/>
        </pc:sldMkLst>
        <pc:spChg chg="mod">
          <ac:chgData name="Matahari Nendya" userId="1a1e95a6-b11e-4262-838a-feaa42c98c3c" providerId="ADAL" clId="{0B383EB7-E5B4-4784-8021-780331DD65FB}" dt="2022-02-06T12:10:40.687" v="3533" actId="20577"/>
          <ac:spMkLst>
            <pc:docMk/>
            <pc:sldMk cId="3772344347" sldId="297"/>
            <ac:spMk id="2" creationId="{E43C84B1-1930-482C-83C8-40FEB00DF5E1}"/>
          </ac:spMkLst>
        </pc:spChg>
        <pc:spChg chg="mod">
          <ac:chgData name="Matahari Nendya" userId="1a1e95a6-b11e-4262-838a-feaa42c98c3c" providerId="ADAL" clId="{0B383EB7-E5B4-4784-8021-780331DD65FB}" dt="2022-02-06T13:14:45.125" v="4783" actId="2710"/>
          <ac:spMkLst>
            <pc:docMk/>
            <pc:sldMk cId="3772344347" sldId="297"/>
            <ac:spMk id="3" creationId="{849EDEC9-6C50-40BF-B456-8175CE672169}"/>
          </ac:spMkLst>
        </pc:spChg>
        <pc:picChg chg="add mod">
          <ac:chgData name="Matahari Nendya" userId="1a1e95a6-b11e-4262-838a-feaa42c98c3c" providerId="ADAL" clId="{0B383EB7-E5B4-4784-8021-780331DD65FB}" dt="2022-02-06T12:53:59.227" v="4522" actId="1076"/>
          <ac:picMkLst>
            <pc:docMk/>
            <pc:sldMk cId="3772344347" sldId="297"/>
            <ac:picMk id="4" creationId="{0D616FB6-9046-4F59-9162-F614F7237F09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56:47.505" v="4589" actId="21"/>
        <pc:sldMkLst>
          <pc:docMk/>
          <pc:sldMk cId="3001197704" sldId="298"/>
        </pc:sldMkLst>
        <pc:spChg chg="mod">
          <ac:chgData name="Matahari Nendya" userId="1a1e95a6-b11e-4262-838a-feaa42c98c3c" providerId="ADAL" clId="{0B383EB7-E5B4-4784-8021-780331DD65FB}" dt="2022-02-06T12:55:52.322" v="4527" actId="20577"/>
          <ac:spMkLst>
            <pc:docMk/>
            <pc:sldMk cId="3001197704" sldId="298"/>
            <ac:spMk id="2" creationId="{8BB9D8F3-8D0F-49CA-82D3-FB3C8DA54AF4}"/>
          </ac:spMkLst>
        </pc:spChg>
        <pc:spChg chg="del">
          <ac:chgData name="Matahari Nendya" userId="1a1e95a6-b11e-4262-838a-feaa42c98c3c" providerId="ADAL" clId="{0B383EB7-E5B4-4784-8021-780331DD65FB}" dt="2022-02-06T12:12:31.839" v="3552" actId="478"/>
          <ac:spMkLst>
            <pc:docMk/>
            <pc:sldMk cId="3001197704" sldId="298"/>
            <ac:spMk id="3" creationId="{D57AC77C-58E7-4223-B6AD-932392924A63}"/>
          </ac:spMkLst>
        </pc:spChg>
        <pc:picChg chg="add del mod">
          <ac:chgData name="Matahari Nendya" userId="1a1e95a6-b11e-4262-838a-feaa42c98c3c" providerId="ADAL" clId="{0B383EB7-E5B4-4784-8021-780331DD65FB}" dt="2022-02-06T12:56:47.505" v="4589" actId="21"/>
          <ac:picMkLst>
            <pc:docMk/>
            <pc:sldMk cId="3001197704" sldId="298"/>
            <ac:picMk id="5" creationId="{8821EDDE-38E6-4DE1-B1BF-CFE27F0ECB75}"/>
          </ac:picMkLst>
        </pc:picChg>
        <pc:picChg chg="add del mod">
          <ac:chgData name="Matahari Nendya" userId="1a1e95a6-b11e-4262-838a-feaa42c98c3c" providerId="ADAL" clId="{0B383EB7-E5B4-4784-8021-780331DD65FB}" dt="2022-02-06T12:55:59.177" v="4529" actId="21"/>
          <ac:picMkLst>
            <pc:docMk/>
            <pc:sldMk cId="3001197704" sldId="298"/>
            <ac:picMk id="7" creationId="{9AA46245-220B-4F45-84FB-5D2521B39F47}"/>
          </ac:picMkLst>
        </pc:picChg>
      </pc:sldChg>
      <pc:sldChg chg="addSp delSp modSp add del mod">
        <pc:chgData name="Matahari Nendya" userId="1a1e95a6-b11e-4262-838a-feaa42c98c3c" providerId="ADAL" clId="{0B383EB7-E5B4-4784-8021-780331DD65FB}" dt="2022-02-06T12:57:57.505" v="4609" actId="47"/>
        <pc:sldMkLst>
          <pc:docMk/>
          <pc:sldMk cId="2752760622" sldId="299"/>
        </pc:sldMkLst>
        <pc:picChg chg="add del mod">
          <ac:chgData name="Matahari Nendya" userId="1a1e95a6-b11e-4262-838a-feaa42c98c3c" providerId="ADAL" clId="{0B383EB7-E5B4-4784-8021-780331DD65FB}" dt="2022-02-06T12:57:18.257" v="4596" actId="21"/>
          <ac:picMkLst>
            <pc:docMk/>
            <pc:sldMk cId="2752760622" sldId="299"/>
            <ac:picMk id="4" creationId="{72FA196D-4E69-4BB0-BBED-B2DAD021BBB2}"/>
          </ac:picMkLst>
        </pc:picChg>
        <pc:picChg chg="del">
          <ac:chgData name="Matahari Nendya" userId="1a1e95a6-b11e-4262-838a-feaa42c98c3c" providerId="ADAL" clId="{0B383EB7-E5B4-4784-8021-780331DD65FB}" dt="2022-02-06T12:13:41.191" v="3607" actId="478"/>
          <ac:picMkLst>
            <pc:docMk/>
            <pc:sldMk cId="2752760622" sldId="299"/>
            <ac:picMk id="5" creationId="{8821EDDE-38E6-4DE1-B1BF-CFE27F0ECB75}"/>
          </ac:picMkLst>
        </pc:picChg>
        <pc:picChg chg="del">
          <ac:chgData name="Matahari Nendya" userId="1a1e95a6-b11e-4262-838a-feaa42c98c3c" providerId="ADAL" clId="{0B383EB7-E5B4-4784-8021-780331DD65FB}" dt="2022-02-06T12:13:41.863" v="3608" actId="478"/>
          <ac:picMkLst>
            <pc:docMk/>
            <pc:sldMk cId="2752760622" sldId="299"/>
            <ac:picMk id="7" creationId="{9AA46245-220B-4F45-84FB-5D2521B39F47}"/>
          </ac:picMkLst>
        </pc:picChg>
      </pc:sldChg>
      <pc:sldChg chg="modSp new mod">
        <pc:chgData name="Matahari Nendya" userId="1a1e95a6-b11e-4262-838a-feaa42c98c3c" providerId="ADAL" clId="{0B383EB7-E5B4-4784-8021-780331DD65FB}" dt="2022-02-06T12:58:17.363" v="4621" actId="20577"/>
        <pc:sldMkLst>
          <pc:docMk/>
          <pc:sldMk cId="2473368983" sldId="300"/>
        </pc:sldMkLst>
        <pc:spChg chg="mod">
          <ac:chgData name="Matahari Nendya" userId="1a1e95a6-b11e-4262-838a-feaa42c98c3c" providerId="ADAL" clId="{0B383EB7-E5B4-4784-8021-780331DD65FB}" dt="2022-02-06T12:14:53.432" v="3634" actId="20577"/>
          <ac:spMkLst>
            <pc:docMk/>
            <pc:sldMk cId="2473368983" sldId="300"/>
            <ac:spMk id="2" creationId="{A2D9B031-985E-412A-94E8-B58CECE2820E}"/>
          </ac:spMkLst>
        </pc:spChg>
        <pc:spChg chg="mod">
          <ac:chgData name="Matahari Nendya" userId="1a1e95a6-b11e-4262-838a-feaa42c98c3c" providerId="ADAL" clId="{0B383EB7-E5B4-4784-8021-780331DD65FB}" dt="2022-02-06T12:58:17.363" v="4621" actId="20577"/>
          <ac:spMkLst>
            <pc:docMk/>
            <pc:sldMk cId="2473368983" sldId="300"/>
            <ac:spMk id="3" creationId="{82276C5F-37A6-472A-8F87-6F73B944B45C}"/>
          </ac:spMkLst>
        </pc:spChg>
      </pc:sldChg>
      <pc:sldChg chg="modSp new mod">
        <pc:chgData name="Matahari Nendya" userId="1a1e95a6-b11e-4262-838a-feaa42c98c3c" providerId="ADAL" clId="{0B383EB7-E5B4-4784-8021-780331DD65FB}" dt="2022-02-06T12:58:23.309" v="4623" actId="403"/>
        <pc:sldMkLst>
          <pc:docMk/>
          <pc:sldMk cId="1538068412" sldId="301"/>
        </pc:sldMkLst>
        <pc:spChg chg="mod">
          <ac:chgData name="Matahari Nendya" userId="1a1e95a6-b11e-4262-838a-feaa42c98c3c" providerId="ADAL" clId="{0B383EB7-E5B4-4784-8021-780331DD65FB}" dt="2022-02-06T12:16:40.487" v="3695" actId="20577"/>
          <ac:spMkLst>
            <pc:docMk/>
            <pc:sldMk cId="1538068412" sldId="301"/>
            <ac:spMk id="2" creationId="{C6EEBFFC-DBA1-49EB-B8B0-F09AEA854501}"/>
          </ac:spMkLst>
        </pc:spChg>
        <pc:spChg chg="mod">
          <ac:chgData name="Matahari Nendya" userId="1a1e95a6-b11e-4262-838a-feaa42c98c3c" providerId="ADAL" clId="{0B383EB7-E5B4-4784-8021-780331DD65FB}" dt="2022-02-06T12:58:23.309" v="4623" actId="403"/>
          <ac:spMkLst>
            <pc:docMk/>
            <pc:sldMk cId="1538068412" sldId="301"/>
            <ac:spMk id="3" creationId="{351B7522-9E5A-42AE-B394-CDB2722FCB2A}"/>
          </ac:spMkLst>
        </pc:spChg>
      </pc:sldChg>
      <pc:sldChg chg="modSp new mod">
        <pc:chgData name="Matahari Nendya" userId="1a1e95a6-b11e-4262-838a-feaa42c98c3c" providerId="ADAL" clId="{0B383EB7-E5B4-4784-8021-780331DD65FB}" dt="2022-02-06T12:58:33.548" v="4629" actId="27636"/>
        <pc:sldMkLst>
          <pc:docMk/>
          <pc:sldMk cId="905391506" sldId="302"/>
        </pc:sldMkLst>
        <pc:spChg chg="mod">
          <ac:chgData name="Matahari Nendya" userId="1a1e95a6-b11e-4262-838a-feaa42c98c3c" providerId="ADAL" clId="{0B383EB7-E5B4-4784-8021-780331DD65FB}" dt="2022-02-06T12:17:33.736" v="3740" actId="20577"/>
          <ac:spMkLst>
            <pc:docMk/>
            <pc:sldMk cId="905391506" sldId="302"/>
            <ac:spMk id="2" creationId="{3470518C-A28D-47FB-9EC1-0FCE0D24B2FE}"/>
          </ac:spMkLst>
        </pc:spChg>
        <pc:spChg chg="mod">
          <ac:chgData name="Matahari Nendya" userId="1a1e95a6-b11e-4262-838a-feaa42c98c3c" providerId="ADAL" clId="{0B383EB7-E5B4-4784-8021-780331DD65FB}" dt="2022-02-06T12:58:33.548" v="4629" actId="27636"/>
          <ac:spMkLst>
            <pc:docMk/>
            <pc:sldMk cId="905391506" sldId="302"/>
            <ac:spMk id="3" creationId="{C444E6F0-245F-47B8-9868-3EF0AEB0A97B}"/>
          </ac:spMkLst>
        </pc:spChg>
      </pc:sldChg>
      <pc:sldChg chg="addSp modSp new mod modClrScheme chgLayout">
        <pc:chgData name="Matahari Nendya" userId="1a1e95a6-b11e-4262-838a-feaa42c98c3c" providerId="ADAL" clId="{0B383EB7-E5B4-4784-8021-780331DD65FB}" dt="2022-02-06T12:47:12.287" v="4381"/>
        <pc:sldMkLst>
          <pc:docMk/>
          <pc:sldMk cId="3868591329" sldId="303"/>
        </pc:sldMkLst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3868591329" sldId="303"/>
            <ac:spMk id="2" creationId="{1A8420D9-2A5B-4E33-9EDF-475A6745C217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3868591329" sldId="303"/>
            <ac:spMk id="3" creationId="{BD89BD52-4582-4930-A68C-59F7B47B4CA6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3868591329" sldId="303"/>
            <ac:picMk id="5" creationId="{D03B1B65-5C0D-4DFF-87A4-C8B6CB7ABA5D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3:01:24.523" v="4688" actId="14100"/>
        <pc:sldMkLst>
          <pc:docMk/>
          <pc:sldMk cId="3997241812" sldId="304"/>
        </pc:sldMkLst>
        <pc:spChg chg="del mod ord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2" creationId="{ACC44237-17B4-4822-A8EF-09BA74BEBEC4}"/>
          </ac:spMkLst>
        </pc:spChg>
        <pc:spChg chg="del mod ord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3" creationId="{156D71BF-9B14-4984-9BE5-C96849CA98DA}"/>
          </ac:spMkLst>
        </pc:spChg>
        <pc:spChg chg="del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4" creationId="{9E3D65A1-B35D-4BF7-9403-A02F10A01063}"/>
          </ac:spMkLst>
        </pc:spChg>
        <pc:spChg chg="add mod ord">
          <ac:chgData name="Matahari Nendya" userId="1a1e95a6-b11e-4262-838a-feaa42c98c3c" providerId="ADAL" clId="{0B383EB7-E5B4-4784-8021-780331DD65FB}" dt="2022-02-06T12:20:30.839" v="3876" actId="20577"/>
          <ac:spMkLst>
            <pc:docMk/>
            <pc:sldMk cId="3997241812" sldId="304"/>
            <ac:spMk id="5" creationId="{3F169476-DFB5-4FC0-8DA4-714A3AA01117}"/>
          </ac:spMkLst>
        </pc:spChg>
        <pc:spChg chg="add mod ord">
          <ac:chgData name="Matahari Nendya" userId="1a1e95a6-b11e-4262-838a-feaa42c98c3c" providerId="ADAL" clId="{0B383EB7-E5B4-4784-8021-780331DD65FB}" dt="2022-02-06T13:01:20.091" v="4686" actId="27636"/>
          <ac:spMkLst>
            <pc:docMk/>
            <pc:sldMk cId="3997241812" sldId="304"/>
            <ac:spMk id="6" creationId="{5395CD6B-6FDC-4506-A02A-A958103B3767}"/>
          </ac:spMkLst>
        </pc:spChg>
        <pc:picChg chg="add mod">
          <ac:chgData name="Matahari Nendya" userId="1a1e95a6-b11e-4262-838a-feaa42c98c3c" providerId="ADAL" clId="{0B383EB7-E5B4-4784-8021-780331DD65FB}" dt="2022-02-06T13:01:24.523" v="4688" actId="14100"/>
          <ac:picMkLst>
            <pc:docMk/>
            <pc:sldMk cId="3997241812" sldId="304"/>
            <ac:picMk id="7" creationId="{773CDDEA-B0C4-4E36-8525-8DCCD63224D1}"/>
          </ac:picMkLst>
        </pc:picChg>
      </pc:sldChg>
      <pc:sldChg chg="modSp new mod">
        <pc:chgData name="Matahari Nendya" userId="1a1e95a6-b11e-4262-838a-feaa42c98c3c" providerId="ADAL" clId="{0B383EB7-E5B4-4784-8021-780331DD65FB}" dt="2022-02-06T13:02:47.869" v="4696" actId="27636"/>
        <pc:sldMkLst>
          <pc:docMk/>
          <pc:sldMk cId="1765709043" sldId="305"/>
        </pc:sldMkLst>
        <pc:spChg chg="mod">
          <ac:chgData name="Matahari Nendya" userId="1a1e95a6-b11e-4262-838a-feaa42c98c3c" providerId="ADAL" clId="{0B383EB7-E5B4-4784-8021-780331DD65FB}" dt="2022-02-06T12:22:04.240" v="3917" actId="20577"/>
          <ac:spMkLst>
            <pc:docMk/>
            <pc:sldMk cId="1765709043" sldId="305"/>
            <ac:spMk id="2" creationId="{FF3DF1EA-A478-4EAE-BAD7-2359520CC8A0}"/>
          </ac:spMkLst>
        </pc:spChg>
        <pc:spChg chg="mod">
          <ac:chgData name="Matahari Nendya" userId="1a1e95a6-b11e-4262-838a-feaa42c98c3c" providerId="ADAL" clId="{0B383EB7-E5B4-4784-8021-780331DD65FB}" dt="2022-02-06T13:02:47.869" v="4696" actId="27636"/>
          <ac:spMkLst>
            <pc:docMk/>
            <pc:sldMk cId="1765709043" sldId="305"/>
            <ac:spMk id="3" creationId="{D1F097EF-BD73-47F3-A065-230DA0F1F587}"/>
          </ac:spMkLst>
        </pc:spChg>
      </pc:sldChg>
      <pc:sldChg chg="modSp new mod">
        <pc:chgData name="Matahari Nendya" userId="1a1e95a6-b11e-4262-838a-feaa42c98c3c" providerId="ADAL" clId="{0B383EB7-E5B4-4784-8021-780331DD65FB}" dt="2022-02-06T13:03:03.619" v="4703" actId="20577"/>
        <pc:sldMkLst>
          <pc:docMk/>
          <pc:sldMk cId="92347792" sldId="306"/>
        </pc:sldMkLst>
        <pc:spChg chg="mod">
          <ac:chgData name="Matahari Nendya" userId="1a1e95a6-b11e-4262-838a-feaa42c98c3c" providerId="ADAL" clId="{0B383EB7-E5B4-4784-8021-780331DD65FB}" dt="2022-02-06T12:23:30.560" v="3946" actId="20577"/>
          <ac:spMkLst>
            <pc:docMk/>
            <pc:sldMk cId="92347792" sldId="306"/>
            <ac:spMk id="2" creationId="{6CA85951-F2B9-4189-89EF-080D95769AD2}"/>
          </ac:spMkLst>
        </pc:spChg>
        <pc:spChg chg="mod">
          <ac:chgData name="Matahari Nendya" userId="1a1e95a6-b11e-4262-838a-feaa42c98c3c" providerId="ADAL" clId="{0B383EB7-E5B4-4784-8021-780331DD65FB}" dt="2022-02-06T13:03:03.619" v="4703" actId="20577"/>
          <ac:spMkLst>
            <pc:docMk/>
            <pc:sldMk cId="92347792" sldId="306"/>
            <ac:spMk id="3" creationId="{7F7532CF-D8EC-4795-AC2F-84DA6E01356A}"/>
          </ac:spMkLst>
        </pc:spChg>
      </pc:sldChg>
      <pc:sldChg chg="addSp modSp new mod modAnim">
        <pc:chgData name="Matahari Nendya" userId="1a1e95a6-b11e-4262-838a-feaa42c98c3c" providerId="ADAL" clId="{0B383EB7-E5B4-4784-8021-780331DD65FB}" dt="2022-02-06T13:04:10.794" v="4707" actId="403"/>
        <pc:sldMkLst>
          <pc:docMk/>
          <pc:sldMk cId="4173612781" sldId="307"/>
        </pc:sldMkLst>
        <pc:spChg chg="mod">
          <ac:chgData name="Matahari Nendya" userId="1a1e95a6-b11e-4262-838a-feaa42c98c3c" providerId="ADAL" clId="{0B383EB7-E5B4-4784-8021-780331DD65FB}" dt="2022-02-06T12:24:29.096" v="3959" actId="20577"/>
          <ac:spMkLst>
            <pc:docMk/>
            <pc:sldMk cId="4173612781" sldId="307"/>
            <ac:spMk id="2" creationId="{8E7D2C94-55C5-4F04-AED2-59AB638937AA}"/>
          </ac:spMkLst>
        </pc:spChg>
        <pc:spChg chg="mod">
          <ac:chgData name="Matahari Nendya" userId="1a1e95a6-b11e-4262-838a-feaa42c98c3c" providerId="ADAL" clId="{0B383EB7-E5B4-4784-8021-780331DD65FB}" dt="2022-02-06T13:04:10.794" v="4707" actId="403"/>
          <ac:spMkLst>
            <pc:docMk/>
            <pc:sldMk cId="4173612781" sldId="307"/>
            <ac:spMk id="3" creationId="{7F0AAAFE-CCB9-43C6-BB6E-3652E05B6833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6" creationId="{00B38061-B05F-4997-8DB1-BECF8C0F1B8F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9" creationId="{85398E9A-AEA5-4F68-9F82-78C2931B3D2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0" creationId="{493AECBB-C0D6-48D4-B8EE-1582C17F00E9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2" creationId="{8BAB39C2-50E2-40D5-9591-192CA0926E6C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3" creationId="{CB1AF95D-DF21-4DFC-A5B6-63F274291BAA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4" creationId="{EBA17347-0551-493E-BB3F-0BD8F963926A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5" creationId="{A0885FDC-86BB-4B0D-97A3-DF572123B912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6" creationId="{516FE803-F32E-4840-B9BF-7065A1CC6E8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9" creationId="{33BD82B3-2DB5-4E24-BDF7-572CF620CF56}"/>
          </ac:spMkLst>
        </pc:s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4" creationId="{ED880AE2-EA8C-4C4F-8314-64EAF789F8CB}"/>
          </ac:grpSpMkLst>
        </pc:grpChg>
        <pc:grpChg chg="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5" creationId="{A6675B1C-AD48-411E-9B74-5E31F637B56A}"/>
          </ac:grpSpMkLst>
        </pc:gr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20" creationId="{2083C05C-DE3F-4B65-A2E3-D4E3B8600A04}"/>
          </ac:grpSpMkLst>
        </pc:grpChg>
        <pc:picChg chg="mod">
          <ac:chgData name="Matahari Nendya" userId="1a1e95a6-b11e-4262-838a-feaa42c98c3c" providerId="ADAL" clId="{0B383EB7-E5B4-4784-8021-780331DD65FB}" dt="2022-02-06T12:47:12.287" v="4381"/>
          <ac:picMkLst>
            <pc:docMk/>
            <pc:sldMk cId="4173612781" sldId="307"/>
            <ac:picMk id="7" creationId="{1003C70C-7FE8-419A-943E-C4131D02B638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4173612781" sldId="307"/>
            <ac:picMk id="17" creationId="{4ACDCDEC-CB9A-4A12-9763-D8A844841E1A}"/>
          </ac:picMkLst>
        </pc:picChg>
        <pc:cxnChg chg="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8" creationId="{FAAB033C-9184-4746-9812-0D23A9AAE4DA}"/>
          </ac:cxnSpMkLst>
        </pc:cxnChg>
        <pc:cxnChg chg="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11" creationId="{B87B61E9-FD59-4BA8-BD9E-B6744B719CA4}"/>
          </ac:cxnSpMkLst>
        </pc:cxnChg>
        <pc:cxnChg chg="add 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18" creationId="{EF7E0233-9022-4156-A8E8-FC14649949F3}"/>
          </ac:cxnSpMkLst>
        </pc:cxnChg>
      </pc:sldChg>
      <pc:sldChg chg="modSp new mod">
        <pc:chgData name="Matahari Nendya" userId="1a1e95a6-b11e-4262-838a-feaa42c98c3c" providerId="ADAL" clId="{0B383EB7-E5B4-4784-8021-780331DD65FB}" dt="2022-02-06T12:47:12.568" v="4383" actId="27636"/>
        <pc:sldMkLst>
          <pc:docMk/>
          <pc:sldMk cId="432459161" sldId="308"/>
        </pc:sldMkLst>
        <pc:spChg chg="mod">
          <ac:chgData name="Matahari Nendya" userId="1a1e95a6-b11e-4262-838a-feaa42c98c3c" providerId="ADAL" clId="{0B383EB7-E5B4-4784-8021-780331DD65FB}" dt="2022-02-06T12:26:33.841" v="3977" actId="20577"/>
          <ac:spMkLst>
            <pc:docMk/>
            <pc:sldMk cId="432459161" sldId="308"/>
            <ac:spMk id="2" creationId="{4698A5DC-1546-4308-9153-8E471E585D7A}"/>
          </ac:spMkLst>
        </pc:spChg>
        <pc:spChg chg="mod">
          <ac:chgData name="Matahari Nendya" userId="1a1e95a6-b11e-4262-838a-feaa42c98c3c" providerId="ADAL" clId="{0B383EB7-E5B4-4784-8021-780331DD65FB}" dt="2022-02-06T12:47:12.568" v="4383" actId="27636"/>
          <ac:spMkLst>
            <pc:docMk/>
            <pc:sldMk cId="432459161" sldId="308"/>
            <ac:spMk id="3" creationId="{E399CE54-A06F-40A9-A0E0-5246FE863862}"/>
          </ac:spMkLst>
        </pc:spChg>
      </pc:sldChg>
      <pc:sldChg chg="addSp delSp modSp new del mod">
        <pc:chgData name="Matahari Nendya" userId="1a1e95a6-b11e-4262-838a-feaa42c98c3c" providerId="ADAL" clId="{0B383EB7-E5B4-4784-8021-780331DD65FB}" dt="2022-02-06T13:07:15.820" v="4733" actId="47"/>
        <pc:sldMkLst>
          <pc:docMk/>
          <pc:sldMk cId="331528236" sldId="309"/>
        </pc:sldMkLst>
        <pc:spChg chg="del mod">
          <ac:chgData name="Matahari Nendya" userId="1a1e95a6-b11e-4262-838a-feaa42c98c3c" providerId="ADAL" clId="{0B383EB7-E5B4-4784-8021-780331DD65FB}" dt="2022-02-06T13:04:49.574" v="4715" actId="478"/>
          <ac:spMkLst>
            <pc:docMk/>
            <pc:sldMk cId="331528236" sldId="309"/>
            <ac:spMk id="2" creationId="{AF301B7A-73B8-4943-B02F-558E68B3B87A}"/>
          </ac:spMkLst>
        </pc:spChg>
        <pc:spChg chg="del mod">
          <ac:chgData name="Matahari Nendya" userId="1a1e95a6-b11e-4262-838a-feaa42c98c3c" providerId="ADAL" clId="{0B383EB7-E5B4-4784-8021-780331DD65FB}" dt="2022-02-06T13:04:45.046" v="4713" actId="478"/>
          <ac:spMkLst>
            <pc:docMk/>
            <pc:sldMk cId="331528236" sldId="309"/>
            <ac:spMk id="3" creationId="{C4E7CB15-F5E9-49D1-897B-329801BF0F0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4" creationId="{1872A8D0-7456-4AB3-AA04-5F96ECE35DD4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5" creationId="{3A485D2B-1724-450F-A73E-D5644DCA205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6" creationId="{C44EF256-A592-42D8-AC96-B7EAE742DB3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7" creationId="{6C9D6CDE-06CE-4080-B8DC-5D822F140D0C}"/>
          </ac:spMkLst>
        </pc:spChg>
        <pc:spChg chg="add del mod">
          <ac:chgData name="Matahari Nendya" userId="1a1e95a6-b11e-4262-838a-feaa42c98c3c" providerId="ADAL" clId="{0B383EB7-E5B4-4784-8021-780331DD65FB}" dt="2022-02-06T12:30:46.920" v="4047" actId="478"/>
          <ac:spMkLst>
            <pc:docMk/>
            <pc:sldMk cId="331528236" sldId="309"/>
            <ac:spMk id="8" creationId="{197505E4-C4ED-4901-B08D-B9ED643C27B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9" creationId="{A6B735C6-F010-4F4A-9C51-1AD0319FACBB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10" creationId="{C5BEBE6A-3C85-456D-8E9D-665943B4121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11" creationId="{68B4F8E4-AD24-43E8-83FA-C4E1EC3BF4E8}"/>
          </ac:spMkLst>
        </pc:spChg>
        <pc:spChg chg="add del mod">
          <ac:chgData name="Matahari Nendya" userId="1a1e95a6-b11e-4262-838a-feaa42c98c3c" providerId="ADAL" clId="{0B383EB7-E5B4-4784-8021-780331DD65FB}" dt="2022-02-06T13:04:47.299" v="4714" actId="478"/>
          <ac:spMkLst>
            <pc:docMk/>
            <pc:sldMk cId="331528236" sldId="309"/>
            <ac:spMk id="13" creationId="{793D50D1-2494-4BD8-81A6-8A88D1127994}"/>
          </ac:spMkLst>
        </pc:spChg>
        <pc:spChg chg="add del mod">
          <ac:chgData name="Matahari Nendya" userId="1a1e95a6-b11e-4262-838a-feaa42c98c3c" providerId="ADAL" clId="{0B383EB7-E5B4-4784-8021-780331DD65FB}" dt="2022-02-06T13:04:52.419" v="4716" actId="478"/>
          <ac:spMkLst>
            <pc:docMk/>
            <pc:sldMk cId="331528236" sldId="309"/>
            <ac:spMk id="15" creationId="{BC8275E6-26A6-444A-B552-6C7DFC471A23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3:07:26.644" v="4738" actId="1076"/>
        <pc:sldMkLst>
          <pc:docMk/>
          <pc:sldMk cId="1934945052" sldId="310"/>
        </pc:sldMkLst>
        <pc:spChg chg="mod">
          <ac:chgData name="Matahari Nendya" userId="1a1e95a6-b11e-4262-838a-feaa42c98c3c" providerId="ADAL" clId="{0B383EB7-E5B4-4784-8021-780331DD65FB}" dt="2022-02-06T12:32:34.297" v="4160" actId="20577"/>
          <ac:spMkLst>
            <pc:docMk/>
            <pc:sldMk cId="1934945052" sldId="310"/>
            <ac:spMk id="2" creationId="{CFB4B3BA-4F78-48D7-893F-B24970AEADF4}"/>
          </ac:spMkLst>
        </pc:spChg>
        <pc:spChg chg="del">
          <ac:chgData name="Matahari Nendya" userId="1a1e95a6-b11e-4262-838a-feaa42c98c3c" providerId="ADAL" clId="{0B383EB7-E5B4-4784-8021-780331DD65FB}" dt="2022-02-06T12:37:14.729" v="4161" actId="478"/>
          <ac:spMkLst>
            <pc:docMk/>
            <pc:sldMk cId="1934945052" sldId="310"/>
            <ac:spMk id="3" creationId="{4E89E460-8AD1-4801-BE84-D23591E07524}"/>
          </ac:spMkLst>
        </pc:spChg>
        <pc:picChg chg="add mod">
          <ac:chgData name="Matahari Nendya" userId="1a1e95a6-b11e-4262-838a-feaa42c98c3c" providerId="ADAL" clId="{0B383EB7-E5B4-4784-8021-780331DD65FB}" dt="2022-02-06T13:07:26.644" v="4738" actId="1076"/>
          <ac:picMkLst>
            <pc:docMk/>
            <pc:sldMk cId="1934945052" sldId="310"/>
            <ac:picMk id="5" creationId="{46AA5CA1-B65B-443A-AE44-929750F09B54}"/>
          </ac:picMkLst>
        </pc:picChg>
        <pc:picChg chg="add mod">
          <ac:chgData name="Matahari Nendya" userId="1a1e95a6-b11e-4262-838a-feaa42c98c3c" providerId="ADAL" clId="{0B383EB7-E5B4-4784-8021-780331DD65FB}" dt="2022-02-06T13:07:24.147" v="4737" actId="14100"/>
          <ac:picMkLst>
            <pc:docMk/>
            <pc:sldMk cId="1934945052" sldId="310"/>
            <ac:picMk id="7" creationId="{47A0C50C-39F0-406E-BFF8-839D2CC67E11}"/>
          </ac:picMkLst>
        </pc:picChg>
      </pc:sldChg>
      <pc:sldChg chg="add del">
        <pc:chgData name="Matahari Nendya" userId="1a1e95a6-b11e-4262-838a-feaa42c98c3c" providerId="ADAL" clId="{0B383EB7-E5B4-4784-8021-780331DD65FB}" dt="2022-02-06T12:37:49.620" v="4168" actId="2696"/>
        <pc:sldMkLst>
          <pc:docMk/>
          <pc:sldMk cId="1095311161" sldId="311"/>
        </pc:sldMkLst>
      </pc:sldChg>
      <pc:sldChg chg="addSp delSp modSp add mod">
        <pc:chgData name="Matahari Nendya" userId="1a1e95a6-b11e-4262-838a-feaa42c98c3c" providerId="ADAL" clId="{0B383EB7-E5B4-4784-8021-780331DD65FB}" dt="2022-02-06T13:08:56.628" v="4745" actId="1076"/>
        <pc:sldMkLst>
          <pc:docMk/>
          <pc:sldMk cId="1908608923" sldId="311"/>
        </pc:sldMkLst>
        <pc:spChg chg="del mod">
          <ac:chgData name="Matahari Nendya" userId="1a1e95a6-b11e-4262-838a-feaa42c98c3c" providerId="ADAL" clId="{0B383EB7-E5B4-4784-8021-780331DD65FB}" dt="2022-02-06T13:08:50.700" v="4742" actId="478"/>
          <ac:spMkLst>
            <pc:docMk/>
            <pc:sldMk cId="1908608923" sldId="311"/>
            <ac:spMk id="2" creationId="{5F2F4037-8636-419C-99AB-72B2BE587559}"/>
          </ac:spMkLst>
        </pc:spChg>
        <pc:spChg chg="add del mod">
          <ac:chgData name="Matahari Nendya" userId="1a1e95a6-b11e-4262-838a-feaa42c98c3c" providerId="ADAL" clId="{0B383EB7-E5B4-4784-8021-780331DD65FB}" dt="2022-02-06T13:08:52.402" v="4743" actId="478"/>
          <ac:spMkLst>
            <pc:docMk/>
            <pc:sldMk cId="1908608923" sldId="311"/>
            <ac:spMk id="5" creationId="{CE0508DD-D3FD-42B6-8078-7EFD4D5402E4}"/>
          </ac:spMkLst>
        </pc:spChg>
        <pc:picChg chg="mod">
          <ac:chgData name="Matahari Nendya" userId="1a1e95a6-b11e-4262-838a-feaa42c98c3c" providerId="ADAL" clId="{0B383EB7-E5B4-4784-8021-780331DD65FB}" dt="2022-02-06T13:08:56.628" v="4745" actId="1076"/>
          <ac:picMkLst>
            <pc:docMk/>
            <pc:sldMk cId="1908608923" sldId="311"/>
            <ac:picMk id="4" creationId="{319DCAE9-52D6-48A9-A9A8-15B7108C9DC1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3:10:01.239" v="4751" actId="207"/>
        <pc:sldMkLst>
          <pc:docMk/>
          <pc:sldMk cId="361585507" sldId="312"/>
        </pc:sldMkLst>
        <pc:spChg chg="del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2" creationId="{3C6563EE-3D04-41E0-A681-4B7F1252E94C}"/>
          </ac:spMkLst>
        </pc:spChg>
        <pc:spChg chg="del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3" creationId="{E38F63E1-1325-4C29-834E-213E758AAC88}"/>
          </ac:spMkLst>
        </pc:spChg>
        <pc:spChg chg="add del mod ord">
          <ac:chgData name="Matahari Nendya" userId="1a1e95a6-b11e-4262-838a-feaa42c98c3c" providerId="ADAL" clId="{0B383EB7-E5B4-4784-8021-780331DD65FB}" dt="2022-02-06T12:40:11" v="4237" actId="478"/>
          <ac:spMkLst>
            <pc:docMk/>
            <pc:sldMk cId="361585507" sldId="312"/>
            <ac:spMk id="4" creationId="{C5BC31A9-3A35-425F-A940-29C295ABB74A}"/>
          </ac:spMkLst>
        </pc:spChg>
        <pc:spChg chg="add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5" creationId="{AF50BF2A-E0A3-4658-B426-8FD5CFD857C1}"/>
          </ac:spMkLst>
        </pc:spChg>
        <pc:spChg chg="add mod">
          <ac:chgData name="Matahari Nendya" userId="1a1e95a6-b11e-4262-838a-feaa42c98c3c" providerId="ADAL" clId="{0B383EB7-E5B4-4784-8021-780331DD65FB}" dt="2022-02-06T13:10:01.239" v="4751" actId="207"/>
          <ac:spMkLst>
            <pc:docMk/>
            <pc:sldMk cId="361585507" sldId="312"/>
            <ac:spMk id="6" creationId="{060CF9CB-F7DA-480D-879D-682E0711A78A}"/>
          </ac:spMkLst>
        </pc:spChg>
        <pc:spChg chg="add del mod">
          <ac:chgData name="Matahari Nendya" userId="1a1e95a6-b11e-4262-838a-feaa42c98c3c" providerId="ADAL" clId="{0B383EB7-E5B4-4784-8021-780331DD65FB}" dt="2022-02-06T13:09:57.024" v="4750"/>
          <ac:spMkLst>
            <pc:docMk/>
            <pc:sldMk cId="361585507" sldId="312"/>
            <ac:spMk id="10" creationId="{BC8E3704-4C18-45B5-B600-F61639196701}"/>
          </ac:spMkLst>
        </pc:spChg>
        <pc:picChg chg="add del mod">
          <ac:chgData name="Matahari Nendya" userId="1a1e95a6-b11e-4262-838a-feaa42c98c3c" providerId="ADAL" clId="{0B383EB7-E5B4-4784-8021-780331DD65FB}" dt="2022-02-06T12:42:14.897" v="4304" actId="478"/>
          <ac:picMkLst>
            <pc:docMk/>
            <pc:sldMk cId="361585507" sldId="312"/>
            <ac:picMk id="8" creationId="{D1047BD3-F32A-4378-BD73-8F181DD61836}"/>
          </ac:picMkLst>
        </pc:picChg>
        <pc:picChg chg="add mod">
          <ac:chgData name="Matahari Nendya" userId="1a1e95a6-b11e-4262-838a-feaa42c98c3c" providerId="ADAL" clId="{0B383EB7-E5B4-4784-8021-780331DD65FB}" dt="2022-02-06T13:09:03.164" v="4747" actId="14100"/>
          <ac:picMkLst>
            <pc:docMk/>
            <pc:sldMk cId="361585507" sldId="312"/>
            <ac:picMk id="2050" creationId="{87711407-1698-42C7-8F59-9D4737C50C40}"/>
          </ac:picMkLst>
        </pc:picChg>
      </pc:sldChg>
      <pc:sldChg chg="addSp delSp modSp new del mod modClrScheme chgLayout">
        <pc:chgData name="Matahari Nendya" userId="1a1e95a6-b11e-4262-838a-feaa42c98c3c" providerId="ADAL" clId="{0B383EB7-E5B4-4784-8021-780331DD65FB}" dt="2022-02-06T12:39:42.023" v="4234" actId="2696"/>
        <pc:sldMkLst>
          <pc:docMk/>
          <pc:sldMk cId="3549237681" sldId="312"/>
        </pc:sldMkLst>
        <pc:spChg chg="del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2" creationId="{18E78F46-7636-4177-98F3-16FD4EFCD856}"/>
          </ac:spMkLst>
        </pc:spChg>
        <pc:spChg chg="del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3" creationId="{88F013C5-AEAC-4D06-9D3E-981BE34D2E43}"/>
          </ac:spMkLst>
        </pc:spChg>
        <pc:spChg chg="add mod ord">
          <ac:chgData name="Matahari Nendya" userId="1a1e95a6-b11e-4262-838a-feaa42c98c3c" providerId="ADAL" clId="{0B383EB7-E5B4-4784-8021-780331DD65FB}" dt="2022-02-06T12:38:26.953" v="4189" actId="20577"/>
          <ac:spMkLst>
            <pc:docMk/>
            <pc:sldMk cId="3549237681" sldId="312"/>
            <ac:spMk id="4" creationId="{D4468AED-E9AB-42A8-BD37-CE905CE8C478}"/>
          </ac:spMkLst>
        </pc:spChg>
        <pc:spChg chg="add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5" creationId="{1A4885DC-4202-42A5-B943-2FCBB47713BA}"/>
          </ac:spMkLst>
        </pc:spChg>
        <pc:spChg chg="add mod">
          <ac:chgData name="Matahari Nendya" userId="1a1e95a6-b11e-4262-838a-feaa42c98c3c" providerId="ADAL" clId="{0B383EB7-E5B4-4784-8021-780331DD65FB}" dt="2022-02-06T12:39:25.074" v="4233" actId="1076"/>
          <ac:spMkLst>
            <pc:docMk/>
            <pc:sldMk cId="3549237681" sldId="312"/>
            <ac:spMk id="6" creationId="{E1DC6868-2CF3-4573-9B76-8648C813939C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2:57:54.698" v="4608" actId="478"/>
        <pc:sldMkLst>
          <pc:docMk/>
          <pc:sldMk cId="3983549722" sldId="313"/>
        </pc:sldMkLst>
        <pc:spChg chg="mod">
          <ac:chgData name="Matahari Nendya" userId="1a1e95a6-b11e-4262-838a-feaa42c98c3c" providerId="ADAL" clId="{0B383EB7-E5B4-4784-8021-780331DD65FB}" dt="2022-02-06T12:56:25.691" v="4581" actId="20577"/>
          <ac:spMkLst>
            <pc:docMk/>
            <pc:sldMk cId="3983549722" sldId="313"/>
            <ac:spMk id="2" creationId="{E174220E-3BA5-4033-BF23-E875734F81FE}"/>
          </ac:spMkLst>
        </pc:spChg>
        <pc:spChg chg="del">
          <ac:chgData name="Matahari Nendya" userId="1a1e95a6-b11e-4262-838a-feaa42c98c3c" providerId="ADAL" clId="{0B383EB7-E5B4-4784-8021-780331DD65FB}" dt="2022-02-06T12:57:54.698" v="4608" actId="478"/>
          <ac:spMkLst>
            <pc:docMk/>
            <pc:sldMk cId="3983549722" sldId="313"/>
            <ac:spMk id="3" creationId="{F280E14B-9A4C-4153-8C6F-9F5679947E37}"/>
          </ac:spMkLst>
        </pc:spChg>
        <pc:picChg chg="add del mod">
          <ac:chgData name="Matahari Nendya" userId="1a1e95a6-b11e-4262-838a-feaa42c98c3c" providerId="ADAL" clId="{0B383EB7-E5B4-4784-8021-780331DD65FB}" dt="2022-02-06T12:56:43.938" v="4588" actId="478"/>
          <ac:picMkLst>
            <pc:docMk/>
            <pc:sldMk cId="3983549722" sldId="313"/>
            <ac:picMk id="4" creationId="{B4BD66BD-F474-4D53-A556-78E5312632E8}"/>
          </ac:picMkLst>
        </pc:picChg>
        <pc:picChg chg="add mod">
          <ac:chgData name="Matahari Nendya" userId="1a1e95a6-b11e-4262-838a-feaa42c98c3c" providerId="ADAL" clId="{0B383EB7-E5B4-4784-8021-780331DD65FB}" dt="2022-02-06T12:57:00.139" v="4593" actId="1076"/>
          <ac:picMkLst>
            <pc:docMk/>
            <pc:sldMk cId="3983549722" sldId="313"/>
            <ac:picMk id="5" creationId="{B7E4877A-C4DC-466C-A217-C40213E4736A}"/>
          </ac:picMkLst>
        </pc:picChg>
      </pc:sldChg>
      <pc:sldChg chg="delSp add mod">
        <pc:chgData name="Matahari Nendya" userId="1a1e95a6-b11e-4262-838a-feaa42c98c3c" providerId="ADAL" clId="{0B383EB7-E5B4-4784-8021-780331DD65FB}" dt="2022-02-06T12:57:48.682" v="4607" actId="478"/>
        <pc:sldMkLst>
          <pc:docMk/>
          <pc:sldMk cId="2376698339" sldId="314"/>
        </pc:sldMkLst>
        <pc:spChg chg="del">
          <ac:chgData name="Matahari Nendya" userId="1a1e95a6-b11e-4262-838a-feaa42c98c3c" providerId="ADAL" clId="{0B383EB7-E5B4-4784-8021-780331DD65FB}" dt="2022-02-06T12:57:48.682" v="4607" actId="478"/>
          <ac:spMkLst>
            <pc:docMk/>
            <pc:sldMk cId="2376698339" sldId="314"/>
            <ac:spMk id="3" creationId="{F280E14B-9A4C-4153-8C6F-9F5679947E37}"/>
          </ac:spMkLst>
        </pc:spChg>
      </pc:sldChg>
      <pc:sldChg chg="new del ord">
        <pc:chgData name="Matahari Nendya" userId="1a1e95a6-b11e-4262-838a-feaa42c98c3c" providerId="ADAL" clId="{0B383EB7-E5B4-4784-8021-780331DD65FB}" dt="2022-02-06T12:56:37.128" v="4586" actId="680"/>
        <pc:sldMkLst>
          <pc:docMk/>
          <pc:sldMk cId="2910533303" sldId="314"/>
        </pc:sldMkLst>
      </pc:sldChg>
      <pc:sldChg chg="addSp delSp modSp add mod modClrScheme chgLayout">
        <pc:chgData name="Matahari Nendya" userId="1a1e95a6-b11e-4262-838a-feaa42c98c3c" providerId="ADAL" clId="{0B383EB7-E5B4-4784-8021-780331DD65FB}" dt="2022-02-06T12:57:45.323" v="4606" actId="14100"/>
        <pc:sldMkLst>
          <pc:docMk/>
          <pc:sldMk cId="3525357388" sldId="315"/>
        </pc:sldMkLst>
        <pc:spChg chg="mod ord">
          <ac:chgData name="Matahari Nendya" userId="1a1e95a6-b11e-4262-838a-feaa42c98c3c" providerId="ADAL" clId="{0B383EB7-E5B4-4784-8021-780331DD65FB}" dt="2022-02-06T12:57:25.766" v="4598" actId="700"/>
          <ac:spMkLst>
            <pc:docMk/>
            <pc:sldMk cId="3525357388" sldId="315"/>
            <ac:spMk id="2" creationId="{E174220E-3BA5-4033-BF23-E875734F81FE}"/>
          </ac:spMkLst>
        </pc:spChg>
        <pc:spChg chg="del">
          <ac:chgData name="Matahari Nendya" userId="1a1e95a6-b11e-4262-838a-feaa42c98c3c" providerId="ADAL" clId="{0B383EB7-E5B4-4784-8021-780331DD65FB}" dt="2022-02-06T12:57:25.766" v="4598" actId="700"/>
          <ac:spMkLst>
            <pc:docMk/>
            <pc:sldMk cId="3525357388" sldId="315"/>
            <ac:spMk id="3" creationId="{F280E14B-9A4C-4153-8C6F-9F5679947E37}"/>
          </ac:spMkLst>
        </pc:spChg>
        <pc:spChg chg="add del mod ord">
          <ac:chgData name="Matahari Nendya" userId="1a1e95a6-b11e-4262-838a-feaa42c98c3c" providerId="ADAL" clId="{0B383EB7-E5B4-4784-8021-780331DD65FB}" dt="2022-02-06T12:57:36.386" v="4602" actId="478"/>
          <ac:spMkLst>
            <pc:docMk/>
            <pc:sldMk cId="3525357388" sldId="315"/>
            <ac:spMk id="6" creationId="{81C95EFE-F5C1-4252-BE1E-CE4D126D316E}"/>
          </ac:spMkLst>
        </pc:spChg>
        <pc:picChg chg="del">
          <ac:chgData name="Matahari Nendya" userId="1a1e95a6-b11e-4262-838a-feaa42c98c3c" providerId="ADAL" clId="{0B383EB7-E5B4-4784-8021-780331DD65FB}" dt="2022-02-06T12:57:14.402" v="4595" actId="478"/>
          <ac:picMkLst>
            <pc:docMk/>
            <pc:sldMk cId="3525357388" sldId="315"/>
            <ac:picMk id="4" creationId="{B4BD66BD-F474-4D53-A556-78E5312632E8}"/>
          </ac:picMkLst>
        </pc:picChg>
        <pc:picChg chg="add del mod">
          <ac:chgData name="Matahari Nendya" userId="1a1e95a6-b11e-4262-838a-feaa42c98c3c" providerId="ADAL" clId="{0B383EB7-E5B4-4784-8021-780331DD65FB}" dt="2022-02-06T12:57:30.695" v="4599" actId="21"/>
          <ac:picMkLst>
            <pc:docMk/>
            <pc:sldMk cId="3525357388" sldId="315"/>
            <ac:picMk id="5" creationId="{A0BB5533-438F-4D0F-B518-0A13D964B936}"/>
          </ac:picMkLst>
        </pc:picChg>
        <pc:picChg chg="add del mod">
          <ac:chgData name="Matahari Nendya" userId="1a1e95a6-b11e-4262-838a-feaa42c98c3c" providerId="ADAL" clId="{0B383EB7-E5B4-4784-8021-780331DD65FB}" dt="2022-02-06T12:57:34.306" v="4601"/>
          <ac:picMkLst>
            <pc:docMk/>
            <pc:sldMk cId="3525357388" sldId="315"/>
            <ac:picMk id="7" creationId="{539AB3F2-D98C-43F9-B531-7D090B243D33}"/>
          </ac:picMkLst>
        </pc:picChg>
        <pc:picChg chg="add mod">
          <ac:chgData name="Matahari Nendya" userId="1a1e95a6-b11e-4262-838a-feaa42c98c3c" providerId="ADAL" clId="{0B383EB7-E5B4-4784-8021-780331DD65FB}" dt="2022-02-06T12:57:45.323" v="4606" actId="14100"/>
          <ac:picMkLst>
            <pc:docMk/>
            <pc:sldMk cId="3525357388" sldId="315"/>
            <ac:picMk id="8" creationId="{B35FA8B5-5AA5-430A-8086-C4D5563F8FBE}"/>
          </ac:picMkLst>
        </pc:picChg>
      </pc:sldChg>
      <pc:sldChg chg="addSp modSp new mod">
        <pc:chgData name="Matahari Nendya" userId="1a1e95a6-b11e-4262-838a-feaa42c98c3c" providerId="ADAL" clId="{0B383EB7-E5B4-4784-8021-780331DD65FB}" dt="2022-02-06T13:01:01.947" v="4675" actId="1076"/>
        <pc:sldMkLst>
          <pc:docMk/>
          <pc:sldMk cId="1744150482" sldId="316"/>
        </pc:sldMkLst>
        <pc:spChg chg="mod">
          <ac:chgData name="Matahari Nendya" userId="1a1e95a6-b11e-4262-838a-feaa42c98c3c" providerId="ADAL" clId="{0B383EB7-E5B4-4784-8021-780331DD65FB}" dt="2022-02-06T12:58:50.059" v="4666" actId="20577"/>
          <ac:spMkLst>
            <pc:docMk/>
            <pc:sldMk cId="1744150482" sldId="316"/>
            <ac:spMk id="2" creationId="{27607498-9FB1-42F9-A31E-1E15AEC8F48D}"/>
          </ac:spMkLst>
        </pc:spChg>
        <pc:spChg chg="mod">
          <ac:chgData name="Matahari Nendya" userId="1a1e95a6-b11e-4262-838a-feaa42c98c3c" providerId="ADAL" clId="{0B383EB7-E5B4-4784-8021-780331DD65FB}" dt="2022-02-06T12:59:14.405" v="4670" actId="2710"/>
          <ac:spMkLst>
            <pc:docMk/>
            <pc:sldMk cId="1744150482" sldId="316"/>
            <ac:spMk id="3" creationId="{D7EF5008-C4C6-4015-8184-1CC0AD0E0DF7}"/>
          </ac:spMkLst>
        </pc:spChg>
        <pc:picChg chg="add mod">
          <ac:chgData name="Matahari Nendya" userId="1a1e95a6-b11e-4262-838a-feaa42c98c3c" providerId="ADAL" clId="{0B383EB7-E5B4-4784-8021-780331DD65FB}" dt="2022-02-06T13:01:01.947" v="4675" actId="1076"/>
          <ac:picMkLst>
            <pc:docMk/>
            <pc:sldMk cId="1744150482" sldId="316"/>
            <ac:picMk id="4" creationId="{A67AB223-7CDA-4416-963F-0640F12EA05B}"/>
          </ac:picMkLst>
        </pc:picChg>
      </pc:sldChg>
      <pc:sldChg chg="addSp modSp add mod">
        <pc:chgData name="Matahari Nendya" userId="1a1e95a6-b11e-4262-838a-feaa42c98c3c" providerId="ADAL" clId="{0B383EB7-E5B4-4784-8021-780331DD65FB}" dt="2022-02-06T13:06:51.180" v="4732" actId="1076"/>
        <pc:sldMkLst>
          <pc:docMk/>
          <pc:sldMk cId="3475049294" sldId="317"/>
        </pc:sldMkLst>
        <pc:spChg chg="mod">
          <ac:chgData name="Matahari Nendya" userId="1a1e95a6-b11e-4262-838a-feaa42c98c3c" providerId="ADAL" clId="{0B383EB7-E5B4-4784-8021-780331DD65FB}" dt="2022-02-06T13:04:39.961" v="4712" actId="403"/>
          <ac:spMkLst>
            <pc:docMk/>
            <pc:sldMk cId="3475049294" sldId="317"/>
            <ac:spMk id="3" creationId="{E399CE54-A06F-40A9-A0E0-5246FE863862}"/>
          </ac:spMkLst>
        </pc:spChg>
        <pc:spChg chg="add mod">
          <ac:chgData name="Matahari Nendya" userId="1a1e95a6-b11e-4262-838a-feaa42c98c3c" providerId="ADAL" clId="{0B383EB7-E5B4-4784-8021-780331DD65FB}" dt="2022-02-06T13:05:04.956" v="4719" actId="14100"/>
          <ac:spMkLst>
            <pc:docMk/>
            <pc:sldMk cId="3475049294" sldId="317"/>
            <ac:spMk id="4" creationId="{9E43740B-C2F5-4E0E-B7EF-5E4DE657AB47}"/>
          </ac:spMkLst>
        </pc:spChg>
        <pc:spChg chg="add mod">
          <ac:chgData name="Matahari Nendya" userId="1a1e95a6-b11e-4262-838a-feaa42c98c3c" providerId="ADAL" clId="{0B383EB7-E5B4-4784-8021-780331DD65FB}" dt="2022-02-06T13:05:08.771" v="4720" actId="1076"/>
          <ac:spMkLst>
            <pc:docMk/>
            <pc:sldMk cId="3475049294" sldId="317"/>
            <ac:spMk id="5" creationId="{705D44BB-A80D-4A16-904E-5F6807CADE5E}"/>
          </ac:spMkLst>
        </pc:spChg>
        <pc:spChg chg="add mod">
          <ac:chgData name="Matahari Nendya" userId="1a1e95a6-b11e-4262-838a-feaa42c98c3c" providerId="ADAL" clId="{0B383EB7-E5B4-4784-8021-780331DD65FB}" dt="2022-02-06T13:05:24.147" v="4723" actId="1076"/>
          <ac:spMkLst>
            <pc:docMk/>
            <pc:sldMk cId="3475049294" sldId="317"/>
            <ac:spMk id="6" creationId="{02A74163-413A-44E2-8B11-D640395662B5}"/>
          </ac:spMkLst>
        </pc:spChg>
        <pc:spChg chg="add mod">
          <ac:chgData name="Matahari Nendya" userId="1a1e95a6-b11e-4262-838a-feaa42c98c3c" providerId="ADAL" clId="{0B383EB7-E5B4-4784-8021-780331DD65FB}" dt="2022-02-06T13:05:34.996" v="4725" actId="1076"/>
          <ac:spMkLst>
            <pc:docMk/>
            <pc:sldMk cId="3475049294" sldId="317"/>
            <ac:spMk id="7" creationId="{C2813071-A965-404E-B202-CCC097856B68}"/>
          </ac:spMkLst>
        </pc:spChg>
        <pc:spChg chg="add mod">
          <ac:chgData name="Matahari Nendya" userId="1a1e95a6-b11e-4262-838a-feaa42c98c3c" providerId="ADAL" clId="{0B383EB7-E5B4-4784-8021-780331DD65FB}" dt="2022-02-06T13:05:44.380" v="4728" actId="14100"/>
          <ac:spMkLst>
            <pc:docMk/>
            <pc:sldMk cId="3475049294" sldId="317"/>
            <ac:spMk id="8" creationId="{F5A15706-A15B-435A-B94F-375997A615BB}"/>
          </ac:spMkLst>
        </pc:spChg>
        <pc:spChg chg="add mod">
          <ac:chgData name="Matahari Nendya" userId="1a1e95a6-b11e-4262-838a-feaa42c98c3c" providerId="ADAL" clId="{0B383EB7-E5B4-4784-8021-780331DD65FB}" dt="2022-02-06T13:05:56.220" v="4730" actId="1076"/>
          <ac:spMkLst>
            <pc:docMk/>
            <pc:sldMk cId="3475049294" sldId="317"/>
            <ac:spMk id="9" creationId="{471CC834-069D-47A7-81E3-34401AAC2CAD}"/>
          </ac:spMkLst>
        </pc:spChg>
        <pc:spChg chg="add mod">
          <ac:chgData name="Matahari Nendya" userId="1a1e95a6-b11e-4262-838a-feaa42c98c3c" providerId="ADAL" clId="{0B383EB7-E5B4-4784-8021-780331DD65FB}" dt="2022-02-06T13:06:51.180" v="4732" actId="1076"/>
          <ac:spMkLst>
            <pc:docMk/>
            <pc:sldMk cId="3475049294" sldId="317"/>
            <ac:spMk id="10" creationId="{8E90DF88-9240-48BE-80D8-1CF39BD658EC}"/>
          </ac:spMkLst>
        </pc:spChg>
      </pc:sldChg>
      <pc:sldChg chg="add del">
        <pc:chgData name="Matahari Nendya" userId="1a1e95a6-b11e-4262-838a-feaa42c98c3c" providerId="ADAL" clId="{0B383EB7-E5B4-4784-8021-780331DD65FB}" dt="2022-02-06T12:00:36.181" v="3375" actId="2696"/>
        <pc:sldMkLst>
          <pc:docMk/>
          <pc:sldMk cId="2443086741" sldId="328"/>
        </pc:sldMkLst>
      </pc:sldChg>
      <pc:sldMasterChg chg="modSp delSldLayout modSldLayout">
        <pc:chgData name="Matahari Nendya" userId="1a1e95a6-b11e-4262-838a-feaa42c98c3c" providerId="ADAL" clId="{0B383EB7-E5B4-4784-8021-780331DD65FB}" dt="2022-02-06T12:47:12.287" v="4381"/>
        <pc:sldMasterMkLst>
          <pc:docMk/>
          <pc:sldMasterMk cId="3839803590" sldId="2147483648"/>
        </pc:sldMasterMkLst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2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3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8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9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12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13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20" creationId="{00000000-0000-0000-0000-000000000000}"/>
          </ac:spMkLst>
        </pc:spChg>
        <pc:grpChg chg="mod">
          <ac:chgData name="Matahari Nendya" userId="1a1e95a6-b11e-4262-838a-feaa42c98c3c" providerId="ADAL" clId="{0B383EB7-E5B4-4784-8021-780331DD65FB}" dt="2022-02-06T12:47:12.287" v="4381"/>
          <ac:grpSpMkLst>
            <pc:docMk/>
            <pc:sldMasterMk cId="3839803590" sldId="2147483648"/>
            <ac:grpSpMk id="11" creationId="{00000000-0000-0000-0000-000000000000}"/>
          </ac:grpSpMkLst>
        </pc:grp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1036379758" sldId="2147483659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20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1036379758" sldId="2147483659"/>
              <ac:grpSpMk id="11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54426134" sldId="2147483660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54426134" sldId="2147483660"/>
              <ac:grpSpMk id="8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82767422" sldId="2147483661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82767422" sldId="2147483661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73173449" sldId="2147483662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9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73173449" sldId="2147483662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4146982251" sldId="2147483663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7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4146982251" sldId="2147483663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4132317621" sldId="2147483664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5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4132317621" sldId="2147483664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590302820" sldId="2147483665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590302820" sldId="2147483665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929258224" sldId="2147483666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929258224" sldId="2147483666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2702950967" sldId="2147483667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2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2702950967" sldId="2147483667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2653170741" sldId="2147483668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2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2653170741" sldId="2147483668"/>
              <ac:grpSpMk id="7" creationId="{00000000-0000-0000-0000-000000000000}"/>
            </ac:grpSpMkLst>
          </pc:grpChg>
        </pc:sldLayoutChg>
        <pc:sldLayoutChg chg="delSp modSp mod modAnim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13011367" sldId="2147483670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9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13011367" sldId="2147483670"/>
              <ac:grpSpMk id="11" creationId="{00000000-0000-0000-0000-000000000000}"/>
            </ac:grpSpMkLst>
          </pc:grpChg>
          <pc:picChg chg="del">
            <ac:chgData name="Matahari Nendya" userId="1a1e95a6-b11e-4262-838a-feaa42c98c3c" providerId="ADAL" clId="{0B383EB7-E5B4-4784-8021-780331DD65FB}" dt="2022-02-06T11:29:44.676" v="2730" actId="478"/>
            <ac:picMkLst>
              <pc:docMk/>
              <pc:sldMasterMk cId="3839803590" sldId="2147483648"/>
              <pc:sldLayoutMk cId="3613011367" sldId="2147483670"/>
              <ac:picMk id="17" creationId="{00000000-0000-0000-0000-000000000000}"/>
            </ac:picMkLst>
          </pc:picChg>
          <pc:picChg chg="del">
            <ac:chgData name="Matahari Nendya" userId="1a1e95a6-b11e-4262-838a-feaa42c98c3c" providerId="ADAL" clId="{0B383EB7-E5B4-4784-8021-780331DD65FB}" dt="2022-02-06T11:29:42.828" v="2729" actId="478"/>
            <ac:picMkLst>
              <pc:docMk/>
              <pc:sldMasterMk cId="3839803590" sldId="2147483648"/>
              <pc:sldLayoutMk cId="3613011367" sldId="2147483670"/>
              <ac:picMk id="21" creationId="{00000000-0000-0000-0000-000000000000}"/>
            </ac:picMkLst>
          </pc:picChg>
        </pc:sldLayoutChg>
        <pc:sldLayoutChg chg="del">
          <pc:chgData name="Matahari Nendya" userId="1a1e95a6-b11e-4262-838a-feaa42c98c3c" providerId="ADAL" clId="{0B383EB7-E5B4-4784-8021-780331DD65FB}" dt="2022-02-06T12:00:36.181" v="3375" actId="2696"/>
          <pc:sldLayoutMkLst>
            <pc:docMk/>
            <pc:sldMasterMk cId="3839803590" sldId="2147483648"/>
            <pc:sldLayoutMk cId="442273888" sldId="2147483671"/>
          </pc:sldLayoutMkLst>
        </pc:sldLayoutChg>
      </pc:sldMasterChg>
    </pc:docChg>
  </pc:docChgLst>
  <pc:docChgLst>
    <pc:chgData name="Matahari Nendya" userId="1a1e95a6-b11e-4262-838a-feaa42c98c3c" providerId="ADAL" clId="{5F65DD34-F28E-EC45-9AAB-DBE97F8BEFE5}"/>
    <pc:docChg chg="custSel modSld modMainMaster">
      <pc:chgData name="Matahari Nendya" userId="1a1e95a6-b11e-4262-838a-feaa42c98c3c" providerId="ADAL" clId="{5F65DD34-F28E-EC45-9AAB-DBE97F8BEFE5}" dt="2022-02-05T19:58:29.528" v="2" actId="478"/>
      <pc:docMkLst>
        <pc:docMk/>
      </pc:docMkLst>
      <pc:sldChg chg="modAnim">
        <pc:chgData name="Matahari Nendya" userId="1a1e95a6-b11e-4262-838a-feaa42c98c3c" providerId="ADAL" clId="{5F65DD34-F28E-EC45-9AAB-DBE97F8BEFE5}" dt="2022-02-05T19:57:42.237" v="0" actId="478"/>
        <pc:sldMkLst>
          <pc:docMk/>
          <pc:sldMk cId="2977814846" sldId="256"/>
        </pc:sldMkLst>
      </pc:sldChg>
      <pc:sldMasterChg chg="delSp mod modSldLayout">
        <pc:chgData name="Matahari Nendya" userId="1a1e95a6-b11e-4262-838a-feaa42c98c3c" providerId="ADAL" clId="{5F65DD34-F28E-EC45-9AAB-DBE97F8BEFE5}" dt="2022-02-05T19:58:29.528" v="2" actId="478"/>
        <pc:sldMasterMkLst>
          <pc:docMk/>
          <pc:sldMasterMk cId="3839803590" sldId="2147483648"/>
        </pc:sldMasterMkLst>
        <pc:picChg chg="del">
          <ac:chgData name="Matahari Nendya" userId="1a1e95a6-b11e-4262-838a-feaa42c98c3c" providerId="ADAL" clId="{5F65DD34-F28E-EC45-9AAB-DBE97F8BEFE5}" dt="2022-02-05T19:58:24.898" v="1" actId="478"/>
          <ac:picMkLst>
            <pc:docMk/>
            <pc:sldMasterMk cId="3839803590" sldId="2147483648"/>
            <ac:picMk id="14" creationId="{00000000-0000-0000-0000-000000000000}"/>
          </ac:picMkLst>
        </pc:picChg>
        <pc:sldLayoutChg chg="delSp mod modAnim">
          <pc:chgData name="Matahari Nendya" userId="1a1e95a6-b11e-4262-838a-feaa42c98c3c" providerId="ADAL" clId="{5F65DD34-F28E-EC45-9AAB-DBE97F8BEFE5}" dt="2022-02-05T19:58:29.528" v="2" actId="478"/>
          <pc:sldLayoutMkLst>
            <pc:docMk/>
            <pc:sldMasterMk cId="3839803590" sldId="2147483648"/>
            <pc:sldLayoutMk cId="1036379758" sldId="2147483659"/>
          </pc:sldLayoutMkLst>
          <pc:picChg chg="del">
            <ac:chgData name="Matahari Nendya" userId="1a1e95a6-b11e-4262-838a-feaa42c98c3c" providerId="ADAL" clId="{5F65DD34-F28E-EC45-9AAB-DBE97F8BEFE5}" dt="2022-02-05T19:58:29.528" v="2" actId="478"/>
            <ac:picMkLst>
              <pc:docMk/>
              <pc:sldMasterMk cId="3839803590" sldId="2147483648"/>
              <pc:sldLayoutMk cId="1036379758" sldId="2147483659"/>
              <ac:picMk id="17" creationId="{00000000-0000-0000-0000-000000000000}"/>
            </ac:picMkLst>
          </pc:picChg>
          <pc:picChg chg="del">
            <ac:chgData name="Matahari Nendya" userId="1a1e95a6-b11e-4262-838a-feaa42c98c3c" providerId="ADAL" clId="{5F65DD34-F28E-EC45-9AAB-DBE97F8BEFE5}" dt="2022-02-05T19:57:42.237" v="0" actId="478"/>
            <ac:picMkLst>
              <pc:docMk/>
              <pc:sldMasterMk cId="3839803590" sldId="2147483648"/>
              <pc:sldLayoutMk cId="1036379758" sldId="2147483659"/>
              <ac:picMk id="21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20-2-2022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20-2-2022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6413"/>
            <a:ext cx="337026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506413"/>
            <a:ext cx="3370263" cy="2527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914399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7415" y="1052736"/>
            <a:ext cx="7664860" cy="1656184"/>
          </a:xfrm>
        </p:spPr>
        <p:txBody>
          <a:bodyPr/>
          <a:lstStyle>
            <a:lvl1pPr algn="l">
              <a:defRPr sz="4048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415" y="3934610"/>
            <a:ext cx="5186043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597580" y="3934685"/>
            <a:ext cx="3243080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799">
                <a:solidFill>
                  <a:schemeClr val="bg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9144003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4572000" y="6453336"/>
            <a:ext cx="4572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7415" y="1052736"/>
            <a:ext cx="7664860" cy="1656184"/>
          </a:xfrm>
        </p:spPr>
        <p:txBody>
          <a:bodyPr/>
          <a:lstStyle>
            <a:lvl1pPr algn="l">
              <a:defRPr sz="4048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9144003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385" y="6356351"/>
            <a:ext cx="1305099" cy="365125"/>
          </a:xfrm>
          <a:prstGeom prst="rect">
            <a:avLst/>
          </a:prstGeom>
        </p:spPr>
        <p:txBody>
          <a:bodyPr/>
          <a:lstStyle/>
          <a:p>
            <a:fld id="{F7F89200-489D-40AE-A1AE-823832A20C3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3737" y="6356351"/>
            <a:ext cx="590203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2029" y="6353466"/>
            <a:ext cx="864524" cy="365125"/>
          </a:xfrm>
          <a:prstGeom prst="rect">
            <a:avLst/>
          </a:prstGeom>
        </p:spPr>
        <p:txBody>
          <a:bodyPr/>
          <a:lstStyle/>
          <a:p>
            <a:fld id="{19474009-B587-43E6-9F4E-C2E51A5C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4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132307" cy="4795836"/>
          </a:xfrm>
          <a:noFill/>
        </p:spPr>
        <p:txBody>
          <a:bodyPr vert="horz" wrap="none" lIns="0" tIns="0" rIns="0" bIns="0"/>
          <a:lstStyle>
            <a:lvl1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1799">
                <a:solidFill>
                  <a:schemeClr val="bg2"/>
                </a:solidFill>
              </a:defRPr>
            </a:lvl1pPr>
            <a:lvl2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tabLst/>
              <a:defRPr sz="1799">
                <a:solidFill>
                  <a:schemeClr val="bg2"/>
                </a:solidFill>
              </a:defRPr>
            </a:lvl6pPr>
            <a:lvl7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5587316" y="1252539"/>
            <a:ext cx="325323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94197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396985" y="1252539"/>
            <a:ext cx="244356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4192389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2649325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104334" y="1252539"/>
            <a:ext cx="573621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46023" y="6473106"/>
            <a:ext cx="205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03339" y="1252539"/>
            <a:ext cx="853721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59312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820408" y="1252539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4648161" y="3751624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6820408" y="3751624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7835" y="1252538"/>
            <a:ext cx="202025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820082" y="1252538"/>
            <a:ext cx="202025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03339" y="404664"/>
            <a:ext cx="8537321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3339" y="1252836"/>
            <a:ext cx="8537321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  <p:sldLayoutId id="2147483671" r:id="rId13"/>
  </p:sldLayoutIdLst>
  <p:hf sldNum="0" hdr="0" ftr="0" dt="0"/>
  <p:txStyles>
    <p:titleStyle>
      <a:lvl1pPr algn="l" defTabSz="685434" rtl="0" eaLnBrk="1" latinLnBrk="0" hangingPunct="1">
        <a:spcBef>
          <a:spcPct val="0"/>
        </a:spcBef>
        <a:buNone/>
        <a:defRPr sz="2998" b="1" i="0" kern="1200">
          <a:solidFill>
            <a:schemeClr val="bg2"/>
          </a:solidFill>
          <a:latin typeface="Verdana Pro" panose="020B0604030504040204" pitchFamily="34" charset="0"/>
          <a:ea typeface="+mj-ea"/>
          <a:cs typeface="+mj-cs"/>
        </a:defRPr>
      </a:lvl1pPr>
    </p:titleStyle>
    <p:bodyStyle>
      <a:lvl1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1pPr>
      <a:lvl2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2pPr>
      <a:lvl3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3pPr>
      <a:lvl4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4pPr>
      <a:lvl5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 baseline="0">
          <a:solidFill>
            <a:schemeClr val="tx2"/>
          </a:solidFill>
          <a:latin typeface="Verdana Pro" panose="020B0604030504040204" pitchFamily="34" charset="0"/>
          <a:ea typeface="+mn-ea"/>
          <a:cs typeface="+mn-cs"/>
        </a:defRPr>
      </a:lvl5pPr>
      <a:lvl6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6pPr>
      <a:lvl7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7pPr>
      <a:lvl8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8pPr>
      <a:lvl9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 baseline="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9pPr>
    </p:bodyStyle>
    <p:otherStyle>
      <a:defPPr>
        <a:defRPr lang="nl-NL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41252" y="4628687"/>
            <a:ext cx="7664860" cy="1351756"/>
          </a:xfrm>
        </p:spPr>
        <p:txBody>
          <a:bodyPr/>
          <a:lstStyle/>
          <a:p>
            <a:pPr algn="r"/>
            <a:r>
              <a:rPr lang="nl-NL" sz="2399" dirty="0">
                <a:solidFill>
                  <a:schemeClr val="bg2">
                    <a:lumMod val="90000"/>
                    <a:lumOff val="10000"/>
                  </a:schemeClr>
                </a:solidFill>
              </a:rPr>
              <a:t>03 Pseudocode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6B87D-6B23-4E0D-9D66-2F97D5C31D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1393" y="4064115"/>
            <a:ext cx="7826794" cy="295121"/>
          </a:xfrm>
        </p:spPr>
        <p:txBody>
          <a:bodyPr/>
          <a:lstStyle/>
          <a:p>
            <a:pPr algn="r"/>
            <a:r>
              <a:rPr lang="en-GB" b="1" dirty="0"/>
              <a:t>TI0073 – </a:t>
            </a:r>
            <a:r>
              <a:rPr lang="en-GB" b="1" dirty="0" err="1"/>
              <a:t>Algoritma</a:t>
            </a:r>
            <a:r>
              <a:rPr lang="en-GB" b="1" dirty="0"/>
              <a:t> dan </a:t>
            </a:r>
            <a:r>
              <a:rPr lang="en-GB" b="1" dirty="0" err="1"/>
              <a:t>Pemrograman</a:t>
            </a:r>
            <a:endParaRPr lang="en-ID" b="1" dirty="0"/>
          </a:p>
        </p:txBody>
      </p:sp>
      <p:pic>
        <p:nvPicPr>
          <p:cNvPr id="8" name="Picture 2" descr="6 Ciri Algoritma Pemrograman - Dicoding Blog">
            <a:extLst>
              <a:ext uri="{FF2B5EF4-FFF2-40B4-BE49-F238E27FC236}">
                <a16:creationId xmlns:a16="http://schemas.microsoft.com/office/drawing/2014/main" id="{F80AE4E0-431F-47CC-AD31-70E19AA8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0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F058-9F88-4422-A384-B3965B84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F2B1-1B58-4B2B-8DAE-500DCAF15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6543"/>
            <a:ext cx="7886700" cy="236206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de-DE" altLang="en-US" sz="1600" b="1" dirty="0">
                <a:solidFill>
                  <a:schemeClr val="accent2"/>
                </a:solidFill>
              </a:rPr>
              <a:t>Print </a:t>
            </a:r>
            <a:r>
              <a:rPr lang="de-DE" altLang="en-US" sz="1600" dirty="0">
                <a:sym typeface="Wingdings" panose="05000000000000000000" pitchFamily="2" charset="2"/>
              </a:rPr>
              <a:t> used when the output is to be sent to the printer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de-DE" altLang="en-US" sz="1600" b="1" dirty="0">
                <a:solidFill>
                  <a:schemeClr val="accent2"/>
                </a:solidFill>
              </a:rPr>
              <a:t>Write</a:t>
            </a:r>
            <a:r>
              <a:rPr lang="de-DE" altLang="en-US" sz="1600" dirty="0"/>
              <a:t> </a:t>
            </a:r>
            <a:r>
              <a:rPr lang="de-DE" altLang="en-US" sz="1600" dirty="0">
                <a:sym typeface="Wingdings" panose="05000000000000000000" pitchFamily="2" charset="2"/>
              </a:rPr>
              <a:t> used when the output is to be written to a file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de-DE" altLang="en-US" sz="1600" b="1" dirty="0">
                <a:solidFill>
                  <a:schemeClr val="accent2"/>
                </a:solidFill>
              </a:rPr>
              <a:t>Put, Output, Display</a:t>
            </a:r>
            <a:r>
              <a:rPr lang="de-DE" altLang="en-US" sz="1600" dirty="0"/>
              <a:t> </a:t>
            </a:r>
            <a:r>
              <a:rPr lang="de-DE" altLang="en-US" sz="1600" dirty="0">
                <a:sym typeface="Wingdings" panose="05000000000000000000" pitchFamily="2" charset="2"/>
              </a:rPr>
              <a:t> used when the output is to be written to the screen</a:t>
            </a:r>
            <a:endParaRPr lang="de-DE" altLang="en-US" sz="1600" dirty="0"/>
          </a:p>
          <a:p>
            <a:pPr>
              <a:lnSpc>
                <a:spcPct val="150000"/>
              </a:lnSpc>
              <a:buFontTx/>
              <a:buChar char="•"/>
            </a:pPr>
            <a:r>
              <a:rPr lang="de-DE" altLang="en-US" sz="1600" b="1" dirty="0">
                <a:solidFill>
                  <a:schemeClr val="accent2"/>
                </a:solidFill>
              </a:rPr>
              <a:t>Prompt</a:t>
            </a:r>
            <a:r>
              <a:rPr lang="de-DE" altLang="en-US" sz="1600" dirty="0"/>
              <a:t> </a:t>
            </a:r>
            <a:r>
              <a:rPr lang="de-DE" altLang="en-US" sz="1600" dirty="0">
                <a:sym typeface="Wingdings" panose="05000000000000000000" pitchFamily="2" charset="2"/>
              </a:rPr>
              <a:t> </a:t>
            </a:r>
            <a:r>
              <a:rPr lang="de-DE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required before an input instruction Get, </a:t>
            </a:r>
            <a:r>
              <a:rPr lang="de-DE" altLang="en-US" sz="1600" dirty="0">
                <a:sym typeface="Wingdings" panose="05000000000000000000" pitchFamily="2" charset="2"/>
              </a:rPr>
              <a:t>causes the message to be sent to the screen which requires the user responds, usually by providing input.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21A3031-B6A6-48D7-9E22-76209FF71E9D}"/>
              </a:ext>
            </a:extLst>
          </p:cNvPr>
          <p:cNvSpPr txBox="1">
            <a:spLocks noChangeArrowheads="1"/>
          </p:cNvSpPr>
          <p:nvPr/>
        </p:nvSpPr>
        <p:spPr>
          <a:xfrm>
            <a:off x="1488050" y="3578584"/>
            <a:ext cx="6192838" cy="25511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80000"/>
              </a:lnSpc>
              <a:buFontTx/>
              <a:buNone/>
            </a:pPr>
            <a:endParaRPr lang="de-DE" altLang="en-US" sz="1600">
              <a:latin typeface="OCR A Extended" panose="02010509020102010303" pitchFamily="50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de-DE" altLang="en-US" sz="1600">
                <a:latin typeface="OCR A Extended" panose="02010509020102010303" pitchFamily="50" charset="0"/>
              </a:rPr>
              <a:t>Print "Program Completed"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de-DE" altLang="en-US" sz="1600">
                <a:latin typeface="OCR A Extended" panose="02010509020102010303" pitchFamily="50" charset="0"/>
              </a:rPr>
              <a:t>Write customer record to master file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de-DE" altLang="en-US" sz="1600">
                <a:latin typeface="OCR A Extended" panose="02010509020102010303" pitchFamily="50" charset="0"/>
              </a:rPr>
              <a:t>Put name, address and postcode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de-DE" altLang="en-US" sz="1600">
                <a:latin typeface="OCR A Extended" panose="02010509020102010303" pitchFamily="50" charset="0"/>
              </a:rPr>
              <a:t>Output total_tax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de-DE" altLang="en-US" sz="1600">
                <a:latin typeface="OCR A Extended" panose="02010509020102010303" pitchFamily="50" charset="0"/>
              </a:rPr>
              <a:t>Display "End of data“</a:t>
            </a:r>
          </a:p>
          <a:p>
            <a:pPr>
              <a:lnSpc>
                <a:spcPct val="80000"/>
              </a:lnSpc>
            </a:pPr>
            <a:endParaRPr lang="de-DE" altLang="en-US" sz="2000">
              <a:latin typeface="OCR A Extended" panose="02010509020102010303" pitchFamily="50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de-DE" altLang="en-US" sz="1600">
                <a:latin typeface="OCR A Extended" panose="02010509020102010303" pitchFamily="50" charset="0"/>
              </a:rPr>
              <a:t>Prompt for student_mark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de-DE" altLang="en-US" sz="1600">
                <a:latin typeface="OCR A Extended" panose="02010509020102010303" pitchFamily="50" charset="0"/>
              </a:rPr>
              <a:t>Get student_mark</a:t>
            </a:r>
            <a:endParaRPr lang="de-DE" altLang="en-US" sz="16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97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9F80-7EA6-49BE-AD9A-091C47F6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D3187C0-DF31-408D-BA58-DCDB08FD74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14808"/>
            <a:ext cx="7886700" cy="4351338"/>
          </a:xfr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lvl="2">
              <a:lnSpc>
                <a:spcPct val="80000"/>
              </a:lnSpc>
              <a:buFontTx/>
              <a:buNone/>
            </a:pPr>
            <a:endParaRPr lang="de-DE" altLang="en-US" sz="1800" dirty="0">
              <a:latin typeface="OCR A Extended" panose="02010509020102010303" pitchFamily="50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de-DE" altLang="en-US" sz="1800" dirty="0">
                <a:latin typeface="OCR A Extended" panose="02010509020102010303" pitchFamily="50" charset="0"/>
              </a:rPr>
              <a:t>//Add number to total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de-DE" altLang="en-US" sz="1800" dirty="0">
                <a:latin typeface="OCR A Extended" panose="02010509020102010303" pitchFamily="50" charset="0"/>
              </a:rPr>
              <a:t>Total </a:t>
            </a:r>
            <a:r>
              <a:rPr lang="de-DE" altLang="en-US" sz="1800" dirty="0">
                <a:latin typeface="OCR A Extended" panose="02010509020102010303" pitchFamily="50" charset="0"/>
                <a:sym typeface="Wingdings" panose="05000000000000000000" pitchFamily="2" charset="2"/>
              </a:rPr>
              <a:t></a:t>
            </a:r>
            <a:r>
              <a:rPr lang="de-DE" altLang="en-US" sz="1800" dirty="0">
                <a:latin typeface="OCR A Extended" panose="02010509020102010303" pitchFamily="50" charset="0"/>
              </a:rPr>
              <a:t> total + number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de-DE" altLang="en-US" sz="1800" dirty="0">
              <a:latin typeface="OCR A Extended" panose="02010509020102010303" pitchFamily="50" charset="0"/>
            </a:endParaRPr>
          </a:p>
          <a:p>
            <a:pPr>
              <a:lnSpc>
                <a:spcPct val="80000"/>
              </a:lnSpc>
            </a:pPr>
            <a:endParaRPr lang="de-DE" altLang="en-US" sz="2400" dirty="0">
              <a:latin typeface="OCR A Extended" panose="02010509020102010303" pitchFamily="50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de-DE" altLang="en-US" sz="1800" dirty="0">
                <a:latin typeface="OCR A Extended" panose="02010509020102010303" pitchFamily="50" charset="0"/>
              </a:rPr>
              <a:t>//Divide total_marks by student_count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de-DE" altLang="en-US" sz="1800" dirty="0">
                <a:latin typeface="OCR A Extended" panose="02010509020102010303" pitchFamily="50" charset="0"/>
              </a:rPr>
              <a:t>Sales_tax </a:t>
            </a:r>
            <a:r>
              <a:rPr lang="de-DE" altLang="en-US" sz="1800" dirty="0">
                <a:latin typeface="OCR A Extended" panose="02010509020102010303" pitchFamily="50" charset="0"/>
                <a:sym typeface="Wingdings" panose="05000000000000000000" pitchFamily="2" charset="2"/>
              </a:rPr>
              <a:t></a:t>
            </a:r>
            <a:r>
              <a:rPr lang="de-DE" altLang="en-US" sz="1800" dirty="0">
                <a:latin typeface="OCR A Extended" panose="02010509020102010303" pitchFamily="50" charset="0"/>
              </a:rPr>
              <a:t> cost_price * 0.10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de-DE" altLang="en-US" sz="1800" dirty="0">
                <a:latin typeface="OCR A Extended" panose="02010509020102010303" pitchFamily="50" charset="0"/>
              </a:rPr>
              <a:t>Compute C </a:t>
            </a:r>
            <a:r>
              <a:rPr lang="de-DE" altLang="en-US" sz="1800" dirty="0">
                <a:latin typeface="OCR A Extended" panose="02010509020102010303" pitchFamily="50" charset="0"/>
                <a:sym typeface="Wingdings" panose="05000000000000000000" pitchFamily="2" charset="2"/>
              </a:rPr>
              <a:t></a:t>
            </a:r>
            <a:r>
              <a:rPr lang="de-DE" altLang="en-US" sz="1800" dirty="0">
                <a:latin typeface="OCR A Extended" panose="02010509020102010303" pitchFamily="50" charset="0"/>
              </a:rPr>
              <a:t> (F – 32) * 5/9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de-DE" altLang="en-US" sz="1800" dirty="0">
              <a:latin typeface="OCR A Extended" panose="02010509020102010303" pitchFamily="50" charset="0"/>
            </a:endParaRPr>
          </a:p>
          <a:p>
            <a:pPr marL="914400" lvl="2" indent="0">
              <a:buNone/>
            </a:pPr>
            <a:r>
              <a:rPr lang="de-DE" altLang="en-US" dirty="0">
                <a:latin typeface="OCR A Extended" panose="02010509020102010303" pitchFamily="50" charset="0"/>
                <a:sym typeface="Wingdings" panose="05000000000000000000" pitchFamily="2" charset="2"/>
              </a:rPr>
              <a:t>//Initialize total_price to zero</a:t>
            </a:r>
          </a:p>
          <a:p>
            <a:pPr marL="914400" lvl="2" indent="0">
              <a:buNone/>
            </a:pPr>
            <a:r>
              <a:rPr lang="de-DE" altLang="en-US" b="1" dirty="0">
                <a:latin typeface="OCR A Extended" panose="02010509020102010303" pitchFamily="50" charset="0"/>
              </a:rPr>
              <a:t>Set</a:t>
            </a:r>
            <a:r>
              <a:rPr lang="de-DE" altLang="en-US" dirty="0">
                <a:latin typeface="OCR A Extended" panose="02010509020102010303" pitchFamily="50" charset="0"/>
              </a:rPr>
              <a:t> student_count to 0</a:t>
            </a:r>
          </a:p>
          <a:p>
            <a:pPr marL="914400" lvl="2" indent="0">
              <a:buNone/>
            </a:pPr>
            <a:r>
              <a:rPr lang="de-DE" altLang="en-US" dirty="0">
                <a:latin typeface="OCR A Extended" panose="02010509020102010303" pitchFamily="50" charset="0"/>
              </a:rPr>
              <a:t>Total_price </a:t>
            </a:r>
            <a:r>
              <a:rPr lang="de-DE" altLang="en-US" dirty="0">
                <a:latin typeface="OCR A Extended" panose="02010509020102010303" pitchFamily="50" charset="0"/>
                <a:sym typeface="Wingdings" panose="05000000000000000000" pitchFamily="2" charset="2"/>
              </a:rPr>
              <a:t></a:t>
            </a:r>
            <a:r>
              <a:rPr lang="de-DE" altLang="en-US" dirty="0">
                <a:latin typeface="OCR A Extended" panose="02010509020102010303" pitchFamily="50" charset="0"/>
              </a:rPr>
              <a:t> cost_price + sales_tax</a:t>
            </a:r>
          </a:p>
          <a:p>
            <a:pPr marL="914400" lvl="2" indent="0">
              <a:buNone/>
            </a:pPr>
            <a:r>
              <a:rPr lang="de-DE" altLang="en-US" dirty="0">
                <a:latin typeface="OCR A Extended" panose="02010509020102010303" pitchFamily="50" charset="0"/>
              </a:rPr>
              <a:t>Total_price </a:t>
            </a:r>
            <a:r>
              <a:rPr lang="de-DE" altLang="en-US" dirty="0">
                <a:latin typeface="OCR A Extended" panose="02010509020102010303" pitchFamily="50" charset="0"/>
                <a:sym typeface="Wingdings" panose="05000000000000000000" pitchFamily="2" charset="2"/>
              </a:rPr>
              <a:t> cost_price + sales_tax</a:t>
            </a:r>
          </a:p>
          <a:p>
            <a:pPr marL="914400" lvl="2" indent="0">
              <a:buNone/>
            </a:pPr>
            <a:r>
              <a:rPr lang="de-DE" altLang="en-US" dirty="0">
                <a:latin typeface="OCR A Extended" panose="02010509020102010303" pitchFamily="50" charset="0"/>
              </a:rPr>
              <a:t>//Store customer_num in last_customer_num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de-DE" altLang="en-US" sz="18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5FC4-3D31-46FE-AEB3-F5EBFD95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THEN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7AAE-5AA4-4B14-9CEC-D7A310CB8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4321"/>
            <a:ext cx="7886700" cy="103684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altLang="en-US" sz="2400" dirty="0"/>
              <a:t>Keyword used: </a:t>
            </a:r>
          </a:p>
          <a:p>
            <a:pPr lvl="1">
              <a:lnSpc>
                <a:spcPct val="150000"/>
              </a:lnSpc>
            </a:pPr>
            <a:r>
              <a:rPr lang="de-DE" altLang="en-US" sz="2000" b="1" dirty="0">
                <a:solidFill>
                  <a:schemeClr val="accent2"/>
                </a:solidFill>
              </a:rPr>
              <a:t>IF, THEN, ELSE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4887807-A75D-4CB3-A008-04DFDEEDBC9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852738"/>
            <a:ext cx="7886700" cy="3273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Tx/>
              <a:buNone/>
            </a:pPr>
            <a:endParaRPr lang="de-DE" altLang="en-US" dirty="0"/>
          </a:p>
          <a:p>
            <a:pPr lvl="2">
              <a:buFontTx/>
              <a:buNone/>
            </a:pPr>
            <a:r>
              <a:rPr lang="de-DE" altLang="en-US" dirty="0">
                <a:latin typeface="OCR A Extended" panose="02010509020102010303" pitchFamily="50" charset="0"/>
              </a:rPr>
              <a:t>IF student_attendance_status is part_time THEN</a:t>
            </a:r>
          </a:p>
          <a:p>
            <a:pPr lvl="4">
              <a:buFontTx/>
              <a:buNone/>
            </a:pPr>
            <a:r>
              <a:rPr lang="de-DE" altLang="en-US" dirty="0">
                <a:latin typeface="OCR A Extended" panose="02010509020102010303" pitchFamily="50" charset="0"/>
              </a:rPr>
              <a:t>add 1 to part_time_count</a:t>
            </a:r>
          </a:p>
          <a:p>
            <a:pPr lvl="3">
              <a:buFontTx/>
              <a:buNone/>
            </a:pPr>
            <a:r>
              <a:rPr lang="de-DE" altLang="en-US" dirty="0">
                <a:latin typeface="OCR A Extended" panose="02010509020102010303" pitchFamily="50" charset="0"/>
              </a:rPr>
              <a:t>ELSE</a:t>
            </a:r>
          </a:p>
          <a:p>
            <a:pPr lvl="4">
              <a:buFontTx/>
              <a:buNone/>
            </a:pPr>
            <a:r>
              <a:rPr lang="de-DE" altLang="en-US" dirty="0">
                <a:latin typeface="OCR A Extended" panose="02010509020102010303" pitchFamily="50" charset="0"/>
              </a:rPr>
              <a:t>Add 1 to full_time_count</a:t>
            </a:r>
          </a:p>
          <a:p>
            <a:pPr lvl="3">
              <a:buFontTx/>
              <a:buNone/>
            </a:pPr>
            <a:r>
              <a:rPr lang="de-DE" altLang="en-US" dirty="0">
                <a:latin typeface="OCR A Extended" panose="02010509020102010303" pitchFamily="50" charset="0"/>
              </a:rPr>
              <a:t>ENDIF</a:t>
            </a:r>
          </a:p>
          <a:p>
            <a:pPr lvl="2">
              <a:buFontTx/>
              <a:buNone/>
            </a:pPr>
            <a:endParaRPr lang="de-DE" altLang="en-US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05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31F9-44F2-4AD2-BB80-B92F6CED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8F91-33C9-4922-BC3F-1B628DA28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535"/>
            <a:ext cx="7886700" cy="10103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altLang="en-US" sz="1800" dirty="0"/>
              <a:t>Keyword used: </a:t>
            </a:r>
          </a:p>
          <a:p>
            <a:pPr lvl="1">
              <a:lnSpc>
                <a:spcPct val="150000"/>
              </a:lnSpc>
            </a:pPr>
            <a:r>
              <a:rPr lang="de-DE" altLang="en-US" sz="1600" b="1" dirty="0">
                <a:solidFill>
                  <a:schemeClr val="accent2"/>
                </a:solidFill>
              </a:rPr>
              <a:t>DO WHILE, END DO, WHILE, REPEAT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AD80C6-08F1-462B-8BDD-55534BD7AC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671072"/>
            <a:ext cx="8229600" cy="30575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Tx/>
              <a:buNone/>
            </a:pPr>
            <a:endParaRPr lang="de-DE" altLang="en-US" dirty="0">
              <a:latin typeface="OCR A Extended" panose="02010509020102010303" pitchFamily="50" charset="0"/>
            </a:endParaRPr>
          </a:p>
          <a:p>
            <a:pPr lvl="2">
              <a:buFontTx/>
              <a:buNone/>
            </a:pPr>
            <a:endParaRPr lang="de-DE" altLang="en-US" dirty="0">
              <a:latin typeface="OCR A Extended" panose="02010509020102010303" pitchFamily="50" charset="0"/>
            </a:endParaRPr>
          </a:p>
          <a:p>
            <a:pPr lvl="2">
              <a:buFontTx/>
              <a:buNone/>
            </a:pPr>
            <a:r>
              <a:rPr lang="de-DE" altLang="en-US" dirty="0">
                <a:latin typeface="OCR A Extended" panose="02010509020102010303" pitchFamily="50" charset="0"/>
              </a:rPr>
              <a:t>DO WHILE student_total &lt; 50</a:t>
            </a:r>
          </a:p>
          <a:p>
            <a:pPr lvl="2">
              <a:buFontTx/>
              <a:buNone/>
            </a:pPr>
            <a:r>
              <a:rPr lang="de-DE" altLang="en-US" dirty="0">
                <a:latin typeface="OCR A Extended" panose="02010509020102010303" pitchFamily="50" charset="0"/>
              </a:rPr>
              <a:t>	Read student record</a:t>
            </a:r>
          </a:p>
          <a:p>
            <a:pPr lvl="2">
              <a:buFontTx/>
              <a:buNone/>
            </a:pPr>
            <a:r>
              <a:rPr lang="de-DE" altLang="en-US" dirty="0">
                <a:latin typeface="OCR A Extended" panose="02010509020102010303" pitchFamily="50" charset="0"/>
              </a:rPr>
              <a:t>	Print student name, address to report</a:t>
            </a:r>
          </a:p>
          <a:p>
            <a:pPr lvl="2">
              <a:buFontTx/>
              <a:buNone/>
            </a:pPr>
            <a:r>
              <a:rPr lang="de-DE" altLang="en-US" dirty="0">
                <a:latin typeface="OCR A Extended" panose="02010509020102010303" pitchFamily="50" charset="0"/>
              </a:rPr>
              <a:t>	Add 1 to student_total</a:t>
            </a:r>
          </a:p>
          <a:p>
            <a:pPr lvl="2">
              <a:buFontTx/>
              <a:buNone/>
            </a:pPr>
            <a:r>
              <a:rPr lang="de-DE" altLang="en-US" dirty="0">
                <a:latin typeface="OCR A Extended" panose="02010509020102010303" pitchFamily="50" charset="0"/>
              </a:rPr>
              <a:t>END DO</a:t>
            </a:r>
          </a:p>
        </p:txBody>
      </p:sp>
    </p:spTree>
    <p:extLst>
      <p:ext uri="{BB962C8B-B14F-4D97-AF65-F5344CB8AC3E}">
        <p14:creationId xmlns:p14="http://schemas.microsoft.com/office/powerpoint/2010/main" val="130595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6BE47269-034D-4AD6-9FB0-4A2D4800E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3644900"/>
            <a:ext cx="8229600" cy="2447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altLang="en-US" sz="1600" dirty="0"/>
              <a:t>Add 1 </a:t>
            </a:r>
            <a:r>
              <a:rPr lang="de-DE" altLang="en-US" sz="1600" dirty="0" err="1"/>
              <a:t>to</a:t>
            </a:r>
            <a:r>
              <a:rPr lang="de-DE" altLang="en-US" sz="1600" dirty="0"/>
              <a:t> </a:t>
            </a:r>
            <a:r>
              <a:rPr lang="de-DE" altLang="en-US" sz="1600" dirty="0" err="1"/>
              <a:t>pageCount</a:t>
            </a:r>
            <a:endParaRPr lang="de-DE" altLang="en-US" sz="1600" dirty="0"/>
          </a:p>
          <a:p>
            <a:pPr>
              <a:lnSpc>
                <a:spcPct val="150000"/>
              </a:lnSpc>
            </a:pPr>
            <a:r>
              <a:rPr lang="de-DE" altLang="en-US" sz="1600" dirty="0"/>
              <a:t>Print </a:t>
            </a:r>
            <a:r>
              <a:rPr lang="de-DE" altLang="en-US" sz="1600" dirty="0" err="1"/>
              <a:t>heading</a:t>
            </a:r>
            <a:r>
              <a:rPr lang="de-DE" altLang="en-US" sz="1600" dirty="0"/>
              <a:t> </a:t>
            </a:r>
            <a:r>
              <a:rPr lang="de-DE" altLang="en-US" sz="1600" dirty="0" err="1"/>
              <a:t>line</a:t>
            </a:r>
            <a:r>
              <a:rPr lang="de-DE" altLang="en-US" sz="1600" dirty="0"/>
              <a:t> 1</a:t>
            </a:r>
          </a:p>
          <a:p>
            <a:pPr>
              <a:lnSpc>
                <a:spcPct val="150000"/>
              </a:lnSpc>
            </a:pPr>
            <a:r>
              <a:rPr lang="de-DE" altLang="en-US" sz="1600" dirty="0"/>
              <a:t>Print </a:t>
            </a:r>
            <a:r>
              <a:rPr lang="de-DE" altLang="en-US" sz="1600" dirty="0" err="1"/>
              <a:t>heading</a:t>
            </a:r>
            <a:r>
              <a:rPr lang="de-DE" altLang="en-US" sz="1600" dirty="0"/>
              <a:t> </a:t>
            </a:r>
            <a:r>
              <a:rPr lang="de-DE" altLang="en-US" sz="1600" dirty="0" err="1"/>
              <a:t>line</a:t>
            </a:r>
            <a:r>
              <a:rPr lang="de-DE" altLang="en-US" sz="1600" dirty="0"/>
              <a:t> 2</a:t>
            </a:r>
          </a:p>
          <a:p>
            <a:pPr>
              <a:lnSpc>
                <a:spcPct val="150000"/>
              </a:lnSpc>
            </a:pPr>
            <a:r>
              <a:rPr lang="de-DE" altLang="en-US" sz="1600" dirty="0"/>
              <a:t>Set </a:t>
            </a:r>
            <a:r>
              <a:rPr lang="de-DE" altLang="en-US" sz="1600" dirty="0" err="1"/>
              <a:t>lineCount</a:t>
            </a:r>
            <a:r>
              <a:rPr lang="de-DE" altLang="en-US" sz="1600" dirty="0"/>
              <a:t> </a:t>
            </a:r>
            <a:r>
              <a:rPr lang="de-DE" altLang="en-US" sz="1600" dirty="0" err="1"/>
              <a:t>to</a:t>
            </a:r>
            <a:r>
              <a:rPr lang="de-DE" altLang="en-US" sz="1600" dirty="0"/>
              <a:t> </a:t>
            </a:r>
            <a:r>
              <a:rPr lang="de-DE" altLang="en-US" sz="1600" dirty="0" err="1"/>
              <a:t>zero</a:t>
            </a:r>
            <a:endParaRPr lang="de-DE" altLang="en-US" sz="1600" dirty="0"/>
          </a:p>
          <a:p>
            <a:pPr>
              <a:lnSpc>
                <a:spcPct val="150000"/>
              </a:lnSpc>
            </a:pPr>
            <a:r>
              <a:rPr lang="de-DE" altLang="en-US" sz="1600" dirty="0"/>
              <a:t>Read </a:t>
            </a:r>
            <a:r>
              <a:rPr lang="de-DE" altLang="en-US" sz="1600" dirty="0" err="1"/>
              <a:t>customer</a:t>
            </a:r>
            <a:r>
              <a:rPr lang="de-DE" altLang="en-US" sz="1600" dirty="0"/>
              <a:t> </a:t>
            </a:r>
            <a:r>
              <a:rPr lang="de-DE" altLang="en-US" sz="1600" dirty="0" err="1"/>
              <a:t>record</a:t>
            </a:r>
            <a:endParaRPr lang="de-DE" altLang="en-US" sz="1600" dirty="0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AAA81F38-5B97-47AD-874B-122D65154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67" y="1272885"/>
            <a:ext cx="831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dirty="0" err="1">
                <a:latin typeface="Verdana Pro" panose="020B0604030504040204" pitchFamily="34" charset="0"/>
              </a:rPr>
              <a:t>Is</a:t>
            </a:r>
            <a:r>
              <a:rPr lang="de-DE" altLang="en-US" dirty="0">
                <a:latin typeface="Verdana Pro" panose="020B0604030504040204" pitchFamily="34" charset="0"/>
              </a:rPr>
              <a:t> </a:t>
            </a:r>
            <a:r>
              <a:rPr lang="de-DE" altLang="en-US" dirty="0" err="1">
                <a:latin typeface="Verdana Pro" panose="020B0604030504040204" pitchFamily="34" charset="0"/>
              </a:rPr>
              <a:t>the</a:t>
            </a:r>
            <a:r>
              <a:rPr lang="de-DE" altLang="en-US" dirty="0">
                <a:latin typeface="Verdana Pro" panose="020B0604030504040204" pitchFamily="34" charset="0"/>
              </a:rPr>
              <a:t> </a:t>
            </a:r>
            <a:r>
              <a:rPr lang="de-DE" altLang="en-US" dirty="0" err="1">
                <a:latin typeface="Verdana Pro" panose="020B0604030504040204" pitchFamily="34" charset="0"/>
              </a:rPr>
              <a:t>straightforward</a:t>
            </a:r>
            <a:r>
              <a:rPr lang="de-DE" altLang="en-US" dirty="0">
                <a:latin typeface="Verdana Pro" panose="020B0604030504040204" pitchFamily="34" charset="0"/>
              </a:rPr>
              <a:t> </a:t>
            </a:r>
            <a:r>
              <a:rPr lang="de-DE" altLang="en-US" dirty="0" err="1">
                <a:latin typeface="Verdana Pro" panose="020B0604030504040204" pitchFamily="34" charset="0"/>
              </a:rPr>
              <a:t>execution</a:t>
            </a:r>
            <a:r>
              <a:rPr lang="de-DE" altLang="en-US" dirty="0">
                <a:latin typeface="Verdana Pro" panose="020B0604030504040204" pitchFamily="34" charset="0"/>
              </a:rPr>
              <a:t> </a:t>
            </a:r>
            <a:r>
              <a:rPr lang="de-DE" altLang="en-US" dirty="0" err="1">
                <a:latin typeface="Verdana Pro" panose="020B0604030504040204" pitchFamily="34" charset="0"/>
              </a:rPr>
              <a:t>of</a:t>
            </a:r>
            <a:r>
              <a:rPr lang="de-DE" altLang="en-US" dirty="0">
                <a:latin typeface="Verdana Pro" panose="020B0604030504040204" pitchFamily="34" charset="0"/>
              </a:rPr>
              <a:t> </a:t>
            </a:r>
            <a:r>
              <a:rPr lang="de-DE" altLang="en-US" dirty="0" err="1">
                <a:latin typeface="Verdana Pro" panose="020B0604030504040204" pitchFamily="34" charset="0"/>
              </a:rPr>
              <a:t>one</a:t>
            </a:r>
            <a:r>
              <a:rPr lang="de-DE" altLang="en-US" dirty="0">
                <a:latin typeface="Verdana Pro" panose="020B0604030504040204" pitchFamily="34" charset="0"/>
              </a:rPr>
              <a:t> </a:t>
            </a:r>
            <a:r>
              <a:rPr lang="de-DE" altLang="en-US" dirty="0" err="1">
                <a:latin typeface="Verdana Pro" panose="020B0604030504040204" pitchFamily="34" charset="0"/>
              </a:rPr>
              <a:t>processing</a:t>
            </a:r>
            <a:r>
              <a:rPr lang="de-DE" altLang="en-US" dirty="0">
                <a:latin typeface="Verdana Pro" panose="020B0604030504040204" pitchFamily="34" charset="0"/>
              </a:rPr>
              <a:t> </a:t>
            </a:r>
            <a:r>
              <a:rPr lang="de-DE" altLang="en-US" dirty="0" err="1">
                <a:latin typeface="Verdana Pro" panose="020B0604030504040204" pitchFamily="34" charset="0"/>
              </a:rPr>
              <a:t>step</a:t>
            </a:r>
            <a:r>
              <a:rPr lang="de-DE" altLang="en-US" dirty="0">
                <a:latin typeface="Verdana Pro" panose="020B0604030504040204" pitchFamily="34" charset="0"/>
              </a:rPr>
              <a:t> after </a:t>
            </a:r>
            <a:r>
              <a:rPr lang="de-DE" altLang="en-US" dirty="0" err="1">
                <a:latin typeface="Verdana Pro" panose="020B0604030504040204" pitchFamily="34" charset="0"/>
              </a:rPr>
              <a:t>another</a:t>
            </a:r>
            <a:r>
              <a:rPr lang="de-DE" altLang="en-US" dirty="0">
                <a:latin typeface="Verdana Pro" panose="020B0604030504040204" pitchFamily="34" charset="0"/>
              </a:rPr>
              <a:t>.</a:t>
            </a: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C91EB1D4-1B01-4E49-9CEE-05C91FB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666" y="2280040"/>
            <a:ext cx="3744912" cy="9286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altLang="en-US">
                <a:latin typeface="Consolas" panose="020B0609020204030204" pitchFamily="49" charset="0"/>
              </a:rPr>
              <a:t>Statement a</a:t>
            </a:r>
          </a:p>
          <a:p>
            <a:r>
              <a:rPr lang="de-DE" altLang="en-US">
                <a:latin typeface="Consolas" panose="020B0609020204030204" pitchFamily="49" charset="0"/>
              </a:rPr>
              <a:t>Statement b</a:t>
            </a:r>
          </a:p>
          <a:p>
            <a:r>
              <a:rPr lang="de-DE" altLang="en-US">
                <a:latin typeface="Consolas" panose="020B0609020204030204" pitchFamily="49" charset="0"/>
              </a:rPr>
              <a:t>Statement 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C626B8-9E3E-42AB-8887-A1E16AA6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49B24D01-4E8D-46C0-885C-2D2258D7A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6953" y="1611313"/>
            <a:ext cx="8229600" cy="2385080"/>
          </a:xfr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Tx/>
              <a:buNone/>
            </a:pPr>
            <a:endParaRPr lang="de-DE" altLang="en-US" sz="2000" dirty="0">
              <a:latin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de-DE" altLang="en-US" sz="2000" dirty="0">
                <a:latin typeface="Consolas" panose="020B0609020204030204" pitchFamily="49" charset="0"/>
              </a:rPr>
              <a:t>IF </a:t>
            </a:r>
            <a:r>
              <a:rPr lang="de-DE" altLang="en-US" sz="2000" dirty="0" err="1">
                <a:latin typeface="Consolas" panose="020B0609020204030204" pitchFamily="49" charset="0"/>
              </a:rPr>
              <a:t>condition</a:t>
            </a:r>
            <a:r>
              <a:rPr lang="de-DE" altLang="en-US" sz="2000" dirty="0">
                <a:latin typeface="Consolas" panose="020B0609020204030204" pitchFamily="49" charset="0"/>
              </a:rPr>
              <a:t> p </a:t>
            </a:r>
            <a:r>
              <a:rPr lang="de-DE" altLang="en-US" sz="2000" dirty="0" err="1">
                <a:latin typeface="Consolas" panose="020B0609020204030204" pitchFamily="49" charset="0"/>
              </a:rPr>
              <a:t>is</a:t>
            </a:r>
            <a:r>
              <a:rPr lang="de-DE" altLang="en-US" sz="2000" dirty="0">
                <a:latin typeface="Consolas" panose="020B0609020204030204" pitchFamily="49" charset="0"/>
              </a:rPr>
              <a:t> </a:t>
            </a:r>
            <a:r>
              <a:rPr lang="de-DE" altLang="en-US" sz="2000" dirty="0" err="1">
                <a:latin typeface="Consolas" panose="020B0609020204030204" pitchFamily="49" charset="0"/>
              </a:rPr>
              <a:t>true</a:t>
            </a:r>
            <a:r>
              <a:rPr lang="de-DE" altLang="en-US" sz="2000" dirty="0">
                <a:latin typeface="Consolas" panose="020B0609020204030204" pitchFamily="49" charset="0"/>
              </a:rPr>
              <a:t> THEN</a:t>
            </a:r>
          </a:p>
          <a:p>
            <a:pPr lvl="1">
              <a:buFontTx/>
              <a:buNone/>
            </a:pPr>
            <a:r>
              <a:rPr lang="de-DE" altLang="en-US" sz="1800" dirty="0" err="1">
                <a:latin typeface="Consolas" panose="020B0609020204030204" pitchFamily="49" charset="0"/>
              </a:rPr>
              <a:t>statement</a:t>
            </a:r>
            <a:r>
              <a:rPr lang="de-DE" altLang="en-US" sz="1800" dirty="0">
                <a:latin typeface="Consolas" panose="020B0609020204030204" pitchFamily="49" charset="0"/>
              </a:rPr>
              <a:t>(s) in </a:t>
            </a:r>
            <a:r>
              <a:rPr lang="de-DE" altLang="en-US" sz="1800" dirty="0" err="1">
                <a:latin typeface="Consolas" panose="020B0609020204030204" pitchFamily="49" charset="0"/>
              </a:rPr>
              <a:t>true</a:t>
            </a:r>
            <a:r>
              <a:rPr lang="de-DE" altLang="en-US" sz="1800" dirty="0">
                <a:latin typeface="Consolas" panose="020B0609020204030204" pitchFamily="49" charset="0"/>
              </a:rPr>
              <a:t> </a:t>
            </a:r>
            <a:r>
              <a:rPr lang="de-DE" altLang="en-US" sz="1800" dirty="0" err="1">
                <a:latin typeface="Consolas" panose="020B0609020204030204" pitchFamily="49" charset="0"/>
              </a:rPr>
              <a:t>case</a:t>
            </a:r>
            <a:endParaRPr lang="de-DE" altLang="en-US" sz="1800" dirty="0">
              <a:latin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de-DE" altLang="en-US" sz="2000" dirty="0">
                <a:latin typeface="Consolas" panose="020B0609020204030204" pitchFamily="49" charset="0"/>
              </a:rPr>
              <a:t>ELSE</a:t>
            </a:r>
          </a:p>
          <a:p>
            <a:pPr>
              <a:buFontTx/>
              <a:buNone/>
            </a:pPr>
            <a:r>
              <a:rPr lang="de-DE" altLang="en-US" sz="2000" dirty="0">
                <a:latin typeface="Consolas" panose="020B0609020204030204" pitchFamily="49" charset="0"/>
              </a:rPr>
              <a:t>	</a:t>
            </a:r>
            <a:r>
              <a:rPr lang="de-DE" altLang="en-US" sz="2000" dirty="0" err="1">
                <a:latin typeface="Consolas" panose="020B0609020204030204" pitchFamily="49" charset="0"/>
              </a:rPr>
              <a:t>statement</a:t>
            </a:r>
            <a:r>
              <a:rPr lang="de-DE" altLang="en-US" sz="2000" dirty="0">
                <a:latin typeface="Consolas" panose="020B0609020204030204" pitchFamily="49" charset="0"/>
              </a:rPr>
              <a:t>(s) in </a:t>
            </a:r>
            <a:r>
              <a:rPr lang="de-DE" altLang="en-US" sz="2000" dirty="0" err="1">
                <a:latin typeface="Consolas" panose="020B0609020204030204" pitchFamily="49" charset="0"/>
              </a:rPr>
              <a:t>false</a:t>
            </a:r>
            <a:r>
              <a:rPr lang="de-DE" altLang="en-US" sz="2000" dirty="0">
                <a:latin typeface="Consolas" panose="020B0609020204030204" pitchFamily="49" charset="0"/>
              </a:rPr>
              <a:t> </a:t>
            </a:r>
            <a:r>
              <a:rPr lang="de-DE" altLang="en-US" sz="2000" dirty="0" err="1">
                <a:latin typeface="Consolas" panose="020B0609020204030204" pitchFamily="49" charset="0"/>
              </a:rPr>
              <a:t>case</a:t>
            </a:r>
            <a:endParaRPr lang="de-DE" altLang="en-US" sz="2000" dirty="0">
              <a:latin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de-DE" altLang="en-US" sz="2000" dirty="0">
                <a:latin typeface="Consolas" panose="020B0609020204030204" pitchFamily="49" charset="0"/>
              </a:rPr>
              <a:t>ENDIF</a:t>
            </a:r>
          </a:p>
          <a:p>
            <a:pPr>
              <a:buFontTx/>
              <a:buNone/>
            </a:pPr>
            <a:endParaRPr lang="de-DE" altLang="en-US" sz="2000" dirty="0">
              <a:latin typeface="Consolas" panose="020B0609020204030204" pitchFamily="49" charset="0"/>
            </a:endParaRPr>
          </a:p>
          <a:p>
            <a:pPr>
              <a:buFontTx/>
              <a:buNone/>
            </a:pPr>
            <a:endParaRPr lang="de-DE" altLang="en-US" sz="2000" dirty="0">
              <a:latin typeface="Consolas" panose="020B0609020204030204" pitchFamily="49" charset="0"/>
            </a:endParaRP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A0A51872-5C1B-4E2F-9BD2-8ABFF5CCE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78" y="1108075"/>
            <a:ext cx="73180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dirty="0">
                <a:latin typeface="Verdana Pro" panose="020B0604030504040204" pitchFamily="34" charset="0"/>
              </a:rPr>
              <a:t>Presentation of condition and the choice between two actions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424AFBD9-3676-43FB-8E6B-6205047E6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78" y="4637088"/>
            <a:ext cx="65373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b="1">
                <a:solidFill>
                  <a:schemeClr val="accent2"/>
                </a:solidFill>
              </a:rPr>
              <a:t>Example:</a:t>
            </a:r>
          </a:p>
          <a:p>
            <a:r>
              <a:rPr lang="de-DE" altLang="en-US">
                <a:latin typeface="OCR A Extended" panose="02010509020102010303" pitchFamily="50" charset="0"/>
              </a:rPr>
              <a:t>IF student_attendance_status is part_time THEN</a:t>
            </a:r>
          </a:p>
          <a:p>
            <a:r>
              <a:rPr lang="de-DE" altLang="en-US">
                <a:latin typeface="OCR A Extended" panose="02010509020102010303" pitchFamily="50" charset="0"/>
              </a:rPr>
              <a:t>	add 1 to part_time_count</a:t>
            </a:r>
          </a:p>
          <a:p>
            <a:r>
              <a:rPr lang="de-DE" altLang="en-US">
                <a:latin typeface="OCR A Extended" panose="02010509020102010303" pitchFamily="50" charset="0"/>
              </a:rPr>
              <a:t>ELSE</a:t>
            </a:r>
          </a:p>
          <a:p>
            <a:r>
              <a:rPr lang="de-DE" altLang="en-US">
                <a:latin typeface="OCR A Extended" panose="02010509020102010303" pitchFamily="50" charset="0"/>
              </a:rPr>
              <a:t>	add 1 to full_time_count</a:t>
            </a:r>
          </a:p>
          <a:p>
            <a:r>
              <a:rPr lang="de-DE" altLang="en-US">
                <a:latin typeface="OCR A Extended" panose="02010509020102010303" pitchFamily="50" charset="0"/>
              </a:rPr>
              <a:t>ENDI&gt;f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D8EBB-F753-4803-8C60-038EF927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03AF32BA-7B5C-4998-A596-77CAD5B0A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385" y="2304891"/>
            <a:ext cx="8229600" cy="1684338"/>
          </a:xfr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buFontTx/>
              <a:buNone/>
            </a:pPr>
            <a:r>
              <a:rPr lang="de-DE" altLang="en-US" sz="2000" dirty="0">
                <a:latin typeface="Consolas" panose="020B0609020204030204" pitchFamily="49" charset="0"/>
              </a:rPr>
              <a:t>DOWHILE </a:t>
            </a:r>
            <a:r>
              <a:rPr lang="de-DE" altLang="en-US" sz="2000" dirty="0" err="1">
                <a:latin typeface="Consolas" panose="020B0609020204030204" pitchFamily="49" charset="0"/>
              </a:rPr>
              <a:t>condition</a:t>
            </a:r>
            <a:r>
              <a:rPr lang="de-DE" altLang="en-US" sz="2000" dirty="0">
                <a:latin typeface="Consolas" panose="020B0609020204030204" pitchFamily="49" charset="0"/>
              </a:rPr>
              <a:t> p </a:t>
            </a:r>
            <a:r>
              <a:rPr lang="de-DE" altLang="en-US" sz="2000" dirty="0" err="1">
                <a:latin typeface="Consolas" panose="020B0609020204030204" pitchFamily="49" charset="0"/>
              </a:rPr>
              <a:t>is</a:t>
            </a:r>
            <a:r>
              <a:rPr lang="de-DE" altLang="en-US" sz="2000" dirty="0">
                <a:latin typeface="Consolas" panose="020B0609020204030204" pitchFamily="49" charset="0"/>
              </a:rPr>
              <a:t> </a:t>
            </a:r>
            <a:r>
              <a:rPr lang="de-DE" altLang="en-US" sz="2000" dirty="0" err="1">
                <a:latin typeface="Consolas" panose="020B0609020204030204" pitchFamily="49" charset="0"/>
              </a:rPr>
              <a:t>true</a:t>
            </a:r>
            <a:endParaRPr lang="de-DE" altLang="en-US" sz="2000" dirty="0">
              <a:latin typeface="Consolas" panose="020B0609020204030204" pitchFamily="49" charset="0"/>
            </a:endParaRPr>
          </a:p>
          <a:p>
            <a:pPr lvl="1">
              <a:buFontTx/>
              <a:buNone/>
            </a:pPr>
            <a:r>
              <a:rPr lang="de-DE" altLang="en-US" sz="2000" dirty="0">
                <a:latin typeface="Consolas" panose="020B0609020204030204" pitchFamily="49" charset="0"/>
              </a:rPr>
              <a:t>	</a:t>
            </a:r>
            <a:r>
              <a:rPr lang="de-DE" altLang="en-US" sz="2000" dirty="0" err="1">
                <a:latin typeface="Consolas" panose="020B0609020204030204" pitchFamily="49" charset="0"/>
              </a:rPr>
              <a:t>statement</a:t>
            </a:r>
            <a:r>
              <a:rPr lang="de-DE" altLang="en-US" sz="2000" dirty="0">
                <a:latin typeface="Consolas" panose="020B0609020204030204" pitchFamily="49" charset="0"/>
              </a:rPr>
              <a:t> block</a:t>
            </a:r>
          </a:p>
          <a:p>
            <a:pPr lvl="1">
              <a:buFontTx/>
              <a:buNone/>
            </a:pPr>
            <a:r>
              <a:rPr lang="de-DE" altLang="en-US" sz="2000" dirty="0">
                <a:latin typeface="Consolas" panose="020B0609020204030204" pitchFamily="49" charset="0"/>
              </a:rPr>
              <a:t>ENDDO</a:t>
            </a:r>
          </a:p>
          <a:p>
            <a:pPr lvl="1">
              <a:buFontTx/>
              <a:buNone/>
            </a:pPr>
            <a:endParaRPr lang="de-DE" altLang="en-US" dirty="0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123B2BFE-A0DB-4C5A-8294-6DFF7FDB4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39" y="1313101"/>
            <a:ext cx="74650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de-DE" altLang="en-US" dirty="0">
                <a:latin typeface="Verdana Pro" panose="020B0604030504040204" pitchFamily="34" charset="0"/>
              </a:rPr>
              <a:t>The presentation of a set of instructions to be performed repeatedly, </a:t>
            </a:r>
            <a:r>
              <a:rPr lang="de-DE" altLang="en-US" dirty="0" err="1">
                <a:latin typeface="Verdana Pro" panose="020B0604030504040204" pitchFamily="34" charset="0"/>
              </a:rPr>
              <a:t>as</a:t>
            </a:r>
            <a:r>
              <a:rPr lang="de-DE" altLang="en-US" dirty="0">
                <a:latin typeface="Verdana Pro" panose="020B0604030504040204" pitchFamily="34" charset="0"/>
              </a:rPr>
              <a:t> long as a condition is true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9EFF5EC0-2451-48B5-A2A2-86947950C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298" y="4048760"/>
            <a:ext cx="6208712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b="1">
                <a:solidFill>
                  <a:schemeClr val="accent2"/>
                </a:solidFill>
              </a:rPr>
              <a:t>Example:</a:t>
            </a:r>
          </a:p>
          <a:p>
            <a:r>
              <a:rPr lang="de-DE" altLang="en-US">
                <a:latin typeface="OCR A Extended" panose="02010509020102010303" pitchFamily="50" charset="0"/>
              </a:rPr>
              <a:t>Set student_total to zero</a:t>
            </a:r>
          </a:p>
          <a:p>
            <a:r>
              <a:rPr lang="de-DE" altLang="en-US">
                <a:latin typeface="OCR A Extended" panose="02010509020102010303" pitchFamily="50" charset="0"/>
              </a:rPr>
              <a:t>DOWHILE student_total &lt; 50</a:t>
            </a:r>
          </a:p>
          <a:p>
            <a:r>
              <a:rPr lang="de-DE" altLang="en-US">
                <a:latin typeface="OCR A Extended" panose="02010509020102010303" pitchFamily="50" charset="0"/>
              </a:rPr>
              <a:t>	Read student record</a:t>
            </a:r>
          </a:p>
          <a:p>
            <a:r>
              <a:rPr lang="de-DE" altLang="en-US">
                <a:latin typeface="OCR A Extended" panose="02010509020102010303" pitchFamily="50" charset="0"/>
              </a:rPr>
              <a:t>	Print student name, address to report</a:t>
            </a:r>
          </a:p>
          <a:p>
            <a:r>
              <a:rPr lang="de-DE" altLang="en-US">
                <a:latin typeface="OCR A Extended" panose="02010509020102010303" pitchFamily="50" charset="0"/>
              </a:rPr>
              <a:t>	Add 1 to student_total</a:t>
            </a:r>
          </a:p>
          <a:p>
            <a:r>
              <a:rPr lang="de-DE" altLang="en-US">
                <a:latin typeface="OCR A Extended" panose="02010509020102010303" pitchFamily="50" charset="0"/>
              </a:rPr>
              <a:t>ENDDO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C26A8D-E27C-4C1A-905F-5B4E1371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9DCAE9-52D6-48A9-A9A8-15B7108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12676"/>
            <a:ext cx="5832648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08923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Segitiga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Buatlah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Pseudocode yang </a:t>
            </a:r>
            <a:r>
              <a:rPr lang="en-US" sz="2400" dirty="0" err="1"/>
              <a:t>menerima</a:t>
            </a:r>
            <a:r>
              <a:rPr lang="en-US" sz="2400" dirty="0"/>
              <a:t> input alas dan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segitiga</a:t>
            </a:r>
            <a:r>
              <a:rPr lang="en-US" sz="2400" dirty="0"/>
              <a:t>, </a:t>
            </a:r>
            <a:r>
              <a:rPr lang="en-US" sz="2400" dirty="0" err="1"/>
              <a:t>kemudian</a:t>
            </a:r>
            <a:r>
              <a:rPr lang="en-US" sz="2400" dirty="0"/>
              <a:t> program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segitiga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!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Urutan</a:t>
            </a:r>
            <a:r>
              <a:rPr lang="en-US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Menerima</a:t>
            </a:r>
            <a:r>
              <a:rPr lang="en-US" sz="2000" dirty="0"/>
              <a:t> input alas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luas</a:t>
            </a:r>
            <a:r>
              <a:rPr lang="en-US" sz="2000" dirty="0"/>
              <a:t> </a:t>
            </a:r>
            <a:r>
              <a:rPr lang="en-US" sz="2000" dirty="0" err="1"/>
              <a:t>segitiga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perhitungan</a:t>
            </a:r>
            <a:r>
              <a:rPr lang="en-US" sz="2000" dirty="0"/>
              <a:t> </a:t>
            </a:r>
            <a:r>
              <a:rPr lang="en-US" sz="2000" dirty="0" err="1"/>
              <a:t>luas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786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id-ID" dirty="0"/>
              <a:t>Pseudocode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Segitiga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READ alas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READ </a:t>
            </a:r>
            <a:r>
              <a:rPr lang="en-US" sz="2800" dirty="0" err="1"/>
              <a:t>tinggi</a:t>
            </a: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SET </a:t>
            </a:r>
            <a:r>
              <a:rPr lang="en-US" sz="2800" dirty="0" err="1"/>
              <a:t>luas</a:t>
            </a:r>
            <a:r>
              <a:rPr lang="en-US" sz="2800" dirty="0"/>
              <a:t> = 0.5 * alas * </a:t>
            </a:r>
            <a:r>
              <a:rPr lang="en-US" sz="2800" dirty="0" err="1"/>
              <a:t>tinggi</a:t>
            </a: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PRINT </a:t>
            </a:r>
            <a:r>
              <a:rPr lang="en-US" sz="2800" dirty="0" err="1"/>
              <a:t>luas</a:t>
            </a:r>
            <a:endParaRPr lang="en-US" sz="28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8E4D333-BDFD-4EDA-90C5-12C1136CE1D2}"/>
              </a:ext>
            </a:extLst>
          </p:cNvPr>
          <p:cNvSpPr/>
          <p:nvPr/>
        </p:nvSpPr>
        <p:spPr>
          <a:xfrm>
            <a:off x="4211959" y="1412776"/>
            <a:ext cx="720080" cy="115212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56407-124D-4CA1-BA42-8C604139053F}"/>
              </a:ext>
            </a:extLst>
          </p:cNvPr>
          <p:cNvSpPr txBox="1"/>
          <p:nvPr/>
        </p:nvSpPr>
        <p:spPr>
          <a:xfrm>
            <a:off x="5220072" y="1700808"/>
            <a:ext cx="3528392" cy="576064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r>
              <a:rPr lang="en-GB" i="1" noProof="0" dirty="0" err="1">
                <a:solidFill>
                  <a:srgbClr val="00B050"/>
                </a:solidFill>
                <a:latin typeface="Verdana Pro" panose="020B0604030504040204" pitchFamily="34" charset="0"/>
              </a:rPr>
              <a:t>Menerima</a:t>
            </a:r>
            <a:r>
              <a:rPr lang="en-GB" i="1" noProof="0" dirty="0">
                <a:solidFill>
                  <a:srgbClr val="00B050"/>
                </a:solidFill>
                <a:latin typeface="Verdana Pro" panose="020B0604030504040204" pitchFamily="34" charset="0"/>
              </a:rPr>
              <a:t> input alas dan </a:t>
            </a:r>
            <a:r>
              <a:rPr lang="en-GB" i="1" noProof="0" dirty="0" err="1">
                <a:solidFill>
                  <a:srgbClr val="00B050"/>
                </a:solidFill>
                <a:latin typeface="Verdana Pro" panose="020B0604030504040204" pitchFamily="34" charset="0"/>
              </a:rPr>
              <a:t>tinggi</a:t>
            </a:r>
            <a:endParaRPr lang="en-ID" i="1" noProof="0" dirty="0" err="1">
              <a:solidFill>
                <a:srgbClr val="00B050"/>
              </a:solidFill>
              <a:latin typeface="Verdana Pro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906F1-4C01-4616-8B5B-25AD9A022047}"/>
              </a:ext>
            </a:extLst>
          </p:cNvPr>
          <p:cNvSpPr txBox="1"/>
          <p:nvPr/>
        </p:nvSpPr>
        <p:spPr>
          <a:xfrm>
            <a:off x="5975648" y="2839194"/>
            <a:ext cx="3168352" cy="576064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r>
              <a:rPr lang="en-GB" i="1" noProof="0" dirty="0" err="1">
                <a:solidFill>
                  <a:srgbClr val="00B050"/>
                </a:solidFill>
                <a:latin typeface="Verdana Pro" panose="020B0604030504040204" pitchFamily="34" charset="0"/>
              </a:rPr>
              <a:t>Menghitung</a:t>
            </a:r>
            <a:r>
              <a:rPr lang="en-GB" i="1" noProof="0" dirty="0">
                <a:solidFill>
                  <a:srgbClr val="00B050"/>
                </a:solidFill>
                <a:latin typeface="Verdana Pro" panose="020B0604030504040204" pitchFamily="34" charset="0"/>
              </a:rPr>
              <a:t> </a:t>
            </a:r>
            <a:r>
              <a:rPr lang="en-GB" i="1" noProof="0" dirty="0" err="1">
                <a:solidFill>
                  <a:srgbClr val="00B050"/>
                </a:solidFill>
                <a:latin typeface="Verdana Pro" panose="020B0604030504040204" pitchFamily="34" charset="0"/>
              </a:rPr>
              <a:t>luas</a:t>
            </a:r>
            <a:r>
              <a:rPr lang="en-GB" i="1" noProof="0" dirty="0">
                <a:solidFill>
                  <a:srgbClr val="00B050"/>
                </a:solidFill>
                <a:latin typeface="Verdana Pro" panose="020B0604030504040204" pitchFamily="34" charset="0"/>
              </a:rPr>
              <a:t> </a:t>
            </a:r>
            <a:r>
              <a:rPr lang="en-GB" i="1" noProof="0" dirty="0" err="1">
                <a:solidFill>
                  <a:srgbClr val="00B050"/>
                </a:solidFill>
                <a:latin typeface="Verdana Pro" panose="020B0604030504040204" pitchFamily="34" charset="0"/>
              </a:rPr>
              <a:t>segitiga</a:t>
            </a:r>
            <a:endParaRPr lang="en-ID" i="1" noProof="0" dirty="0" err="1">
              <a:solidFill>
                <a:srgbClr val="00B050"/>
              </a:solidFill>
              <a:latin typeface="Verdana Pro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EDCB9-31CE-4D48-92A2-1C35174C5225}"/>
              </a:ext>
            </a:extLst>
          </p:cNvPr>
          <p:cNvSpPr txBox="1"/>
          <p:nvPr/>
        </p:nvSpPr>
        <p:spPr>
          <a:xfrm>
            <a:off x="5220072" y="3530624"/>
            <a:ext cx="3528392" cy="91440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r>
              <a:rPr lang="en-GB" i="1" noProof="0" dirty="0" err="1">
                <a:solidFill>
                  <a:srgbClr val="00B050"/>
                </a:solidFill>
                <a:latin typeface="Verdana Pro" panose="020B0604030504040204" pitchFamily="34" charset="0"/>
              </a:rPr>
              <a:t>Menampilkan</a:t>
            </a:r>
            <a:r>
              <a:rPr lang="en-GB" i="1" noProof="0" dirty="0">
                <a:solidFill>
                  <a:srgbClr val="00B050"/>
                </a:solidFill>
                <a:latin typeface="Verdana Pro" panose="020B0604030504040204" pitchFamily="34" charset="0"/>
              </a:rPr>
              <a:t> </a:t>
            </a:r>
            <a:r>
              <a:rPr lang="en-GB" i="1" noProof="0" dirty="0" err="1">
                <a:solidFill>
                  <a:srgbClr val="00B050"/>
                </a:solidFill>
                <a:latin typeface="Verdana Pro" panose="020B0604030504040204" pitchFamily="34" charset="0"/>
              </a:rPr>
              <a:t>hasil</a:t>
            </a:r>
            <a:r>
              <a:rPr lang="en-GB" i="1" noProof="0" dirty="0">
                <a:solidFill>
                  <a:srgbClr val="00B050"/>
                </a:solidFill>
                <a:latin typeface="Verdana Pro" panose="020B0604030504040204" pitchFamily="34" charset="0"/>
              </a:rPr>
              <a:t> </a:t>
            </a:r>
            <a:r>
              <a:rPr lang="en-GB" i="1" noProof="0" dirty="0" err="1">
                <a:solidFill>
                  <a:srgbClr val="00B050"/>
                </a:solidFill>
                <a:latin typeface="Verdana Pro" panose="020B0604030504040204" pitchFamily="34" charset="0"/>
              </a:rPr>
              <a:t>perhitungan</a:t>
            </a:r>
            <a:endParaRPr lang="en-GB" i="1" noProof="0" dirty="0">
              <a:solidFill>
                <a:srgbClr val="00B050"/>
              </a:solidFill>
              <a:latin typeface="Verdana Pro" panose="020B0604030504040204" pitchFamily="34" charset="0"/>
            </a:endParaRPr>
          </a:p>
          <a:p>
            <a:pPr algn="r"/>
            <a:r>
              <a:rPr lang="en-GB" i="1" noProof="0" dirty="0" err="1">
                <a:solidFill>
                  <a:srgbClr val="00B050"/>
                </a:solidFill>
                <a:latin typeface="Verdana Pro" panose="020B0604030504040204" pitchFamily="34" charset="0"/>
              </a:rPr>
              <a:t>luas</a:t>
            </a:r>
            <a:r>
              <a:rPr lang="en-GB" i="1" noProof="0" dirty="0">
                <a:solidFill>
                  <a:srgbClr val="00B050"/>
                </a:solidFill>
                <a:latin typeface="Verdana Pro" panose="020B0604030504040204" pitchFamily="34" charset="0"/>
              </a:rPr>
              <a:t> </a:t>
            </a:r>
            <a:r>
              <a:rPr lang="en-GB" i="1" noProof="0" dirty="0" err="1">
                <a:solidFill>
                  <a:srgbClr val="00B050"/>
                </a:solidFill>
                <a:latin typeface="Verdana Pro" panose="020B0604030504040204" pitchFamily="34" charset="0"/>
              </a:rPr>
              <a:t>segitiga</a:t>
            </a:r>
            <a:endParaRPr lang="en-ID" i="1" noProof="0" dirty="0" err="1">
              <a:solidFill>
                <a:srgbClr val="00B050"/>
              </a:solidFill>
              <a:latin typeface="Verdana Pro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38586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D017-B95C-4507-9C64-010B5D4A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2BBCB-20F7-462D-A03B-E7E51030D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Pseudocode ?</a:t>
            </a:r>
          </a:p>
          <a:p>
            <a:pPr lvl="1">
              <a:lnSpc>
                <a:spcPct val="150000"/>
              </a:lnSpc>
            </a:pPr>
            <a:r>
              <a:rPr lang="en-GB" sz="1600" dirty="0" err="1"/>
              <a:t>Komponen</a:t>
            </a:r>
            <a:r>
              <a:rPr lang="en-GB" sz="1600" dirty="0"/>
              <a:t> Pseudocode</a:t>
            </a:r>
            <a:endParaRPr lang="en-ID" sz="1600" dirty="0"/>
          </a:p>
          <a:p>
            <a:pPr lvl="1">
              <a:lnSpc>
                <a:spcPct val="150000"/>
              </a:lnSpc>
            </a:pPr>
            <a:r>
              <a:rPr lang="en-ID" sz="1600" dirty="0" err="1"/>
              <a:t>Operasi</a:t>
            </a:r>
            <a:r>
              <a:rPr lang="en-ID" sz="1600" dirty="0"/>
              <a:t> </a:t>
            </a:r>
            <a:r>
              <a:rPr lang="en-ID" sz="1600" dirty="0" err="1"/>
              <a:t>dasar</a:t>
            </a:r>
            <a:endParaRPr lang="en-ID" sz="1600" dirty="0"/>
          </a:p>
          <a:p>
            <a:pPr lvl="1">
              <a:lnSpc>
                <a:spcPct val="150000"/>
              </a:lnSpc>
            </a:pPr>
            <a:r>
              <a:rPr lang="en-ID" sz="1600" dirty="0"/>
              <a:t>Input / Output</a:t>
            </a:r>
          </a:p>
          <a:p>
            <a:pPr lvl="1">
              <a:lnSpc>
                <a:spcPct val="150000"/>
              </a:lnSpc>
            </a:pPr>
            <a:r>
              <a:rPr lang="en-ID" sz="1600" dirty="0" err="1"/>
              <a:t>Struktur</a:t>
            </a:r>
            <a:r>
              <a:rPr lang="en-ID" sz="1600" dirty="0"/>
              <a:t> </a:t>
            </a:r>
            <a:r>
              <a:rPr lang="en-ID" sz="1600" dirty="0" err="1"/>
              <a:t>Kontrol</a:t>
            </a:r>
            <a:endParaRPr lang="en-ID" sz="1600" dirty="0"/>
          </a:p>
          <a:p>
            <a:pPr>
              <a:lnSpc>
                <a:spcPct val="150000"/>
              </a:lnSpc>
            </a:pPr>
            <a:r>
              <a:rPr lang="en-ID" sz="1800" dirty="0"/>
              <a:t>Latihan</a:t>
            </a:r>
          </a:p>
          <a:p>
            <a:pPr>
              <a:lnSpc>
                <a:spcPct val="150000"/>
              </a:lnSpc>
            </a:pPr>
            <a:endParaRPr lang="en-ID" sz="1800" dirty="0"/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16030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Pertanyaan (sekuensial)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d-ID" sz="2000" dirty="0"/>
              <a:t>Buatlah </a:t>
            </a:r>
            <a:r>
              <a:rPr lang="en-US" sz="2000" dirty="0"/>
              <a:t>pseudocode</a:t>
            </a:r>
            <a:r>
              <a:rPr lang="id-ID" sz="2000" dirty="0"/>
              <a:t> dari: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Menghitung</a:t>
            </a:r>
            <a:r>
              <a:rPr lang="en-US" sz="2000" dirty="0"/>
              <a:t> rata-rata </a:t>
            </a:r>
            <a:r>
              <a:rPr lang="en-US" sz="2000" dirty="0" err="1"/>
              <a:t>dari</a:t>
            </a:r>
            <a:r>
              <a:rPr lang="en-US" sz="2000" dirty="0"/>
              <a:t> 4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endParaRPr lang="id-ID" sz="20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Input: 4 </a:t>
            </a:r>
            <a:r>
              <a:rPr lang="en-US" sz="1800" dirty="0" err="1"/>
              <a:t>bilangan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id-ID" sz="1800" dirty="0"/>
              <a:t>Output: </a:t>
            </a:r>
            <a:r>
              <a:rPr lang="en-US" sz="1800" dirty="0"/>
              <a:t>rata-rata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konversi</a:t>
            </a:r>
            <a:r>
              <a:rPr lang="en-US" sz="2000" dirty="0"/>
              <a:t> </a:t>
            </a:r>
            <a:r>
              <a:rPr lang="en-US" sz="2000" dirty="0" err="1"/>
              <a:t>suhu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Celcius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Fahrenheit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Input: </a:t>
            </a:r>
            <a:r>
              <a:rPr lang="en-US" sz="1800" dirty="0" err="1"/>
              <a:t>Celcius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Ouput</a:t>
            </a:r>
            <a:r>
              <a:rPr lang="en-US" sz="1800" dirty="0"/>
              <a:t>: Fahrenheit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3412935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Pertanyaan</a:t>
            </a:r>
            <a:r>
              <a:rPr lang="id-ID"/>
              <a:t> (sekuensial)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385" y="2118012"/>
            <a:ext cx="8404168" cy="39669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Buatlah</a:t>
            </a:r>
            <a:r>
              <a:rPr lang="en-US" sz="2000" dirty="0"/>
              <a:t> pseudocode </a:t>
            </a:r>
            <a:r>
              <a:rPr lang="en-US" sz="2000" dirty="0" err="1"/>
              <a:t>dari</a:t>
            </a:r>
            <a:r>
              <a:rPr lang="en-US" sz="2000" dirty="0"/>
              <a:t> program yang </a:t>
            </a:r>
            <a:r>
              <a:rPr lang="en-US" sz="2000" dirty="0" err="1"/>
              <a:t>menerima</a:t>
            </a:r>
            <a:r>
              <a:rPr lang="en-US" sz="2000" dirty="0"/>
              <a:t> input </a:t>
            </a:r>
            <a:r>
              <a:rPr lang="en-US" sz="2000" dirty="0" err="1"/>
              <a:t>panjang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sisi</a:t>
            </a:r>
            <a:r>
              <a:rPr lang="en-US" sz="2000" dirty="0"/>
              <a:t> </a:t>
            </a:r>
            <a:r>
              <a:rPr lang="en-US" sz="2000" dirty="0" err="1"/>
              <a:t>segitiga</a:t>
            </a:r>
            <a:r>
              <a:rPr lang="en-US" sz="2000" dirty="0"/>
              <a:t> siku-siku.  </a:t>
            </a:r>
            <a:r>
              <a:rPr lang="en-US" sz="2000" dirty="0" err="1"/>
              <a:t>Berdasarkan</a:t>
            </a:r>
            <a:r>
              <a:rPr lang="en-US" sz="2000" dirty="0"/>
              <a:t> input </a:t>
            </a:r>
            <a:r>
              <a:rPr lang="en-US" sz="2000" dirty="0" err="1"/>
              <a:t>panjang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, program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sisi</a:t>
            </a:r>
            <a:r>
              <a:rPr lang="en-US" sz="2000" dirty="0"/>
              <a:t> </a:t>
            </a:r>
            <a:r>
              <a:rPr lang="en-US" sz="2000" dirty="0" err="1"/>
              <a:t>miringnya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Input </a:t>
            </a:r>
            <a:r>
              <a:rPr lang="en-US" sz="1800" dirty="0" err="1"/>
              <a:t>panjang</a:t>
            </a:r>
            <a:r>
              <a:rPr lang="en-US" sz="1800" dirty="0"/>
              <a:t> </a:t>
            </a:r>
            <a:r>
              <a:rPr lang="en-US" sz="1800" dirty="0" err="1"/>
              <a:t>tiga</a:t>
            </a:r>
            <a:r>
              <a:rPr lang="en-US" sz="1800" dirty="0"/>
              <a:t> </a:t>
            </a:r>
            <a:r>
              <a:rPr lang="en-US" sz="1800" dirty="0" err="1"/>
              <a:t>sisi</a:t>
            </a:r>
            <a:r>
              <a:rPr lang="en-US" sz="1800" dirty="0"/>
              <a:t>: a, b, c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segitiga</a:t>
            </a:r>
            <a:r>
              <a:rPr lang="en-US" sz="1800" dirty="0"/>
              <a:t> </a:t>
            </a:r>
            <a:r>
              <a:rPr lang="en-US" sz="1800" dirty="0" err="1"/>
              <a:t>siku-siku</a:t>
            </a:r>
            <a:r>
              <a:rPr lang="en-US" sz="1800" dirty="0"/>
              <a:t>, </a:t>
            </a:r>
            <a:r>
              <a:rPr lang="en-US" sz="1800" dirty="0" err="1"/>
              <a:t>sisi</a:t>
            </a:r>
            <a:r>
              <a:rPr lang="en-US" sz="1800" dirty="0"/>
              <a:t> miring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sisi</a:t>
            </a:r>
            <a:r>
              <a:rPr lang="en-US" sz="1800" dirty="0"/>
              <a:t> yang </a:t>
            </a:r>
            <a:r>
              <a:rPr lang="en-US" sz="1800" dirty="0" err="1"/>
              <a:t>terpanjang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Cari</a:t>
            </a:r>
            <a:r>
              <a:rPr lang="en-US" sz="1800" dirty="0"/>
              <a:t> yang </a:t>
            </a:r>
            <a:r>
              <a:rPr lang="en-US" sz="1800" dirty="0" err="1"/>
              <a:t>terbesar</a:t>
            </a:r>
            <a:r>
              <a:rPr lang="en-US" sz="1800" dirty="0"/>
              <a:t> </a:t>
            </a:r>
            <a:r>
              <a:rPr lang="en-US" sz="1800" dirty="0" err="1"/>
              <a:t>diantara</a:t>
            </a:r>
            <a:r>
              <a:rPr lang="en-US" sz="1800" dirty="0"/>
              <a:t> a, b </a:t>
            </a:r>
            <a:r>
              <a:rPr lang="en-US" sz="1800" dirty="0" err="1"/>
              <a:t>dan</a:t>
            </a:r>
            <a:r>
              <a:rPr lang="en-US" sz="1800" dirty="0"/>
              <a:t> c</a:t>
            </a:r>
          </a:p>
        </p:txBody>
      </p:sp>
      <p:sp>
        <p:nvSpPr>
          <p:cNvPr id="6" name="Right Triangle 5"/>
          <p:cNvSpPr/>
          <p:nvPr/>
        </p:nvSpPr>
        <p:spPr>
          <a:xfrm>
            <a:off x="7478038" y="239714"/>
            <a:ext cx="1320551" cy="14509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95092" y="53672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/>
              <a:t>c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043204" y="735519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/>
              <a:t>a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937777" y="1533237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/>
              <a:t>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342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Ganjil</a:t>
            </a:r>
            <a:r>
              <a:rPr lang="en-US" dirty="0"/>
              <a:t>/</a:t>
            </a:r>
            <a:r>
              <a:rPr lang="en-US" dirty="0" err="1"/>
              <a:t>Genap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Buatlah</a:t>
            </a:r>
            <a:r>
              <a:rPr lang="en-US" sz="2400" dirty="0"/>
              <a:t> Pseudocode yang </a:t>
            </a:r>
            <a:r>
              <a:rPr lang="en-US" sz="2400" dirty="0" err="1"/>
              <a:t>menerima</a:t>
            </a:r>
            <a:r>
              <a:rPr lang="en-US" sz="2400" dirty="0"/>
              <a:t> input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positif</a:t>
            </a:r>
            <a:r>
              <a:rPr lang="en-US" sz="2400" dirty="0"/>
              <a:t> (&gt;0), </a:t>
            </a:r>
            <a:r>
              <a:rPr lang="en-US" sz="2400" dirty="0" err="1"/>
              <a:t>kemudian</a:t>
            </a:r>
            <a:r>
              <a:rPr lang="en-US" sz="2400" dirty="0"/>
              <a:t> program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ganjil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genap</a:t>
            </a:r>
            <a:r>
              <a:rPr lang="en-US" sz="2400" dirty="0"/>
              <a:t>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Ada 2 </a:t>
            </a:r>
            <a:r>
              <a:rPr lang="en-US" sz="2400" dirty="0" err="1"/>
              <a:t>kemungkinan</a:t>
            </a:r>
            <a:r>
              <a:rPr lang="en-US" sz="2400" dirty="0"/>
              <a:t> (</a:t>
            </a:r>
            <a:r>
              <a:rPr lang="en-US" sz="2400" dirty="0" err="1"/>
              <a:t>kondisional</a:t>
            </a:r>
            <a:r>
              <a:rPr lang="en-US" sz="2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ganjil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genap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7453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Pertanyaan</a:t>
            </a:r>
            <a:r>
              <a:rPr lang="id-ID"/>
              <a:t> (percabangan)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Buatlah</a:t>
            </a:r>
            <a:r>
              <a:rPr lang="en-US" sz="1800" dirty="0"/>
              <a:t> Pseudocode yang </a:t>
            </a:r>
            <a:r>
              <a:rPr lang="en-US" sz="1800" dirty="0" err="1"/>
              <a:t>menerima</a:t>
            </a:r>
            <a:r>
              <a:rPr lang="en-US" sz="1800" dirty="0"/>
              <a:t> input </a:t>
            </a:r>
            <a:r>
              <a:rPr lang="en-US" sz="1800" dirty="0" err="1"/>
              <a:t>koordinat</a:t>
            </a:r>
            <a:r>
              <a:rPr lang="en-US" sz="1800" dirty="0"/>
              <a:t> (</a:t>
            </a:r>
            <a:r>
              <a:rPr lang="en-US" sz="1800" dirty="0" err="1"/>
              <a:t>x,y</a:t>
            </a:r>
            <a:r>
              <a:rPr lang="en-US" sz="1800" dirty="0"/>
              <a:t>)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koordinat</a:t>
            </a:r>
            <a:r>
              <a:rPr lang="en-US" sz="1800" dirty="0"/>
              <a:t> </a:t>
            </a:r>
            <a:r>
              <a:rPr lang="en-US" sz="1800" dirty="0" err="1"/>
              <a:t>kartesius</a:t>
            </a:r>
            <a:r>
              <a:rPr lang="en-US" sz="1800" dirty="0"/>
              <a:t>.  </a:t>
            </a:r>
            <a:r>
              <a:rPr lang="en-US" sz="1800" dirty="0" err="1"/>
              <a:t>Berdasarkan</a:t>
            </a:r>
            <a:r>
              <a:rPr lang="en-US" sz="1800" dirty="0"/>
              <a:t> input </a:t>
            </a:r>
            <a:r>
              <a:rPr lang="en-US" sz="1800" dirty="0" err="1"/>
              <a:t>koordinat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, program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kuadran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titik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Kuadran</a:t>
            </a:r>
            <a:r>
              <a:rPr lang="en-US" sz="1600" dirty="0"/>
              <a:t>: I, II, III, IV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Di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pusat</a:t>
            </a:r>
            <a:r>
              <a:rPr lang="en-US" sz="1600" dirty="0"/>
              <a:t> (0, 0)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Menempel</a:t>
            </a:r>
            <a:r>
              <a:rPr lang="en-US" sz="1600" dirty="0"/>
              <a:t> di </a:t>
            </a:r>
            <a:r>
              <a:rPr lang="en-US" sz="1600" dirty="0" err="1"/>
              <a:t>sumbu</a:t>
            </a:r>
            <a:r>
              <a:rPr lang="en-US" sz="1600" dirty="0"/>
              <a:t> X (x = 0)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Menempel</a:t>
            </a:r>
            <a:r>
              <a:rPr lang="en-US" sz="1600" dirty="0"/>
              <a:t> di </a:t>
            </a:r>
            <a:r>
              <a:rPr lang="en-US" sz="1600" dirty="0" err="1"/>
              <a:t>sumbu</a:t>
            </a:r>
            <a:r>
              <a:rPr lang="en-US" sz="1600" dirty="0"/>
              <a:t> Y (y = 0)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Ada 7 </a:t>
            </a:r>
            <a:r>
              <a:rPr lang="en-US" sz="1800" dirty="0" err="1"/>
              <a:t>kemungkinan</a:t>
            </a:r>
            <a:r>
              <a:rPr lang="en-US" sz="1800" dirty="0"/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564904"/>
            <a:ext cx="4838374" cy="324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85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Pertanyaan</a:t>
            </a:r>
            <a:r>
              <a:rPr lang="en-US" dirty="0"/>
              <a:t> (</a:t>
            </a:r>
            <a:r>
              <a:rPr lang="en-US" dirty="0" err="1"/>
              <a:t>Percabangan</a:t>
            </a:r>
            <a:r>
              <a:rPr lang="en-US" dirty="0"/>
              <a:t>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150000"/>
              </a:lnSpc>
            </a:pPr>
            <a:r>
              <a:rPr lang="en-US" sz="2400" dirty="0" err="1"/>
              <a:t>Buatlah</a:t>
            </a:r>
            <a:r>
              <a:rPr lang="en-US" sz="2400" dirty="0"/>
              <a:t> pseudocode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akar-akar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kuadrat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rumus</a:t>
            </a:r>
            <a:r>
              <a:rPr lang="en-US" sz="2400" dirty="0"/>
              <a:t>: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	D = B</a:t>
            </a:r>
            <a:r>
              <a:rPr lang="en-US" sz="2400" baseline="30000" dirty="0"/>
              <a:t>2</a:t>
            </a:r>
            <a:r>
              <a:rPr lang="en-US" sz="2400" dirty="0"/>
              <a:t> – 4 * A * C</a:t>
            </a:r>
            <a:endParaRPr lang="sv-SE" sz="2400" dirty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sv-SE" sz="2000" dirty="0"/>
              <a:t>Jika D &lt; 0 maka didapat akar imajiner	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sv-SE" sz="2000" dirty="0"/>
              <a:t>Jika D = 0 maka X1 = X2 yang didapat dari D = -B / (2 * A)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sv-SE" sz="2000" dirty="0"/>
              <a:t>Jika D &gt; 0 maka ada dua akar                                     dan </a:t>
            </a:r>
            <a:endParaRPr lang="en-US" sz="2000" dirty="0"/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id-ID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430480"/>
              </p:ext>
            </p:extLst>
          </p:nvPr>
        </p:nvGraphicFramePr>
        <p:xfrm>
          <a:off x="5292080" y="3887293"/>
          <a:ext cx="218940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228600" progId="Equation.3">
                  <p:embed/>
                </p:oleObj>
              </mc:Choice>
              <mc:Fallback>
                <p:oleObj name="Equation" r:id="rId2" imgW="1346200" imgH="228600" progId="Equation.3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887293"/>
                        <a:ext cx="2189407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id-ID"/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734161"/>
              </p:ext>
            </p:extLst>
          </p:nvPr>
        </p:nvGraphicFramePr>
        <p:xfrm>
          <a:off x="1907704" y="4364692"/>
          <a:ext cx="23034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228600" progId="Equation.3">
                  <p:embed/>
                </p:oleObj>
              </mc:Choice>
              <mc:Fallback>
                <p:oleObj name="Equation" r:id="rId4" imgW="1371600" imgH="228600" progId="Equation.3">
                  <p:embed/>
                  <p:pic>
                    <p:nvPicPr>
                      <p:cNvPr id="20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364692"/>
                        <a:ext cx="23034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57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Pertanyaan</a:t>
            </a:r>
            <a:r>
              <a:rPr lang="id-ID"/>
              <a:t> (perulangan)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Buatlah</a:t>
            </a:r>
            <a:r>
              <a:rPr lang="en-US" sz="2000" dirty="0"/>
              <a:t> Pseudocode yang </a:t>
            </a:r>
            <a:r>
              <a:rPr lang="en-US" sz="2000" dirty="0" err="1"/>
              <a:t>menerima</a:t>
            </a:r>
            <a:r>
              <a:rPr lang="en-US" sz="2000" dirty="0"/>
              <a:t> input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bulat</a:t>
            </a:r>
            <a:r>
              <a:rPr lang="en-US" sz="2000" dirty="0"/>
              <a:t> </a:t>
            </a:r>
            <a:r>
              <a:rPr lang="en-US" sz="2000" dirty="0" err="1"/>
              <a:t>positif</a:t>
            </a:r>
            <a:r>
              <a:rPr lang="en-US" sz="2000" dirty="0"/>
              <a:t> (</a:t>
            </a:r>
            <a:r>
              <a:rPr lang="en-US" sz="2000" dirty="0" err="1"/>
              <a:t>misalnya</a:t>
            </a:r>
            <a:r>
              <a:rPr lang="en-US" sz="2000" dirty="0"/>
              <a:t> n).  Program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penjumlahan</a:t>
            </a:r>
            <a:r>
              <a:rPr lang="en-US" sz="2000" dirty="0"/>
              <a:t> 1+2+3+...+n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Input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bilangan</a:t>
            </a:r>
            <a:r>
              <a:rPr lang="en-US" sz="1800" dirty="0"/>
              <a:t> (n)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Hitung</a:t>
            </a:r>
            <a:r>
              <a:rPr lang="en-US" sz="1800" dirty="0"/>
              <a:t> 1+2+3+...+n (</a:t>
            </a:r>
            <a:r>
              <a:rPr lang="en-US" sz="1800" dirty="0" err="1"/>
              <a:t>Menghitung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1 </a:t>
            </a:r>
            <a:r>
              <a:rPr lang="en-US" sz="1800" dirty="0" err="1"/>
              <a:t>sampai</a:t>
            </a:r>
            <a:r>
              <a:rPr lang="en-US" sz="1800" dirty="0"/>
              <a:t> n)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Tampilkan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perhitungan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58" y="4772416"/>
            <a:ext cx="1043092" cy="130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13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Pertanyaan</a:t>
            </a:r>
            <a:r>
              <a:rPr lang="id-ID" dirty="0"/>
              <a:t> (perulangan)</a:t>
            </a:r>
            <a:endParaRPr lang="en-GB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dirty="0" err="1"/>
              <a:t>Buatlah</a:t>
            </a:r>
            <a:r>
              <a:rPr lang="en-US" sz="2000" dirty="0"/>
              <a:t> pseudocode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terbesar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n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diberikan</a:t>
            </a:r>
            <a:r>
              <a:rPr lang="en-US" sz="2000" dirty="0"/>
              <a:t> user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800" dirty="0"/>
              <a:t>Input: bilangan2 </a:t>
            </a:r>
            <a:r>
              <a:rPr lang="en-US" sz="1800" dirty="0" err="1"/>
              <a:t>sebanyak</a:t>
            </a:r>
            <a:r>
              <a:rPr lang="en-US" sz="1800" dirty="0"/>
              <a:t> n kali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800" dirty="0" err="1"/>
              <a:t>Proses</a:t>
            </a:r>
            <a:r>
              <a:rPr lang="en-US" sz="1800" dirty="0"/>
              <a:t>: </a:t>
            </a:r>
            <a:r>
              <a:rPr lang="en-US" sz="1800" dirty="0" err="1"/>
              <a:t>simpan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masing2 </a:t>
            </a:r>
            <a:r>
              <a:rPr lang="en-US" sz="1800" dirty="0" err="1"/>
              <a:t>bil</a:t>
            </a:r>
            <a:r>
              <a:rPr lang="en-US" sz="1800" dirty="0"/>
              <a:t> </a:t>
            </a:r>
            <a:r>
              <a:rPr lang="en-US" sz="1800" dirty="0" err="1"/>
              <a:t>yg</a:t>
            </a:r>
            <a:r>
              <a:rPr lang="en-US" sz="1800" dirty="0"/>
              <a:t> </a:t>
            </a:r>
            <a:r>
              <a:rPr lang="en-US" sz="1800" dirty="0" err="1"/>
              <a:t>diinputkan</a:t>
            </a:r>
            <a:r>
              <a:rPr lang="en-US" sz="1800" dirty="0"/>
              <a:t> user,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bil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, </a:t>
            </a:r>
            <a:r>
              <a:rPr lang="en-US" sz="1800" dirty="0" err="1"/>
              <a:t>langsung</a:t>
            </a:r>
            <a:r>
              <a:rPr lang="en-US" sz="1800" dirty="0"/>
              <a:t> </a:t>
            </a:r>
            <a:r>
              <a:rPr lang="en-US" sz="1800" dirty="0" err="1"/>
              <a:t>catat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bil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maksimum</a:t>
            </a:r>
            <a:r>
              <a:rPr lang="en-US" sz="1800" dirty="0"/>
              <a:t>,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bandingkan</a:t>
            </a:r>
            <a:r>
              <a:rPr lang="en-US" sz="1800" dirty="0"/>
              <a:t> </a:t>
            </a:r>
            <a:r>
              <a:rPr lang="en-US" sz="1800" dirty="0" err="1"/>
              <a:t>dgn</a:t>
            </a:r>
            <a:r>
              <a:rPr lang="en-US" sz="1800" dirty="0"/>
              <a:t> </a:t>
            </a:r>
            <a:r>
              <a:rPr lang="en-US" sz="1800" dirty="0" err="1"/>
              <a:t>bil</a:t>
            </a:r>
            <a:r>
              <a:rPr lang="en-US" sz="1800" dirty="0"/>
              <a:t> </a:t>
            </a:r>
            <a:r>
              <a:rPr lang="en-US" sz="1800" dirty="0" err="1"/>
              <a:t>yg</a:t>
            </a:r>
            <a:r>
              <a:rPr lang="en-US" sz="1800" dirty="0"/>
              <a:t> </a:t>
            </a:r>
            <a:r>
              <a:rPr lang="en-US" sz="1800" dirty="0" err="1"/>
              <a:t>lainnya</a:t>
            </a:r>
            <a:r>
              <a:rPr lang="en-US" sz="1800" dirty="0"/>
              <a:t>,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yg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maksimum</a:t>
            </a:r>
            <a:r>
              <a:rPr lang="en-US" sz="1800" dirty="0"/>
              <a:t>, </a:t>
            </a:r>
            <a:r>
              <a:rPr lang="en-US" sz="1800" dirty="0" err="1"/>
              <a:t>jadikan</a:t>
            </a:r>
            <a:r>
              <a:rPr lang="en-US" sz="1800" dirty="0"/>
              <a:t> </a:t>
            </a:r>
            <a:r>
              <a:rPr lang="en-US" sz="1800" dirty="0" err="1"/>
              <a:t>bil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maksimumnya</a:t>
            </a:r>
            <a:endParaRPr lang="en-US" sz="1800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800" dirty="0"/>
              <a:t>Output: </a:t>
            </a:r>
            <a:r>
              <a:rPr lang="en-US" sz="1800" dirty="0" err="1"/>
              <a:t>bil</a:t>
            </a:r>
            <a:r>
              <a:rPr lang="en-US" sz="1800" dirty="0"/>
              <a:t> </a:t>
            </a:r>
            <a:r>
              <a:rPr lang="en-US" sz="1800" dirty="0" err="1"/>
              <a:t>maksimum</a:t>
            </a:r>
            <a:endParaRPr lang="en-US" sz="1800" dirty="0"/>
          </a:p>
          <a:p>
            <a:pPr>
              <a:lnSpc>
                <a:spcPct val="150000"/>
              </a:lnSpc>
              <a:defRPr/>
            </a:pPr>
            <a:r>
              <a:rPr lang="en-US" sz="2000" dirty="0" err="1"/>
              <a:t>Buatlah</a:t>
            </a:r>
            <a:r>
              <a:rPr lang="en-US" sz="2000" dirty="0"/>
              <a:t> pseudocode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hidup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kalimat</a:t>
            </a:r>
            <a:endParaRPr lang="en-US" sz="2000" dirty="0"/>
          </a:p>
          <a:p>
            <a:pPr>
              <a:lnSpc>
                <a:spcPct val="150000"/>
              </a:lnSpc>
              <a:defRPr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6060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Pertanyaan</a:t>
            </a:r>
            <a:r>
              <a:rPr lang="id-ID" dirty="0"/>
              <a:t> (perulangan)</a:t>
            </a:r>
            <a:endParaRPr lang="en-GB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 err="1"/>
              <a:t>Buatlah</a:t>
            </a:r>
            <a:r>
              <a:rPr lang="en-US" sz="2400" dirty="0"/>
              <a:t> pseudocode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prima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bukan</a:t>
            </a:r>
            <a:r>
              <a:rPr lang="en-US" sz="2400" dirty="0"/>
              <a:t>?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Input: </a:t>
            </a:r>
            <a:r>
              <a:rPr lang="en-US" sz="2000" dirty="0" err="1"/>
              <a:t>bilangan</a:t>
            </a:r>
            <a:endParaRPr lang="en-US" sz="2000" dirty="0"/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Proses: </a:t>
            </a:r>
            <a:r>
              <a:rPr lang="en-US" sz="2000" dirty="0" err="1"/>
              <a:t>memeriksa</a:t>
            </a:r>
            <a:r>
              <a:rPr lang="en-US" sz="2000" dirty="0"/>
              <a:t> prima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bukan</a:t>
            </a:r>
            <a:endParaRPr lang="en-US" sz="2000" dirty="0"/>
          </a:p>
          <a:p>
            <a:pPr lvl="1">
              <a:lnSpc>
                <a:spcPct val="150000"/>
              </a:lnSpc>
              <a:defRPr/>
            </a:pPr>
            <a:r>
              <a:rPr lang="en-US" sz="2000" dirty="0" err="1"/>
              <a:t>Ouput</a:t>
            </a:r>
            <a:r>
              <a:rPr lang="en-US" sz="2000" dirty="0"/>
              <a:t>: prima / </a:t>
            </a:r>
            <a:r>
              <a:rPr lang="en-US" sz="2000" dirty="0" err="1"/>
              <a:t>bukan</a:t>
            </a:r>
            <a:r>
              <a:rPr lang="en-US" sz="2000" dirty="0"/>
              <a:t> prima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err="1"/>
              <a:t>Menampilkan</a:t>
            </a:r>
            <a:r>
              <a:rPr lang="en-US" sz="2400" dirty="0"/>
              <a:t> n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prima </a:t>
            </a:r>
            <a:r>
              <a:rPr lang="en-US" sz="2400" dirty="0" err="1"/>
              <a:t>pertama</a:t>
            </a:r>
            <a:endParaRPr lang="en-US" sz="2400" dirty="0"/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Input: n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Output: </a:t>
            </a:r>
            <a:r>
              <a:rPr lang="en-US" sz="2000" dirty="0" err="1"/>
              <a:t>deret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prima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643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9DCAE9-52D6-48A9-A9A8-15B7108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12676"/>
            <a:ext cx="5832648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23932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0BF2A-E0A3-4658-B426-8FD5CFD85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060CF9CB-F7DA-480D-879D-682E0711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4797152"/>
            <a:ext cx="7664860" cy="1241491"/>
          </a:xfrm>
        </p:spPr>
        <p:txBody>
          <a:bodyPr/>
          <a:lstStyle/>
          <a:p>
            <a:pPr algn="r"/>
            <a: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Minggu Depan</a:t>
            </a:r>
            <a:b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04 – Flowchart</a:t>
            </a:r>
          </a:p>
        </p:txBody>
      </p:sp>
      <p:pic>
        <p:nvPicPr>
          <p:cNvPr id="2050" name="Picture 2" descr="6 Ciri Algoritma Pemrograman - Dicoding Blog">
            <a:extLst>
              <a:ext uri="{FF2B5EF4-FFF2-40B4-BE49-F238E27FC236}">
                <a16:creationId xmlns:a16="http://schemas.microsoft.com/office/drawing/2014/main" id="{87711407-1698-42C7-8F59-9D4737C50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52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85507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CDE941E5-CCDE-4474-8599-F1FF410B4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altLang="en-US" sz="2400" dirty="0" err="1"/>
              <a:t>One</a:t>
            </a:r>
            <a:r>
              <a:rPr lang="de-DE" altLang="en-US" sz="2400" dirty="0"/>
              <a:t> </a:t>
            </a:r>
            <a:r>
              <a:rPr lang="de-DE" altLang="en-US" sz="2400" dirty="0" err="1"/>
              <a:t>of</a:t>
            </a:r>
            <a:r>
              <a:rPr lang="de-DE" altLang="en-US" sz="2400" dirty="0"/>
              <a:t> </a:t>
            </a:r>
            <a:r>
              <a:rPr lang="de-DE" altLang="en-US" sz="2400" dirty="0" err="1"/>
              <a:t>the</a:t>
            </a:r>
            <a:r>
              <a:rPr lang="de-DE" altLang="en-US" sz="2400" dirty="0"/>
              <a:t> </a:t>
            </a:r>
            <a:r>
              <a:rPr lang="de-DE" altLang="en-US" sz="2400" dirty="0" err="1"/>
              <a:t>popular</a:t>
            </a:r>
            <a:r>
              <a:rPr lang="de-DE" altLang="en-US" sz="2400" dirty="0"/>
              <a:t> </a:t>
            </a:r>
            <a:r>
              <a:rPr lang="de-DE" altLang="en-US" sz="2400" b="1" dirty="0" err="1"/>
              <a:t>representation</a:t>
            </a:r>
            <a:r>
              <a:rPr lang="de-DE" altLang="en-US" sz="2400" dirty="0"/>
              <a:t> </a:t>
            </a:r>
            <a:r>
              <a:rPr lang="de-DE" altLang="en-US" sz="2400" dirty="0" err="1"/>
              <a:t>of</a:t>
            </a:r>
            <a:r>
              <a:rPr lang="de-DE" altLang="en-US" sz="2400" dirty="0"/>
              <a:t> </a:t>
            </a:r>
            <a:r>
              <a:rPr lang="de-DE" altLang="en-US" sz="2400" dirty="0" err="1"/>
              <a:t>Algorithm</a:t>
            </a:r>
            <a:endParaRPr lang="de-DE" altLang="en-US" sz="2400" dirty="0"/>
          </a:p>
          <a:p>
            <a:pPr>
              <a:lnSpc>
                <a:spcPct val="150000"/>
              </a:lnSpc>
            </a:pPr>
            <a:r>
              <a:rPr lang="de-DE" altLang="en-US" sz="2400" dirty="0" err="1"/>
              <a:t>Widely</a:t>
            </a:r>
            <a:r>
              <a:rPr lang="de-DE" altLang="en-US" sz="2400" dirty="0"/>
              <a:t> </a:t>
            </a:r>
            <a:r>
              <a:rPr lang="de-DE" altLang="en-US" sz="2400" dirty="0" err="1"/>
              <a:t>choosen</a:t>
            </a:r>
            <a:r>
              <a:rPr lang="de-DE" altLang="en-US" sz="2400" dirty="0"/>
              <a:t> </a:t>
            </a:r>
            <a:r>
              <a:rPr lang="de-DE" altLang="en-US" sz="2400" dirty="0" err="1"/>
              <a:t>because</a:t>
            </a:r>
            <a:r>
              <a:rPr lang="de-DE" altLang="en-US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de-DE" altLang="en-US" sz="2000" b="1" dirty="0"/>
              <a:t>easy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to</a:t>
            </a:r>
            <a:r>
              <a:rPr lang="de-DE" altLang="en-US" sz="2000" dirty="0"/>
              <a:t> </a:t>
            </a:r>
            <a:r>
              <a:rPr lang="de-DE" altLang="en-US" sz="2000" dirty="0" err="1"/>
              <a:t>read</a:t>
            </a:r>
            <a:r>
              <a:rPr lang="de-DE" altLang="en-US" sz="2000" dirty="0"/>
              <a:t> and </a:t>
            </a:r>
            <a:r>
              <a:rPr lang="de-DE" altLang="en-US" sz="2000" dirty="0" err="1"/>
              <a:t>write</a:t>
            </a:r>
            <a:endParaRPr lang="de-DE" altLang="en-US" sz="2000" dirty="0"/>
          </a:p>
          <a:p>
            <a:pPr lvl="1">
              <a:lnSpc>
                <a:spcPct val="150000"/>
              </a:lnSpc>
            </a:pPr>
            <a:r>
              <a:rPr lang="de-DE" altLang="en-US" sz="2000" dirty="0" err="1"/>
              <a:t>allow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programmer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to</a:t>
            </a:r>
            <a:r>
              <a:rPr lang="de-DE" altLang="en-US" sz="2000" dirty="0"/>
              <a:t> </a:t>
            </a:r>
            <a:r>
              <a:rPr lang="de-DE" altLang="en-US" sz="2000" dirty="0" err="1"/>
              <a:t>concentrate</a:t>
            </a:r>
            <a:r>
              <a:rPr lang="de-DE" altLang="en-US" sz="2000" dirty="0"/>
              <a:t> on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</a:t>
            </a:r>
            <a:r>
              <a:rPr lang="de-DE" altLang="en-US" sz="2000" b="1" dirty="0" err="1"/>
              <a:t>logic</a:t>
            </a:r>
            <a:r>
              <a:rPr lang="de-DE" altLang="en-US" sz="2000" dirty="0"/>
              <a:t> </a:t>
            </a:r>
            <a:r>
              <a:rPr lang="de-DE" altLang="en-US" sz="2000" dirty="0" err="1"/>
              <a:t>of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problem</a:t>
            </a:r>
            <a:endParaRPr lang="de-DE" altLang="en-US" sz="2000" dirty="0"/>
          </a:p>
          <a:p>
            <a:pPr lvl="1">
              <a:lnSpc>
                <a:spcPct val="150000"/>
              </a:lnSpc>
            </a:pPr>
            <a:r>
              <a:rPr lang="de-DE" altLang="en-US" sz="2000" dirty="0"/>
              <a:t>Structured in English </a:t>
            </a:r>
            <a:r>
              <a:rPr lang="de-DE" altLang="en-US" sz="2000" dirty="0" err="1"/>
              <a:t>language</a:t>
            </a:r>
            <a:endParaRPr lang="de-DE" altLang="en-US" sz="2000" dirty="0"/>
          </a:p>
          <a:p>
            <a:pPr lvl="1">
              <a:lnSpc>
                <a:spcPct val="150000"/>
              </a:lnSpc>
              <a:buFontTx/>
              <a:buNone/>
            </a:pPr>
            <a:endParaRPr lang="de-DE" altLang="en-US" sz="2000" dirty="0"/>
          </a:p>
          <a:p>
            <a:pPr>
              <a:lnSpc>
                <a:spcPct val="150000"/>
              </a:lnSpc>
            </a:pPr>
            <a:endParaRPr lang="de-DE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550A13-A267-46FD-8F86-2AAE5FBC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/>
              <a:t>What is Pseudocode?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DF4770-2FCE-411C-BAD3-E7EF0DA64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8640"/>
            <a:ext cx="8208913" cy="62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6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B02AF7E9-5E73-4F1E-9FDA-4126D73FB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altLang="en-US" sz="2400" dirty="0"/>
              <a:t>Statement are written in </a:t>
            </a:r>
            <a:r>
              <a:rPr lang="de-DE" altLang="en-US" sz="2400" b="1" dirty="0"/>
              <a:t>simple English</a:t>
            </a:r>
          </a:p>
          <a:p>
            <a:pPr>
              <a:lnSpc>
                <a:spcPct val="150000"/>
              </a:lnSpc>
            </a:pPr>
            <a:r>
              <a:rPr lang="de-DE" altLang="en-US" sz="2400" dirty="0"/>
              <a:t>Each instruction is written on a </a:t>
            </a:r>
            <a:r>
              <a:rPr lang="de-DE" altLang="en-US" sz="2400" b="1" dirty="0"/>
              <a:t>separate line</a:t>
            </a:r>
          </a:p>
          <a:p>
            <a:pPr>
              <a:lnSpc>
                <a:spcPct val="150000"/>
              </a:lnSpc>
            </a:pPr>
            <a:r>
              <a:rPr lang="de-DE" altLang="en-US" sz="2400" b="1" dirty="0"/>
              <a:t>Keywords</a:t>
            </a:r>
            <a:r>
              <a:rPr lang="de-DE" altLang="en-US" sz="2400" dirty="0"/>
              <a:t> and </a:t>
            </a:r>
            <a:r>
              <a:rPr lang="de-DE" altLang="en-US" sz="2400" b="1" dirty="0"/>
              <a:t>indentation</a:t>
            </a:r>
            <a:r>
              <a:rPr lang="de-DE" altLang="en-US" sz="2400" dirty="0"/>
              <a:t> are used to signify particular control structures.</a:t>
            </a:r>
          </a:p>
          <a:p>
            <a:pPr>
              <a:lnSpc>
                <a:spcPct val="150000"/>
              </a:lnSpc>
            </a:pPr>
            <a:r>
              <a:rPr lang="de-DE" altLang="en-US" sz="2400" dirty="0"/>
              <a:t>Each set of instructions is written from </a:t>
            </a:r>
            <a:r>
              <a:rPr lang="de-DE" altLang="en-US" sz="2400" b="1" dirty="0"/>
              <a:t>top to bottom</a:t>
            </a:r>
            <a:r>
              <a:rPr lang="de-DE" altLang="en-US" sz="2400" dirty="0"/>
              <a:t>, with only one entry and one exit.</a:t>
            </a:r>
          </a:p>
          <a:p>
            <a:pPr>
              <a:lnSpc>
                <a:spcPct val="150000"/>
              </a:lnSpc>
            </a:pPr>
            <a:r>
              <a:rPr lang="de-DE" altLang="en-US" sz="2400" dirty="0"/>
              <a:t>Groups of statements may be formed into </a:t>
            </a:r>
            <a:r>
              <a:rPr lang="de-DE" altLang="en-US" sz="2400" b="1" dirty="0"/>
              <a:t>modules</a:t>
            </a:r>
            <a:r>
              <a:rPr lang="de-DE" altLang="en-US" sz="2400" dirty="0"/>
              <a:t>, and that group given a name.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8DB40D-57F8-4BB9-B43D-E3F7A418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Pseudocode Convention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SET, PRINT, READ, IF, FOR, WHILE, ....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Representasi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aturan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notasi</a:t>
            </a:r>
            <a:r>
              <a:rPr lang="en-US" sz="2000" dirty="0"/>
              <a:t> yang </a:t>
            </a:r>
            <a:r>
              <a:rPr lang="en-US" sz="2000" dirty="0" err="1"/>
              <a:t>menyerupai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program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Pseudocode</a:t>
            </a:r>
            <a:r>
              <a:rPr lang="en-US" sz="2000" dirty="0"/>
              <a:t> = pseudo + code (</a:t>
            </a:r>
            <a:r>
              <a:rPr lang="en-US" sz="2000" dirty="0" err="1"/>
              <a:t>menyerupai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program)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b="1" dirty="0"/>
              <a:t>5 </a:t>
            </a:r>
            <a:r>
              <a:rPr lang="en-US" sz="2400" b="1" dirty="0" err="1"/>
              <a:t>operasi</a:t>
            </a:r>
            <a:r>
              <a:rPr lang="en-US" sz="2400" b="1" dirty="0"/>
              <a:t> </a:t>
            </a:r>
            <a:r>
              <a:rPr lang="en-US" sz="2400" b="1" dirty="0" err="1"/>
              <a:t>dasar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direpresentasikan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pseudocode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375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input/</a:t>
            </a:r>
            <a:r>
              <a:rPr lang="en-US" sz="2000" dirty="0" err="1"/>
              <a:t>masukan</a:t>
            </a:r>
            <a:r>
              <a:rPr lang="en-US" sz="2000" dirty="0"/>
              <a:t> data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diproses</a:t>
            </a:r>
            <a:endParaRPr lang="en-US" sz="2000" dirty="0"/>
          </a:p>
          <a:p>
            <a:pPr lvl="1"/>
            <a:r>
              <a:rPr lang="en-US" sz="1800" dirty="0"/>
              <a:t>READ, INPUT, GET</a:t>
            </a:r>
          </a:p>
          <a:p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perhitungan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endParaRPr lang="en-US" sz="2000" dirty="0"/>
          </a:p>
          <a:p>
            <a:pPr lvl="1"/>
            <a:r>
              <a:rPr lang="en-US" sz="1800" dirty="0"/>
              <a:t>PRINT, DISPLAY, SHOW</a:t>
            </a:r>
          </a:p>
          <a:p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pemberian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(</a:t>
            </a:r>
            <a:r>
              <a:rPr lang="en-US" sz="2000" dirty="0" err="1"/>
              <a:t>komputasi</a:t>
            </a:r>
            <a:r>
              <a:rPr lang="en-US" sz="2000" dirty="0"/>
              <a:t>)</a:t>
            </a:r>
          </a:p>
          <a:p>
            <a:pPr lvl="1"/>
            <a:r>
              <a:rPr lang="en-US" sz="1800" dirty="0" err="1"/>
              <a:t>Menggunakan</a:t>
            </a:r>
            <a:r>
              <a:rPr lang="en-US" sz="1800" dirty="0"/>
              <a:t> symbol </a:t>
            </a:r>
            <a:r>
              <a:rPr lang="en-US" sz="1800" dirty="0">
                <a:sym typeface="Wingdings" panose="05000000000000000000" pitchFamily="2" charset="2"/>
              </a:rPr>
              <a:t>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COMPUTE, CALCULATE, SET</a:t>
            </a:r>
          </a:p>
          <a:p>
            <a:pPr lvl="1">
              <a:buFontTx/>
              <a:buChar char="•"/>
            </a:pPr>
            <a:r>
              <a:rPr lang="de-DE" altLang="en-US" sz="1800" dirty="0"/>
              <a:t>Symbols used:</a:t>
            </a:r>
          </a:p>
          <a:p>
            <a:pPr lvl="2"/>
            <a:r>
              <a:rPr lang="de-DE" altLang="en-US" sz="2000" dirty="0"/>
              <a:t>+, -, *, /, ()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24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Operasi</a:t>
            </a:r>
            <a:r>
              <a:rPr lang="en-US"/>
              <a:t> Dasar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tindakan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yang </a:t>
            </a:r>
            <a:r>
              <a:rPr lang="en-US" sz="2400" dirty="0" err="1"/>
              <a:t>didefinisikan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IF ELSE, SWITCH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sesuatu</a:t>
            </a:r>
            <a:r>
              <a:rPr lang="en-US" sz="2400" dirty="0"/>
              <a:t> </a:t>
            </a:r>
            <a:r>
              <a:rPr lang="en-US" sz="2400" dirty="0" err="1"/>
              <a:t>berulang-ulang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FOR, WHILE, </a:t>
            </a:r>
          </a:p>
        </p:txBody>
      </p:sp>
    </p:spTree>
    <p:extLst>
      <p:ext uri="{BB962C8B-B14F-4D97-AF65-F5344CB8AC3E}">
        <p14:creationId xmlns:p14="http://schemas.microsoft.com/office/powerpoint/2010/main" val="106499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0580-4C21-4656-A458-5E2702C8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BCA4F-EA62-41CA-A797-83E4FDC7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de-DE" altLang="en-US" sz="2000" b="1" dirty="0">
                <a:solidFill>
                  <a:schemeClr val="accent2"/>
                </a:solidFill>
              </a:rPr>
              <a:t>Read</a:t>
            </a:r>
            <a:r>
              <a:rPr lang="de-DE" altLang="en-US" sz="2000" dirty="0"/>
              <a:t> </a:t>
            </a:r>
            <a:r>
              <a:rPr lang="de-DE" altLang="en-US" sz="2000" dirty="0">
                <a:sym typeface="Wingdings" panose="05000000000000000000" pitchFamily="2" charset="2"/>
              </a:rPr>
              <a:t> used when the algorithm is to receive the input from a record on a file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de-DE" altLang="en-US" sz="2000" b="1" dirty="0">
                <a:solidFill>
                  <a:schemeClr val="accent2"/>
                </a:solidFill>
              </a:rPr>
              <a:t>Get</a:t>
            </a:r>
            <a:r>
              <a:rPr lang="de-DE" altLang="en-US" sz="2000" dirty="0">
                <a:solidFill>
                  <a:schemeClr val="accent2"/>
                </a:solidFill>
              </a:rPr>
              <a:t> </a:t>
            </a:r>
            <a:r>
              <a:rPr lang="de-DE" altLang="en-US" sz="2000" dirty="0">
                <a:sym typeface="Wingdings" panose="05000000000000000000" pitchFamily="2" charset="2"/>
              </a:rPr>
              <a:t> used when the algorithm is to receive input from the keyboard.</a:t>
            </a:r>
            <a:endParaRPr lang="de-DE" alt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05496F0-6297-426E-A141-49E361504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3429000"/>
            <a:ext cx="5832475" cy="2749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3"/>
            <a:r>
              <a:rPr lang="de-DE" altLang="en-US" sz="2800" dirty="0">
                <a:latin typeface="OCR A Extended" panose="02010509020102010303" pitchFamily="50" charset="0"/>
              </a:rPr>
              <a:t>Read student name</a:t>
            </a:r>
          </a:p>
          <a:p>
            <a:pPr lvl="3"/>
            <a:r>
              <a:rPr lang="de-DE" altLang="en-US" sz="2800" dirty="0">
                <a:latin typeface="OCR A Extended" panose="02010509020102010303" pitchFamily="50" charset="0"/>
              </a:rPr>
              <a:t>Get system date</a:t>
            </a:r>
          </a:p>
          <a:p>
            <a:pPr lvl="3"/>
            <a:r>
              <a:rPr lang="de-DE" altLang="en-US" sz="2800" dirty="0">
                <a:latin typeface="OCR A Extended" panose="02010509020102010303" pitchFamily="50" charset="0"/>
              </a:rPr>
              <a:t>Read number_1, number_2</a:t>
            </a:r>
          </a:p>
          <a:p>
            <a:pPr lvl="3"/>
            <a:r>
              <a:rPr lang="de-DE" altLang="en-US" sz="2800" dirty="0">
                <a:latin typeface="OCR A Extended" panose="02010509020102010303" pitchFamily="50" charset="0"/>
              </a:rPr>
              <a:t>Get tax_code</a:t>
            </a:r>
          </a:p>
          <a:p>
            <a:pPr lvl="3">
              <a:spcBef>
                <a:spcPct val="20000"/>
              </a:spcBef>
            </a:pPr>
            <a:endParaRPr lang="de-DE" altLang="en-US" sz="28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9969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8" id="{7193488C-DF6F-E449-8538-31863597ED21}" vid="{39F94AFE-8DD4-BA45-89D8-B89C3FDD9FC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template-set Universiteit Leiden</Template>
  <TotalTime>308</TotalTime>
  <Words>1250</Words>
  <Application>Microsoft Office PowerPoint</Application>
  <PresentationFormat>On-screen Show (4:3)</PresentationFormat>
  <Paragraphs>204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Consolas</vt:lpstr>
      <vt:lpstr>Georgia</vt:lpstr>
      <vt:lpstr>Minion</vt:lpstr>
      <vt:lpstr>OCR A Extended</vt:lpstr>
      <vt:lpstr>Verdana</vt:lpstr>
      <vt:lpstr>Verdana Pro</vt:lpstr>
      <vt:lpstr>Wingdings</vt:lpstr>
      <vt:lpstr>Corporate template-set Universiteit Leiden</vt:lpstr>
      <vt:lpstr>Equation</vt:lpstr>
      <vt:lpstr>03 Pseudocode</vt:lpstr>
      <vt:lpstr>Agenda</vt:lpstr>
      <vt:lpstr>What is Pseudocode?</vt:lpstr>
      <vt:lpstr>PowerPoint Presentation</vt:lpstr>
      <vt:lpstr>Pseudocode Convention</vt:lpstr>
      <vt:lpstr>Pseudocode</vt:lpstr>
      <vt:lpstr>Operasi Dasar</vt:lpstr>
      <vt:lpstr>Operasi Dasar (2)</vt:lpstr>
      <vt:lpstr>Input</vt:lpstr>
      <vt:lpstr>Output</vt:lpstr>
      <vt:lpstr>Compute</vt:lpstr>
      <vt:lpstr>IF THEN</vt:lpstr>
      <vt:lpstr>LOOP</vt:lpstr>
      <vt:lpstr>Sequence</vt:lpstr>
      <vt:lpstr>Selection</vt:lpstr>
      <vt:lpstr>Repetition</vt:lpstr>
      <vt:lpstr>PowerPoint Presentation</vt:lpstr>
      <vt:lpstr>Contoh: Luas Segitiga</vt:lpstr>
      <vt:lpstr>Contoh: Pseudocode Luas Segitiga</vt:lpstr>
      <vt:lpstr>Pertanyaan (sekuensial)</vt:lpstr>
      <vt:lpstr>Pertanyaan (sekuensial)</vt:lpstr>
      <vt:lpstr>Contoh: Ganjil/Genap?</vt:lpstr>
      <vt:lpstr>Pertanyaan (percabangan)</vt:lpstr>
      <vt:lpstr>Pertanyaan (Percabangan)</vt:lpstr>
      <vt:lpstr>Pertanyaan (perulangan)</vt:lpstr>
      <vt:lpstr>Pertanyaan (perulangan)</vt:lpstr>
      <vt:lpstr>Pertanyaan (perulangan)</vt:lpstr>
      <vt:lpstr>PowerPoint Presentation</vt:lpstr>
      <vt:lpstr>Minggu Depan 04 –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Pseudocode</dc:title>
  <dc:creator>Matahari Nendya</dc:creator>
  <cp:lastModifiedBy>Matahari Nendya</cp:lastModifiedBy>
  <cp:revision>1</cp:revision>
  <cp:lastPrinted>2018-11-27T09:56:33Z</cp:lastPrinted>
  <dcterms:created xsi:type="dcterms:W3CDTF">2022-02-05T19:54:14Z</dcterms:created>
  <dcterms:modified xsi:type="dcterms:W3CDTF">2022-02-20T15:20:50Z</dcterms:modified>
</cp:coreProperties>
</file>