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84" r:id="rId3"/>
    <p:sldId id="285" r:id="rId4"/>
    <p:sldId id="286" r:id="rId5"/>
    <p:sldId id="287" r:id="rId6"/>
    <p:sldId id="267" r:id="rId7"/>
    <p:sldId id="268" r:id="rId8"/>
    <p:sldId id="269" r:id="rId9"/>
    <p:sldId id="270" r:id="rId10"/>
    <p:sldId id="274" r:id="rId11"/>
    <p:sldId id="273" r:id="rId12"/>
    <p:sldId id="322" r:id="rId13"/>
    <p:sldId id="271" r:id="rId14"/>
    <p:sldId id="272" r:id="rId15"/>
    <p:sldId id="385" r:id="rId16"/>
    <p:sldId id="278" r:id="rId17"/>
    <p:sldId id="387" r:id="rId18"/>
    <p:sldId id="386" r:id="rId19"/>
    <p:sldId id="262" r:id="rId20"/>
    <p:sldId id="288" r:id="rId21"/>
    <p:sldId id="289" r:id="rId22"/>
    <p:sldId id="378" r:id="rId23"/>
    <p:sldId id="379" r:id="rId24"/>
    <p:sldId id="377" r:id="rId25"/>
    <p:sldId id="291" r:id="rId26"/>
    <p:sldId id="299" r:id="rId27"/>
    <p:sldId id="301" r:id="rId28"/>
    <p:sldId id="302" r:id="rId29"/>
    <p:sldId id="383" r:id="rId30"/>
    <p:sldId id="370" r:id="rId31"/>
    <p:sldId id="371" r:id="rId32"/>
    <p:sldId id="372" r:id="rId33"/>
    <p:sldId id="314" r:id="rId34"/>
    <p:sldId id="373" r:id="rId35"/>
    <p:sldId id="316" r:id="rId36"/>
    <p:sldId id="380" r:id="rId37"/>
    <p:sldId id="298" r:id="rId38"/>
    <p:sldId id="389" r:id="rId39"/>
    <p:sldId id="388" r:id="rId40"/>
    <p:sldId id="312" r:id="rId41"/>
  </p:sldIdLst>
  <p:sldSz cx="9144000" cy="6858000" type="screen4x3"/>
  <p:notesSz cx="9872663" cy="6742113"/>
  <p:custDataLst>
    <p:tags r:id="rId44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FD8A1-DC09-FA4C-88F0-440B2F466C3A}" v="101" dt="2022-02-25T09:05:53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4"/>
    <p:restoredTop sz="94660"/>
  </p:normalViewPr>
  <p:slideViewPr>
    <p:cSldViewPr>
      <p:cViewPr varScale="1">
        <p:scale>
          <a:sx n="101" d="100"/>
          <a:sy n="101" d="100"/>
        </p:scale>
        <p:origin x="169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978" y="43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hari Nendya" userId="1a1e95a6-b11e-4262-838a-feaa42c98c3c" providerId="ADAL" clId="{B5F2197F-FA28-A649-A702-5EE02B1F3791}"/>
    <pc:docChg chg="undo custSel addSld delSld modSld">
      <pc:chgData name="Matahari Nendya" userId="1a1e95a6-b11e-4262-838a-feaa42c98c3c" providerId="ADAL" clId="{B5F2197F-FA28-A649-A702-5EE02B1F3791}" dt="2022-02-12T11:16:14.534" v="378" actId="2710"/>
      <pc:docMkLst>
        <pc:docMk/>
      </pc:docMkLst>
      <pc:sldChg chg="modSp mod">
        <pc:chgData name="Matahari Nendya" userId="1a1e95a6-b11e-4262-838a-feaa42c98c3c" providerId="ADAL" clId="{B5F2197F-FA28-A649-A702-5EE02B1F3791}" dt="2022-02-12T10:51:13.567" v="25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B5F2197F-FA28-A649-A702-5EE02B1F3791}" dt="2022-02-12T10:51:13.567" v="25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7:58.628" v="345" actId="1076"/>
        <pc:sldMkLst>
          <pc:docMk/>
          <pc:sldMk cId="0" sldId="258"/>
        </pc:sldMkLst>
        <pc:spChg chg="add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0" sldId="258"/>
            <ac:spMk id="2" creationId="{6BA49AFF-99FA-2148-8A42-4B3899D811EE}"/>
          </ac:spMkLst>
        </pc:spChg>
        <pc:spChg chg="add del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0" sldId="258"/>
            <ac:spMk id="3" creationId="{55CB17A4-B0CC-9540-AD01-ED6AE6B46B25}"/>
          </ac:spMkLst>
        </pc:spChg>
        <pc:spChg chg="del mo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0" sldId="258"/>
            <ac:spMk id="4" creationId="{2EDE0663-4F89-4CCA-8F0A-D142EB6B7944}"/>
          </ac:spMkLst>
        </pc:spChg>
        <pc:picChg chg="mod ord">
          <ac:chgData name="Matahari Nendya" userId="1a1e95a6-b11e-4262-838a-feaa42c98c3c" providerId="ADAL" clId="{B5F2197F-FA28-A649-A702-5EE02B1F3791}" dt="2022-02-12T11:07:58.628" v="345" actId="1076"/>
          <ac:picMkLst>
            <pc:docMk/>
            <pc:sldMk cId="0" sldId="258"/>
            <ac:picMk id="17418" creationId="{E2604344-ABC3-4277-A2BE-96A83197AA23}"/>
          </ac:picMkLst>
        </pc:pic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8:11.161" v="348" actId="1076"/>
        <pc:sldMkLst>
          <pc:docMk/>
          <pc:sldMk cId="0" sldId="259"/>
        </pc:sldMkLst>
        <pc:spChg chg="add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0" sldId="259"/>
            <ac:spMk id="2" creationId="{F6077F5E-BBB8-F94C-8E58-927293B5369C}"/>
          </ac:spMkLst>
        </pc:spChg>
        <pc:spChg chg="add del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0" sldId="259"/>
            <ac:spMk id="3" creationId="{0AC55CFF-38BF-B945-807B-F0F06788F417}"/>
          </ac:spMkLst>
        </pc:spChg>
        <pc:spChg chg="del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0" sldId="259"/>
            <ac:spMk id="18437" creationId="{050A00B8-4555-403D-A14B-A3FC5D6A4EAB}"/>
          </ac:spMkLst>
        </pc:spChg>
        <pc:picChg chg="mod ord">
          <ac:chgData name="Matahari Nendya" userId="1a1e95a6-b11e-4262-838a-feaa42c98c3c" providerId="ADAL" clId="{B5F2197F-FA28-A649-A702-5EE02B1F3791}" dt="2022-02-12T11:08:11.161" v="348" actId="1076"/>
          <ac:picMkLst>
            <pc:docMk/>
            <pc:sldMk cId="0" sldId="259"/>
            <ac:picMk id="18441" creationId="{1F99D8AD-3A87-4269-8F85-1AC027AB8BED}"/>
          </ac:picMkLst>
        </pc:picChg>
      </pc:sldChg>
      <pc:sldChg chg="modSp add mod">
        <pc:chgData name="Matahari Nendya" userId="1a1e95a6-b11e-4262-838a-feaa42c98c3c" providerId="ADAL" clId="{B5F2197F-FA28-A649-A702-5EE02B1F3791}" dt="2022-02-12T10:53:08.016" v="57" actId="2710"/>
        <pc:sldMkLst>
          <pc:docMk/>
          <pc:sldMk cId="0" sldId="261"/>
        </pc:sldMkLst>
        <pc:spChg chg="mod">
          <ac:chgData name="Matahari Nendya" userId="1a1e95a6-b11e-4262-838a-feaa42c98c3c" providerId="ADAL" clId="{B5F2197F-FA28-A649-A702-5EE02B1F3791}" dt="2022-02-12T10:53:08.016" v="57" actId="2710"/>
          <ac:spMkLst>
            <pc:docMk/>
            <pc:sldMk cId="0" sldId="261"/>
            <ac:spMk id="10243" creationId="{2416C38B-11B7-4577-BDC5-E2E234BAC936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23.310" v="64" actId="2710"/>
        <pc:sldMkLst>
          <pc:docMk/>
          <pc:sldMk cId="0" sldId="262"/>
        </pc:sldMkLst>
        <pc:spChg chg="mod">
          <ac:chgData name="Matahari Nendya" userId="1a1e95a6-b11e-4262-838a-feaa42c98c3c" providerId="ADAL" clId="{B5F2197F-FA28-A649-A702-5EE02B1F3791}" dt="2022-02-12T10:53:23.310" v="64" actId="2710"/>
          <ac:spMkLst>
            <pc:docMk/>
            <pc:sldMk cId="0" sldId="262"/>
            <ac:spMk id="11267" creationId="{D6B091AE-288E-456C-BC6F-D45D604B562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93913349" sldId="263"/>
        </pc:sldMkLst>
      </pc:sldChg>
      <pc:sldChg chg="modSp add mod">
        <pc:chgData name="Matahari Nendya" userId="1a1e95a6-b11e-4262-838a-feaa42c98c3c" providerId="ADAL" clId="{B5F2197F-FA28-A649-A702-5EE02B1F3791}" dt="2022-02-12T10:55:45.980" v="133" actId="403"/>
        <pc:sldMkLst>
          <pc:docMk/>
          <pc:sldMk cId="0" sldId="264"/>
        </pc:sldMkLst>
        <pc:spChg chg="mod">
          <ac:chgData name="Matahari Nendya" userId="1a1e95a6-b11e-4262-838a-feaa42c98c3c" providerId="ADAL" clId="{B5F2197F-FA28-A649-A702-5EE02B1F3791}" dt="2022-02-12T10:55:45.980" v="133" actId="403"/>
          <ac:spMkLst>
            <pc:docMk/>
            <pc:sldMk cId="0" sldId="264"/>
            <ac:spMk id="13315" creationId="{E5968778-929D-4479-916C-F183E31DA724}"/>
          </ac:spMkLst>
        </pc:spChg>
      </pc:sldChg>
      <pc:sldChg chg="modSp add mod">
        <pc:chgData name="Matahari Nendya" userId="1a1e95a6-b11e-4262-838a-feaa42c98c3c" providerId="ADAL" clId="{B5F2197F-FA28-A649-A702-5EE02B1F3791}" dt="2022-02-12T10:56:49.125" v="146" actId="2710"/>
        <pc:sldMkLst>
          <pc:docMk/>
          <pc:sldMk cId="0" sldId="265"/>
        </pc:sldMkLst>
        <pc:spChg chg="mod">
          <ac:chgData name="Matahari Nendya" userId="1a1e95a6-b11e-4262-838a-feaa42c98c3c" providerId="ADAL" clId="{B5F2197F-FA28-A649-A702-5EE02B1F3791}" dt="2022-02-12T10:56:49.125" v="146" actId="2710"/>
          <ac:spMkLst>
            <pc:docMk/>
            <pc:sldMk cId="0" sldId="265"/>
            <ac:spMk id="14339" creationId="{CBEEC334-3B4C-48E6-B2C4-983514CFF57E}"/>
          </ac:spMkLst>
        </pc:spChg>
      </pc:sldChg>
      <pc:sldChg chg="addSp delSp modSp add mod">
        <pc:chgData name="Matahari Nendya" userId="1a1e95a6-b11e-4262-838a-feaa42c98c3c" providerId="ADAL" clId="{B5F2197F-FA28-A649-A702-5EE02B1F3791}" dt="2022-02-12T11:03:19.413" v="275" actId="403"/>
        <pc:sldMkLst>
          <pc:docMk/>
          <pc:sldMk cId="0" sldId="266"/>
        </pc:sldMkLst>
        <pc:spChg chg="add mod">
          <ac:chgData name="Matahari Nendya" userId="1a1e95a6-b11e-4262-838a-feaa42c98c3c" providerId="ADAL" clId="{B5F2197F-FA28-A649-A702-5EE02B1F3791}" dt="2022-02-12T11:03:19.413" v="275" actId="403"/>
          <ac:spMkLst>
            <pc:docMk/>
            <pc:sldMk cId="0" sldId="266"/>
            <ac:spMk id="3" creationId="{2B3BFA07-16F5-FD45-BA5E-D09C54B3D6F3}"/>
          </ac:spMkLst>
        </pc:spChg>
        <pc:spChg chg="del mod">
          <ac:chgData name="Matahari Nendya" userId="1a1e95a6-b11e-4262-838a-feaa42c98c3c" providerId="ADAL" clId="{B5F2197F-FA28-A649-A702-5EE02B1F3791}" dt="2022-02-12T11:02:07.957" v="240" actId="478"/>
          <ac:spMkLst>
            <pc:docMk/>
            <pc:sldMk cId="0" sldId="266"/>
            <ac:spMk id="9219" creationId="{A625E11F-B51E-42EF-81D8-EA21A8DEE860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36.018" v="71" actId="2710"/>
        <pc:sldMkLst>
          <pc:docMk/>
          <pc:sldMk cId="0" sldId="267"/>
        </pc:sldMkLst>
        <pc:spChg chg="mod">
          <ac:chgData name="Matahari Nendya" userId="1a1e95a6-b11e-4262-838a-feaa42c98c3c" providerId="ADAL" clId="{B5F2197F-FA28-A649-A702-5EE02B1F3791}" dt="2022-02-12T10:53:36.018" v="71" actId="2710"/>
          <ac:spMkLst>
            <pc:docMk/>
            <pc:sldMk cId="0" sldId="267"/>
            <ac:spMk id="10243" creationId="{F60DCFC6-AAE1-4F0E-AA54-9EA525E26E52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07.722" v="78" actId="27636"/>
        <pc:sldMkLst>
          <pc:docMk/>
          <pc:sldMk cId="0" sldId="268"/>
        </pc:sldMkLst>
        <pc:spChg chg="mod">
          <ac:chgData name="Matahari Nendya" userId="1a1e95a6-b11e-4262-838a-feaa42c98c3c" providerId="ADAL" clId="{B5F2197F-FA28-A649-A702-5EE02B1F3791}" dt="2022-02-12T10:54:07.722" v="78" actId="27636"/>
          <ac:spMkLst>
            <pc:docMk/>
            <pc:sldMk cId="0" sldId="268"/>
            <ac:spMk id="11267" creationId="{83014D7A-9741-48E2-A4E6-240615D607C4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22.546" v="91" actId="27636"/>
        <pc:sldMkLst>
          <pc:docMk/>
          <pc:sldMk cId="0" sldId="269"/>
        </pc:sldMkLst>
        <pc:spChg chg="mod">
          <ac:chgData name="Matahari Nendya" userId="1a1e95a6-b11e-4262-838a-feaa42c98c3c" providerId="ADAL" clId="{B5F2197F-FA28-A649-A702-5EE02B1F3791}" dt="2022-02-12T10:54:22.546" v="91" actId="27636"/>
          <ac:spMkLst>
            <pc:docMk/>
            <pc:sldMk cId="0" sldId="269"/>
            <ac:spMk id="12291" creationId="{1822E37B-0621-486C-9FE2-F32DE03430CE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35.743" v="100" actId="27636"/>
        <pc:sldMkLst>
          <pc:docMk/>
          <pc:sldMk cId="0" sldId="270"/>
        </pc:sldMkLst>
        <pc:spChg chg="mod">
          <ac:chgData name="Matahari Nendya" userId="1a1e95a6-b11e-4262-838a-feaa42c98c3c" providerId="ADAL" clId="{B5F2197F-FA28-A649-A702-5EE02B1F3791}" dt="2022-02-12T10:54:35.743" v="100" actId="27636"/>
          <ac:spMkLst>
            <pc:docMk/>
            <pc:sldMk cId="0" sldId="270"/>
            <ac:spMk id="13315" creationId="{E651698B-0F3A-4C44-91B6-FD7C876865A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5600019" sldId="270"/>
        </pc:sldMkLst>
      </pc:sldChg>
      <pc:sldChg chg="modSp add mod">
        <pc:chgData name="Matahari Nendya" userId="1a1e95a6-b11e-4262-838a-feaa42c98c3c" providerId="ADAL" clId="{B5F2197F-FA28-A649-A702-5EE02B1F3791}" dt="2022-02-12T10:54:51.539" v="107" actId="27636"/>
        <pc:sldMkLst>
          <pc:docMk/>
          <pc:sldMk cId="0" sldId="271"/>
        </pc:sldMkLst>
        <pc:spChg chg="mod">
          <ac:chgData name="Matahari Nendya" userId="1a1e95a6-b11e-4262-838a-feaa42c98c3c" providerId="ADAL" clId="{B5F2197F-FA28-A649-A702-5EE02B1F3791}" dt="2022-02-12T10:54:51.539" v="107" actId="27636"/>
          <ac:spMkLst>
            <pc:docMk/>
            <pc:sldMk cId="0" sldId="271"/>
            <ac:spMk id="14339" creationId="{8A92584A-DFC8-4092-BF0A-91AC0839C63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25610893" sldId="271"/>
        </pc:sldMkLst>
      </pc:sldChg>
      <pc:sldChg chg="modSp add mod">
        <pc:chgData name="Matahari Nendya" userId="1a1e95a6-b11e-4262-838a-feaa42c98c3c" providerId="ADAL" clId="{B5F2197F-FA28-A649-A702-5EE02B1F3791}" dt="2022-02-12T10:55:05.774" v="115" actId="2710"/>
        <pc:sldMkLst>
          <pc:docMk/>
          <pc:sldMk cId="0" sldId="272"/>
        </pc:sldMkLst>
        <pc:spChg chg="mod">
          <ac:chgData name="Matahari Nendya" userId="1a1e95a6-b11e-4262-838a-feaa42c98c3c" providerId="ADAL" clId="{B5F2197F-FA28-A649-A702-5EE02B1F3791}" dt="2022-02-12T10:55:05.774" v="115" actId="2710"/>
          <ac:spMkLst>
            <pc:docMk/>
            <pc:sldMk cId="0" sldId="272"/>
            <ac:spMk id="15363" creationId="{A99F2A20-6A06-4BD3-A334-6228E59150E7}"/>
          </ac:spMkLst>
        </pc:spChg>
      </pc:sldChg>
      <pc:sldChg chg="modSp add mod">
        <pc:chgData name="Matahari Nendya" userId="1a1e95a6-b11e-4262-838a-feaa42c98c3c" providerId="ADAL" clId="{B5F2197F-FA28-A649-A702-5EE02B1F3791}" dt="2022-02-12T10:55:18.142" v="121" actId="2710"/>
        <pc:sldMkLst>
          <pc:docMk/>
          <pc:sldMk cId="0" sldId="273"/>
        </pc:sldMkLst>
        <pc:spChg chg="mod">
          <ac:chgData name="Matahari Nendya" userId="1a1e95a6-b11e-4262-838a-feaa42c98c3c" providerId="ADAL" clId="{B5F2197F-FA28-A649-A702-5EE02B1F3791}" dt="2022-02-12T10:55:18.142" v="121" actId="2710"/>
          <ac:spMkLst>
            <pc:docMk/>
            <pc:sldMk cId="0" sldId="273"/>
            <ac:spMk id="16387" creationId="{74A0D3DE-2223-405D-8E27-D191431FECA7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18566429" sldId="27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66667476" sldId="27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25643555" sldId="27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799210375" sldId="27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0971463" sldId="277"/>
        </pc:sldMkLst>
      </pc:sldChg>
      <pc:sldChg chg="modSp add mod modClrScheme chgLayout">
        <pc:chgData name="Matahari Nendya" userId="1a1e95a6-b11e-4262-838a-feaa42c98c3c" providerId="ADAL" clId="{B5F2197F-FA28-A649-A702-5EE02B1F3791}" dt="2022-02-12T11:08:29.005" v="360" actId="404"/>
        <pc:sldMkLst>
          <pc:docMk/>
          <pc:sldMk cId="1064999498" sldId="278"/>
        </pc:sldMkLst>
        <pc:spChg chg="mod ord">
          <ac:chgData name="Matahari Nendya" userId="1a1e95a6-b11e-4262-838a-feaa42c98c3c" providerId="ADAL" clId="{B5F2197F-FA28-A649-A702-5EE02B1F3791}" dt="2022-02-12T11:08:17.490" v="349" actId="700"/>
          <ac:spMkLst>
            <pc:docMk/>
            <pc:sldMk cId="1064999498" sldId="278"/>
            <ac:spMk id="20482" creationId="{5178E87C-8A44-4000-AD5D-15FB3494C969}"/>
          </ac:spMkLst>
        </pc:spChg>
        <pc:spChg chg="mod ord">
          <ac:chgData name="Matahari Nendya" userId="1a1e95a6-b11e-4262-838a-feaa42c98c3c" providerId="ADAL" clId="{B5F2197F-FA28-A649-A702-5EE02B1F3791}" dt="2022-02-12T11:08:29.005" v="360" actId="404"/>
          <ac:spMkLst>
            <pc:docMk/>
            <pc:sldMk cId="1064999498" sldId="278"/>
            <ac:spMk id="20483" creationId="{12398F26-ABCE-45B9-ADC9-6E60CD63C992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99744985" sldId="278"/>
        </pc:sldMkLst>
      </pc:sldChg>
      <pc:sldChg chg="modSp add mod">
        <pc:chgData name="Matahari Nendya" userId="1a1e95a6-b11e-4262-838a-feaa42c98c3c" providerId="ADAL" clId="{B5F2197F-FA28-A649-A702-5EE02B1F3791}" dt="2022-02-12T10:52:21.745" v="45" actId="27636"/>
        <pc:sldMkLst>
          <pc:docMk/>
          <pc:sldMk cId="977868333" sldId="279"/>
        </pc:sldMkLst>
        <pc:spChg chg="mod">
          <ac:chgData name="Matahari Nendya" userId="1a1e95a6-b11e-4262-838a-feaa42c98c3c" providerId="ADAL" clId="{B5F2197F-FA28-A649-A702-5EE02B1F3791}" dt="2022-02-12T10:52:21.745" v="45" actId="27636"/>
          <ac:spMkLst>
            <pc:docMk/>
            <pc:sldMk cId="977868333" sldId="279"/>
            <ac:spMk id="21507" creationId="{F891EE8F-A047-4DA0-917F-472F11E8339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81088112" sldId="27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591385961" sldId="280"/>
        </pc:sldMkLst>
      </pc:sldChg>
      <pc:sldChg chg="modSp add mod">
        <pc:chgData name="Matahari Nendya" userId="1a1e95a6-b11e-4262-838a-feaa42c98c3c" providerId="ADAL" clId="{B5F2197F-FA28-A649-A702-5EE02B1F3791}" dt="2022-02-12T11:15:42.881" v="365" actId="207"/>
        <pc:sldMkLst>
          <pc:docMk/>
          <pc:sldMk cId="979138586" sldId="280"/>
        </pc:sldMkLst>
        <pc:spChg chg="mod">
          <ac:chgData name="Matahari Nendya" userId="1a1e95a6-b11e-4262-838a-feaa42c98c3c" providerId="ADAL" clId="{B5F2197F-FA28-A649-A702-5EE02B1F3791}" dt="2022-02-12T10:52:21.824" v="46" actId="27636"/>
          <ac:spMkLst>
            <pc:docMk/>
            <pc:sldMk cId="979138586" sldId="280"/>
            <ac:spMk id="22531" creationId="{389A1E01-9A1C-4E47-A8A3-A2D2C2730F5D}"/>
          </ac:spMkLst>
        </pc:spChg>
        <pc:spChg chg="mod">
          <ac:chgData name="Matahari Nendya" userId="1a1e95a6-b11e-4262-838a-feaa42c98c3c" providerId="ADAL" clId="{B5F2197F-FA28-A649-A702-5EE02B1F3791}" dt="2022-02-12T11:15:42.881" v="365" actId="207"/>
          <ac:spMkLst>
            <pc:docMk/>
            <pc:sldMk cId="979138586" sldId="280"/>
            <ac:spMk id="39945" creationId="{366BEC30-DFCD-4ED1-8676-312667CCCB45}"/>
          </ac:spMkLst>
        </pc:spChg>
      </pc:sldChg>
      <pc:sldChg chg="modSp add mod modClrScheme chgLayout">
        <pc:chgData name="Matahari Nendya" userId="1a1e95a6-b11e-4262-838a-feaa42c98c3c" providerId="ADAL" clId="{B5F2197F-FA28-A649-A702-5EE02B1F3791}" dt="2022-02-12T11:16:02.471" v="372" actId="2710"/>
        <pc:sldMkLst>
          <pc:docMk/>
          <pc:sldMk cId="0" sldId="281"/>
        </pc:sldMkLst>
        <pc:spChg chg="mod ord">
          <ac:chgData name="Matahari Nendya" userId="1a1e95a6-b11e-4262-838a-feaa42c98c3c" providerId="ADAL" clId="{B5F2197F-FA28-A649-A702-5EE02B1F3791}" dt="2022-02-12T11:15:53.749" v="366" actId="700"/>
          <ac:spMkLst>
            <pc:docMk/>
            <pc:sldMk cId="0" sldId="281"/>
            <ac:spMk id="23554" creationId="{BCDD07F3-FE01-4728-8726-1F81FABA5318}"/>
          </ac:spMkLst>
        </pc:spChg>
        <pc:spChg chg="mod ord">
          <ac:chgData name="Matahari Nendya" userId="1a1e95a6-b11e-4262-838a-feaa42c98c3c" providerId="ADAL" clId="{B5F2197F-FA28-A649-A702-5EE02B1F3791}" dt="2022-02-12T11:16:02.471" v="372" actId="2710"/>
          <ac:spMkLst>
            <pc:docMk/>
            <pc:sldMk cId="0" sldId="281"/>
            <ac:spMk id="23555" creationId="{181FAE9D-096D-4175-8E2F-9F8FD0DA6C2B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9520275" sldId="28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128936611" sldId="28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254191749" sldId="28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85075735" sldId="28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7400673" sldId="28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60213" sldId="28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53852046" sldId="28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888604845" sldId="288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91568447" sldId="289"/>
        </pc:sldMkLst>
      </pc:sldChg>
      <pc:sldChg chg="modSp add mod">
        <pc:chgData name="Matahari Nendya" userId="1a1e95a6-b11e-4262-838a-feaa42c98c3c" providerId="ADAL" clId="{B5F2197F-FA28-A649-A702-5EE02B1F3791}" dt="2022-02-12T11:08:57.201" v="364" actId="403"/>
        <pc:sldMkLst>
          <pc:docMk/>
          <pc:sldMk cId="0" sldId="290"/>
        </pc:sldMkLst>
        <pc:spChg chg="mod">
          <ac:chgData name="Matahari Nendya" userId="1a1e95a6-b11e-4262-838a-feaa42c98c3c" providerId="ADAL" clId="{B5F2197F-FA28-A649-A702-5EE02B1F3791}" dt="2022-02-12T11:08:57.201" v="364" actId="403"/>
          <ac:spMkLst>
            <pc:docMk/>
            <pc:sldMk cId="0" sldId="290"/>
            <ac:spMk id="32771" creationId="{50F4A3BB-6E86-4F4C-9003-9A42275AF38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243588947" sldId="29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69117632" sldId="29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214035478" sldId="29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872055900" sldId="29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38743366" sldId="29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54811773" sldId="29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5552566" sldId="29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72344347" sldId="29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001197704" sldId="298"/>
        </pc:sldMkLst>
      </pc:sldChg>
      <pc:sldChg chg="modSp add">
        <pc:chgData name="Matahari Nendya" userId="1a1e95a6-b11e-4262-838a-feaa42c98c3c" providerId="ADAL" clId="{B5F2197F-FA28-A649-A702-5EE02B1F3791}" dt="2022-02-12T11:05:21.224" v="291" actId="404"/>
        <pc:sldMkLst>
          <pc:docMk/>
          <pc:sldMk cId="835971551" sldId="300"/>
        </pc:sldMkLst>
        <pc:spChg chg="mod">
          <ac:chgData name="Matahari Nendya" userId="1a1e95a6-b11e-4262-838a-feaa42c98c3c" providerId="ADAL" clId="{B5F2197F-FA28-A649-A702-5EE02B1F3791}" dt="2022-02-12T11:05:21.224" v="291" actId="404"/>
          <ac:spMkLst>
            <pc:docMk/>
            <pc:sldMk cId="835971551" sldId="300"/>
            <ac:spMk id="5018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73368983" sldId="30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538068412" sldId="30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05391506" sldId="302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40.956" v="327" actId="700"/>
        <pc:sldMkLst>
          <pc:docMk/>
          <pc:sldMk cId="1305959033" sldId="303"/>
        </pc:sldMkLst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3" creationId="{C96B82A0-18E2-4E3B-87BA-88B68C408BF1}"/>
          </ac:spMkLst>
        </pc:spChg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52227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868591329" sldId="303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32.665" v="326" actId="700"/>
        <pc:sldMkLst>
          <pc:docMk/>
          <pc:sldMk cId="0" sldId="304"/>
        </pc:sldMkLst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0" sldId="304"/>
            <ac:spMk id="3" creationId="{480B1388-7C4D-434B-91BC-AE460C11C534}"/>
          </ac:spMkLst>
        </pc:spChg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0" sldId="304"/>
            <ac:spMk id="53251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97241812" sldId="30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65709043" sldId="305"/>
        </pc:sldMkLst>
      </pc:sldChg>
      <pc:sldChg chg="modSp add">
        <pc:chgData name="Matahari Nendya" userId="1a1e95a6-b11e-4262-838a-feaa42c98c3c" providerId="ADAL" clId="{B5F2197F-FA28-A649-A702-5EE02B1F3791}" dt="2022-02-12T10:57:03.221" v="154" actId="404"/>
        <pc:sldMkLst>
          <pc:docMk/>
          <pc:sldMk cId="2798790559" sldId="305"/>
        </pc:sldMkLst>
        <pc:spChg chg="mod">
          <ac:chgData name="Matahari Nendya" userId="1a1e95a6-b11e-4262-838a-feaa42c98c3c" providerId="ADAL" clId="{B5F2197F-FA28-A649-A702-5EE02B1F3791}" dt="2022-02-12T10:57:03.221" v="154" actId="404"/>
          <ac:spMkLst>
            <pc:docMk/>
            <pc:sldMk cId="2798790559" sldId="305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2347792" sldId="306"/>
        </pc:sldMkLst>
      </pc:sldChg>
      <pc:sldChg chg="addSp delSp modSp add mod">
        <pc:chgData name="Matahari Nendya" userId="1a1e95a6-b11e-4262-838a-feaa42c98c3c" providerId="ADAL" clId="{B5F2197F-FA28-A649-A702-5EE02B1F3791}" dt="2022-02-12T10:59:25.816" v="192" actId="14100"/>
        <pc:sldMkLst>
          <pc:docMk/>
          <pc:sldMk cId="3660490812" sldId="306"/>
        </pc:sldMkLst>
        <pc:spChg chg="del">
          <ac:chgData name="Matahari Nendya" userId="1a1e95a6-b11e-4262-838a-feaa42c98c3c" providerId="ADAL" clId="{B5F2197F-FA28-A649-A702-5EE02B1F3791}" dt="2022-02-12T10:58:33.750" v="161" actId="478"/>
          <ac:spMkLst>
            <pc:docMk/>
            <pc:sldMk cId="3660490812" sldId="306"/>
            <ac:spMk id="5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06.961" v="188" actId="122"/>
          <ac:spMkLst>
            <pc:docMk/>
            <pc:sldMk cId="3660490812" sldId="306"/>
            <ac:spMk id="7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25.816" v="192" actId="14100"/>
          <ac:spMkLst>
            <pc:docMk/>
            <pc:sldMk cId="3660490812" sldId="306"/>
            <ac:spMk id="8" creationId="{00000000-0000-0000-0000-000000000000}"/>
          </ac:spMkLst>
        </pc:spChg>
        <pc:picChg chg="del">
          <ac:chgData name="Matahari Nendya" userId="1a1e95a6-b11e-4262-838a-feaa42c98c3c" providerId="ADAL" clId="{B5F2197F-FA28-A649-A702-5EE02B1F3791}" dt="2022-02-12T10:58:07.599" v="155" actId="478"/>
          <ac:picMkLst>
            <pc:docMk/>
            <pc:sldMk cId="3660490812" sldId="306"/>
            <ac:picMk id="3" creationId="{EDB01F54-5F38-4BCA-A9C9-1536B22CBFD7}"/>
          </ac:picMkLst>
        </pc:picChg>
        <pc:picChg chg="add mod">
          <ac:chgData name="Matahari Nendya" userId="1a1e95a6-b11e-4262-838a-feaa42c98c3c" providerId="ADAL" clId="{B5F2197F-FA28-A649-A702-5EE02B1F3791}" dt="2022-02-12T10:58:45.741" v="164" actId="14100"/>
          <ac:picMkLst>
            <pc:docMk/>
            <pc:sldMk cId="3660490812" sldId="306"/>
            <ac:picMk id="4" creationId="{0E89E7E5-7382-6949-B815-D33E6478584F}"/>
          </ac:picMkLst>
        </pc:picChg>
      </pc:sldChg>
      <pc:sldChg chg="modSp add">
        <pc:chgData name="Matahari Nendya" userId="1a1e95a6-b11e-4262-838a-feaa42c98c3c" providerId="ADAL" clId="{B5F2197F-FA28-A649-A702-5EE02B1F3791}" dt="2022-02-12T10:59:39.721" v="198" actId="2710"/>
        <pc:sldMkLst>
          <pc:docMk/>
          <pc:sldMk cId="3420611163" sldId="307"/>
        </pc:sldMkLst>
        <pc:spChg chg="mod">
          <ac:chgData name="Matahari Nendya" userId="1a1e95a6-b11e-4262-838a-feaa42c98c3c" providerId="ADAL" clId="{B5F2197F-FA28-A649-A702-5EE02B1F3791}" dt="2022-02-12T10:59:39.721" v="198" actId="2710"/>
          <ac:spMkLst>
            <pc:docMk/>
            <pc:sldMk cId="3420611163" sldId="30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173612781" sldId="30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2459161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550766948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934945052" sldId="310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B5F2197F-FA28-A649-A702-5EE02B1F3791}" dt="2022-02-12T10:51:59.871" v="40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B5F2197F-FA28-A649-A702-5EE02B1F3791}" dt="2022-02-12T10:51:59.871" v="40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Sp delSp modSp new del mod modClrScheme chgLayout">
        <pc:chgData name="Matahari Nendya" userId="1a1e95a6-b11e-4262-838a-feaa42c98c3c" providerId="ADAL" clId="{B5F2197F-FA28-A649-A702-5EE02B1F3791}" dt="2022-02-12T10:52:25.726" v="51" actId="2696"/>
        <pc:sldMkLst>
          <pc:docMk/>
          <pc:sldMk cId="3074204774" sldId="313"/>
        </pc:sldMkLst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2" creationId="{E22A570C-8897-5E49-AE27-03FE1ED5D137}"/>
          </ac:spMkLst>
        </pc:spChg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3" creationId="{4E21264A-8AA8-8E4C-BB14-DDA1BC8B86BF}"/>
          </ac:spMkLst>
        </pc:spChg>
        <pc:spChg chg="del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4" creationId="{1A921263-CC14-7647-AA8E-EE194E500146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5" creationId="{CEF5E0B2-9EB1-4E4A-BA25-0D10BE7B132F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6" creationId="{42A62485-F845-5248-8403-46E1BC7936E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83549722" sldId="31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76698339" sldId="31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525357388" sldId="31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44150482" sldId="31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75049294" sldId="317"/>
        </pc:sldMkLst>
      </pc:sldChg>
      <pc:sldChg chg="modSp add modAnim">
        <pc:chgData name="Matahari Nendya" userId="1a1e95a6-b11e-4262-838a-feaa42c98c3c" providerId="ADAL" clId="{B5F2197F-FA28-A649-A702-5EE02B1F3791}" dt="2022-02-12T11:00:40.103" v="217" actId="2710"/>
        <pc:sldMkLst>
          <pc:docMk/>
          <pc:sldMk cId="0" sldId="321"/>
        </pc:sldMkLst>
        <pc:spChg chg="mod">
          <ac:chgData name="Matahari Nendya" userId="1a1e95a6-b11e-4262-838a-feaa42c98c3c" providerId="ADAL" clId="{B5F2197F-FA28-A649-A702-5EE02B1F3791}" dt="2022-02-12T11:00:40.103" v="217" actId="2710"/>
          <ac:spMkLst>
            <pc:docMk/>
            <pc:sldMk cId="0" sldId="321"/>
            <ac:spMk id="46083" creationId="{00000000-0000-0000-0000-00000000000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255685517" sldId="322"/>
        </pc:sldMkLst>
      </pc:sldChg>
      <pc:sldChg chg="modSp add mod">
        <pc:chgData name="Matahari Nendya" userId="1a1e95a6-b11e-4262-838a-feaa42c98c3c" providerId="ADAL" clId="{B5F2197F-FA28-A649-A702-5EE02B1F3791}" dt="2022-02-12T11:00:57.782" v="220" actId="27636"/>
        <pc:sldMkLst>
          <pc:docMk/>
          <pc:sldMk cId="0" sldId="323"/>
        </pc:sldMkLst>
        <pc:spChg chg="mod">
          <ac:chgData name="Matahari Nendya" userId="1a1e95a6-b11e-4262-838a-feaa42c98c3c" providerId="ADAL" clId="{B5F2197F-FA28-A649-A702-5EE02B1F3791}" dt="2022-02-12T11:00:57.782" v="220" actId="27636"/>
          <ac:spMkLst>
            <pc:docMk/>
            <pc:sldMk cId="0" sldId="323"/>
            <ac:spMk id="47107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1:01:04.885" v="222" actId="27636"/>
        <pc:sldMkLst>
          <pc:docMk/>
          <pc:sldMk cId="0" sldId="324"/>
        </pc:sldMkLst>
        <pc:spChg chg="mod">
          <ac:chgData name="Matahari Nendya" userId="1a1e95a6-b11e-4262-838a-feaa42c98c3c" providerId="ADAL" clId="{B5F2197F-FA28-A649-A702-5EE02B1F3791}" dt="2022-02-12T11:01:04.885" v="222" actId="27636"/>
          <ac:spMkLst>
            <pc:docMk/>
            <pc:sldMk cId="0" sldId="324"/>
            <ac:spMk id="48131" creationId="{00000000-0000-0000-0000-000000000000}"/>
          </ac:spMkLst>
        </pc:spChg>
      </pc:sldChg>
      <pc:sldChg chg="modSp add">
        <pc:chgData name="Matahari Nendya" userId="1a1e95a6-b11e-4262-838a-feaa42c98c3c" providerId="ADAL" clId="{B5F2197F-FA28-A649-A702-5EE02B1F3791}" dt="2022-02-12T11:05:43.309" v="299" actId="2710"/>
        <pc:sldMkLst>
          <pc:docMk/>
          <pc:sldMk cId="0" sldId="325"/>
        </pc:sldMkLst>
        <pc:spChg chg="mod">
          <ac:chgData name="Matahari Nendya" userId="1a1e95a6-b11e-4262-838a-feaa42c98c3c" providerId="ADAL" clId="{B5F2197F-FA28-A649-A702-5EE02B1F3791}" dt="2022-02-12T11:05:43.309" v="299" actId="2710"/>
          <ac:spMkLst>
            <pc:docMk/>
            <pc:sldMk cId="0" sldId="325"/>
            <ac:spMk id="4099" creationId="{00000000-0000-0000-0000-000000000000}"/>
          </ac:spMkLst>
        </pc:spChg>
      </pc:sldChg>
      <pc:sldChg chg="modSp add modAnim">
        <pc:chgData name="Matahari Nendya" userId="1a1e95a6-b11e-4262-838a-feaa42c98c3c" providerId="ADAL" clId="{B5F2197F-FA28-A649-A702-5EE02B1F3791}" dt="2022-02-12T11:06:02.490" v="313" actId="20577"/>
        <pc:sldMkLst>
          <pc:docMk/>
          <pc:sldMk cId="0" sldId="326"/>
        </pc:sldMkLst>
        <pc:spChg chg="mod">
          <ac:chgData name="Matahari Nendya" userId="1a1e95a6-b11e-4262-838a-feaa42c98c3c" providerId="ADAL" clId="{B5F2197F-FA28-A649-A702-5EE02B1F3791}" dt="2022-02-12T11:06:02.490" v="313" actId="20577"/>
          <ac:spMkLst>
            <pc:docMk/>
            <pc:sldMk cId="0" sldId="326"/>
            <ac:spMk id="5120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B5F2197F-FA28-A649-A702-5EE02B1F3791}" dt="2022-02-12T11:06:51.741" v="335" actId="403"/>
        <pc:sldMkLst>
          <pc:docMk/>
          <pc:sldMk cId="0" sldId="327"/>
        </pc:sldMkLst>
        <pc:spChg chg="mod ord">
          <ac:chgData name="Matahari Nendya" userId="1a1e95a6-b11e-4262-838a-feaa42c98c3c" providerId="ADAL" clId="{B5F2197F-FA28-A649-A702-5EE02B1F3791}" dt="2022-02-12T11:06:46.268" v="328" actId="700"/>
          <ac:spMkLst>
            <pc:docMk/>
            <pc:sldMk cId="0" sldId="327"/>
            <ac:spMk id="3" creationId="{9D5C8695-C32D-4929-9C00-50082CEA07D4}"/>
          </ac:spMkLst>
        </pc:spChg>
        <pc:spChg chg="mod ord">
          <ac:chgData name="Matahari Nendya" userId="1a1e95a6-b11e-4262-838a-feaa42c98c3c" providerId="ADAL" clId="{B5F2197F-FA28-A649-A702-5EE02B1F3791}" dt="2022-02-12T11:06:51.741" v="335" actId="403"/>
          <ac:spMkLst>
            <pc:docMk/>
            <pc:sldMk cId="0" sldId="327"/>
            <ac:spMk id="54275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0:55:31.535" v="127" actId="27636"/>
        <pc:sldMkLst>
          <pc:docMk/>
          <pc:sldMk cId="0" sldId="328"/>
        </pc:sldMkLst>
        <pc:spChg chg="mod">
          <ac:chgData name="Matahari Nendya" userId="1a1e95a6-b11e-4262-838a-feaa42c98c3c" providerId="ADAL" clId="{B5F2197F-FA28-A649-A702-5EE02B1F3791}" dt="2022-02-12T10:55:31.535" v="127" actId="27636"/>
          <ac:spMkLst>
            <pc:docMk/>
            <pc:sldMk cId="0" sldId="328"/>
            <ac:spMk id="12291" creationId="{9A7BE5D8-9438-4E96-9548-BE0491234E0B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17.867" v="282" actId="207"/>
        <pc:sldMkLst>
          <pc:docMk/>
          <pc:sldMk cId="0" sldId="329"/>
        </pc:sldMkLst>
        <pc:spChg chg="mod">
          <ac:chgData name="Matahari Nendya" userId="1a1e95a6-b11e-4262-838a-feaa42c98c3c" providerId="ADAL" clId="{B5F2197F-FA28-A649-A702-5EE02B1F3791}" dt="2022-02-12T11:04:17.867" v="282" actId="207"/>
          <ac:spMkLst>
            <pc:docMk/>
            <pc:sldMk cId="0" sldId="329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3:59.533" v="277" actId="207"/>
        <pc:sldMkLst>
          <pc:docMk/>
          <pc:sldMk cId="1418539783" sldId="330"/>
        </pc:sldMkLst>
        <pc:spChg chg="mod">
          <ac:chgData name="Matahari Nendya" userId="1a1e95a6-b11e-4262-838a-feaa42c98c3c" providerId="ADAL" clId="{B5F2197F-FA28-A649-A702-5EE02B1F3791}" dt="2022-02-12T11:03:59.533" v="277" actId="207"/>
          <ac:spMkLst>
            <pc:docMk/>
            <pc:sldMk cId="1418539783" sldId="330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33.008" v="284" actId="2711"/>
        <pc:sldMkLst>
          <pc:docMk/>
          <pc:sldMk cId="430740228" sldId="331"/>
        </pc:sldMkLst>
        <pc:spChg chg="mod">
          <ac:chgData name="Matahari Nendya" userId="1a1e95a6-b11e-4262-838a-feaa42c98c3c" providerId="ADAL" clId="{B5F2197F-FA28-A649-A702-5EE02B1F3791}" dt="2022-02-12T11:04:33.008" v="284" actId="2711"/>
          <ac:spMkLst>
            <pc:docMk/>
            <pc:sldMk cId="430740228" sldId="331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43.094" v="285" actId="2711"/>
        <pc:sldMkLst>
          <pc:docMk/>
          <pc:sldMk cId="1297600126" sldId="332"/>
        </pc:sldMkLst>
        <pc:spChg chg="mod">
          <ac:chgData name="Matahari Nendya" userId="1a1e95a6-b11e-4262-838a-feaa42c98c3c" providerId="ADAL" clId="{B5F2197F-FA28-A649-A702-5EE02B1F3791}" dt="2022-02-12T11:04:43.094" v="285" actId="2711"/>
          <ac:spMkLst>
            <pc:docMk/>
            <pc:sldMk cId="1297600126" sldId="332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5:01.026" v="289" actId="207"/>
        <pc:sldMkLst>
          <pc:docMk/>
          <pc:sldMk cId="2154247151" sldId="333"/>
        </pc:sldMkLst>
        <pc:spChg chg="mod">
          <ac:chgData name="Matahari Nendya" userId="1a1e95a6-b11e-4262-838a-feaa42c98c3c" providerId="ADAL" clId="{B5F2197F-FA28-A649-A702-5EE02B1F3791}" dt="2022-02-12T11:05:01.026" v="289" actId="207"/>
          <ac:spMkLst>
            <pc:docMk/>
            <pc:sldMk cId="2154247151" sldId="333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52.153" v="287" actId="207"/>
        <pc:sldMkLst>
          <pc:docMk/>
          <pc:sldMk cId="4246558049" sldId="334"/>
        </pc:sldMkLst>
        <pc:spChg chg="mod">
          <ac:chgData name="Matahari Nendya" userId="1a1e95a6-b11e-4262-838a-feaa42c98c3c" providerId="ADAL" clId="{B5F2197F-FA28-A649-A702-5EE02B1F3791}" dt="2022-02-12T11:04:52.153" v="287" actId="207"/>
          <ac:spMkLst>
            <pc:docMk/>
            <pc:sldMk cId="4246558049" sldId="334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0:46.893" v="218" actId="2710"/>
        <pc:sldMkLst>
          <pc:docMk/>
          <pc:sldMk cId="0" sldId="335"/>
        </pc:sldMkLst>
        <pc:spChg chg="mod">
          <ac:chgData name="Matahari Nendya" userId="1a1e95a6-b11e-4262-838a-feaa42c98c3c" providerId="ADAL" clId="{B5F2197F-FA28-A649-A702-5EE02B1F3791}" dt="2022-02-12T11:00:46.893" v="218" actId="2710"/>
          <ac:spMkLst>
            <pc:docMk/>
            <pc:sldMk cId="0" sldId="335"/>
            <ac:spMk id="6147" creationId="{808C2485-64A0-4B35-9F8A-8804F775D5E9}"/>
          </ac:spMkLst>
        </pc:spChg>
      </pc:sldChg>
      <pc:sldChg chg="modSp add mod">
        <pc:chgData name="Matahari Nendya" userId="1a1e95a6-b11e-4262-838a-feaa42c98c3c" providerId="ADAL" clId="{B5F2197F-FA28-A649-A702-5EE02B1F3791}" dt="2022-02-12T11:16:14.534" v="378" actId="2710"/>
        <pc:sldMkLst>
          <pc:docMk/>
          <pc:sldMk cId="3350302683" sldId="336"/>
        </pc:sldMkLst>
        <pc:spChg chg="mod">
          <ac:chgData name="Matahari Nendya" userId="1a1e95a6-b11e-4262-838a-feaa42c98c3c" providerId="ADAL" clId="{B5F2197F-FA28-A649-A702-5EE02B1F3791}" dt="2022-02-12T11:16:14.534" v="378" actId="2710"/>
          <ac:spMkLst>
            <pc:docMk/>
            <pc:sldMk cId="3350302683" sldId="336"/>
            <ac:spMk id="3" creationId="{0D33B3A9-F916-429A-9163-0A022090B6F1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3927503925" sldId="337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830503886" sldId="338"/>
        </pc:sldMkLst>
      </pc:sldChg>
      <pc:sldChg chg="modSp add mod">
        <pc:chgData name="Matahari Nendya" userId="1a1e95a6-b11e-4262-838a-feaa42c98c3c" providerId="ADAL" clId="{B5F2197F-FA28-A649-A702-5EE02B1F3791}" dt="2022-02-12T11:05:29.706" v="293" actId="14100"/>
        <pc:sldMkLst>
          <pc:docMk/>
          <pc:sldMk cId="1179021173" sldId="339"/>
        </pc:sldMkLst>
        <pc:picChg chg="mod">
          <ac:chgData name="Matahari Nendya" userId="1a1e95a6-b11e-4262-838a-feaa42c98c3c" providerId="ADAL" clId="{B5F2197F-FA28-A649-A702-5EE02B1F3791}" dt="2022-02-12T11:05:29.706" v="293" actId="14100"/>
          <ac:picMkLst>
            <pc:docMk/>
            <pc:sldMk cId="1179021173" sldId="339"/>
            <ac:picMk id="10" creationId="{0D4693F0-7ADE-094B-9644-22E873EEDCDC}"/>
          </ac:picMkLst>
        </pc:picChg>
      </pc:sldChg>
    </pc:docChg>
  </pc:docChgLst>
  <pc:docChgLst>
    <pc:chgData name="Matahari Nendya" userId="1a1e95a6-b11e-4262-838a-feaa42c98c3c" providerId="ADAL" clId="{113683FA-3921-4CD4-B790-950A53E59C4E}"/>
    <pc:docChg chg="undo custSel addSld delSld modSld sldOrd">
      <pc:chgData name="Matahari Nendya" userId="1a1e95a6-b11e-4262-838a-feaa42c98c3c" providerId="ADAL" clId="{113683FA-3921-4CD4-B790-950A53E59C4E}" dt="2022-02-20T15:00:49.612" v="501" actId="1076"/>
      <pc:docMkLst>
        <pc:docMk/>
      </pc:docMkLst>
      <pc:sldChg chg="modSp mod">
        <pc:chgData name="Matahari Nendya" userId="1a1e95a6-b11e-4262-838a-feaa42c98c3c" providerId="ADAL" clId="{113683FA-3921-4CD4-B790-950A53E59C4E}" dt="2022-02-20T14:28:14.108" v="11" actId="21"/>
        <pc:sldMkLst>
          <pc:docMk/>
          <pc:sldMk cId="2977814846" sldId="256"/>
        </pc:sldMkLst>
        <pc:spChg chg="mod">
          <ac:chgData name="Matahari Nendya" userId="1a1e95a6-b11e-4262-838a-feaa42c98c3c" providerId="ADAL" clId="{113683FA-3921-4CD4-B790-950A53E59C4E}" dt="2022-02-20T14:28:14.108" v="11" actId="21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5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5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6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6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93913349" sldId="26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64"/>
        </pc:sldMkLst>
      </pc:sldChg>
      <pc:sldChg chg="modSp add del mod">
        <pc:chgData name="Matahari Nendya" userId="1a1e95a6-b11e-4262-838a-feaa42c98c3c" providerId="ADAL" clId="{113683FA-3921-4CD4-B790-950A53E59C4E}" dt="2022-02-20T14:34:00.034" v="90" actId="1076"/>
        <pc:sldMkLst>
          <pc:docMk/>
          <pc:sldMk cId="0" sldId="265"/>
        </pc:sldMkLst>
        <pc:spChg chg="mod">
          <ac:chgData name="Matahari Nendya" userId="1a1e95a6-b11e-4262-838a-feaa42c98c3c" providerId="ADAL" clId="{113683FA-3921-4CD4-B790-950A53E59C4E}" dt="2022-02-20T14:33:47.790" v="89" actId="27636"/>
          <ac:spMkLst>
            <pc:docMk/>
            <pc:sldMk cId="0" sldId="265"/>
            <ac:spMk id="11267" creationId="{6BE47269-034D-4AD6-9FB0-4A2D4800EE8C}"/>
          </ac:spMkLst>
        </pc:spChg>
        <pc:spChg chg="mod">
          <ac:chgData name="Matahari Nendya" userId="1a1e95a6-b11e-4262-838a-feaa42c98c3c" providerId="ADAL" clId="{113683FA-3921-4CD4-B790-950A53E59C4E}" dt="2022-02-20T14:34:00.034" v="90" actId="1076"/>
          <ac:spMkLst>
            <pc:docMk/>
            <pc:sldMk cId="0" sldId="265"/>
            <ac:spMk id="11268" creationId="{AAA81F38-5B97-47AD-874B-122D6515465B}"/>
          </ac:spMkLst>
        </pc:spChg>
        <pc:spChg chg="mod">
          <ac:chgData name="Matahari Nendya" userId="1a1e95a6-b11e-4262-838a-feaa42c98c3c" providerId="ADAL" clId="{113683FA-3921-4CD4-B790-950A53E59C4E}" dt="2022-02-20T14:33:38.727" v="83" actId="2711"/>
          <ac:spMkLst>
            <pc:docMk/>
            <pc:sldMk cId="0" sldId="265"/>
            <ac:spMk id="11269" creationId="{C91EB1D4-1B01-4E49-9CEE-05C91FB8D9BA}"/>
          </ac:spMkLst>
        </pc:spChg>
      </pc:sldChg>
      <pc:sldChg chg="modSp add del mod">
        <pc:chgData name="Matahari Nendya" userId="1a1e95a6-b11e-4262-838a-feaa42c98c3c" providerId="ADAL" clId="{113683FA-3921-4CD4-B790-950A53E59C4E}" dt="2022-02-20T14:34:36.061" v="102" actId="27636"/>
        <pc:sldMkLst>
          <pc:docMk/>
          <pc:sldMk cId="0" sldId="266"/>
        </pc:sldMkLst>
        <pc:spChg chg="mod">
          <ac:chgData name="Matahari Nendya" userId="1a1e95a6-b11e-4262-838a-feaa42c98c3c" providerId="ADAL" clId="{113683FA-3921-4CD4-B790-950A53E59C4E}" dt="2022-02-20T14:34:36.061" v="102" actId="27636"/>
          <ac:spMkLst>
            <pc:docMk/>
            <pc:sldMk cId="0" sldId="266"/>
            <ac:spMk id="12291" creationId="{49B24D01-4E8D-46C0-885C-2D2258D7A958}"/>
          </ac:spMkLst>
        </pc:spChg>
        <pc:spChg chg="mod">
          <ac:chgData name="Matahari Nendya" userId="1a1e95a6-b11e-4262-838a-feaa42c98c3c" providerId="ADAL" clId="{113683FA-3921-4CD4-B790-950A53E59C4E}" dt="2022-02-20T14:34:09.489" v="91" actId="2711"/>
          <ac:spMkLst>
            <pc:docMk/>
            <pc:sldMk cId="0" sldId="266"/>
            <ac:spMk id="12292" creationId="{A0A51872-5C1B-4E2F-9BD2-8ABFF5CCE2BC}"/>
          </ac:spMkLst>
        </pc:spChg>
      </pc:sldChg>
      <pc:sldChg chg="addSp delSp modSp add del mod modClrScheme chgLayout">
        <pc:chgData name="Matahari Nendya" userId="1a1e95a6-b11e-4262-838a-feaa42c98c3c" providerId="ADAL" clId="{113683FA-3921-4CD4-B790-950A53E59C4E}" dt="2022-02-20T14:35:14.771" v="116" actId="2711"/>
        <pc:sldMkLst>
          <pc:docMk/>
          <pc:sldMk cId="0" sldId="267"/>
        </pc:sldMkLst>
        <pc:spChg chg="add del 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0" sldId="267"/>
            <ac:spMk id="2" creationId="{2C7CB472-1E05-4BD2-A9A3-9966F00D9488}"/>
          </ac:spMkLst>
        </pc:spChg>
        <pc:spChg chg="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0" sldId="267"/>
            <ac:spMk id="3" creationId="{FBC26A8D-E27C-4C1A-905F-5B4E13714501}"/>
          </ac:spMkLst>
        </pc:spChg>
        <pc:spChg chg="mod ord">
          <ac:chgData name="Matahari Nendya" userId="1a1e95a6-b11e-4262-838a-feaa42c98c3c" providerId="ADAL" clId="{113683FA-3921-4CD4-B790-950A53E59C4E}" dt="2022-02-20T14:35:14.771" v="116" actId="2711"/>
          <ac:spMkLst>
            <pc:docMk/>
            <pc:sldMk cId="0" sldId="267"/>
            <ac:spMk id="13315" creationId="{03AF32BA-7B5C-4998-A596-77CAD5B0A4DC}"/>
          </ac:spMkLst>
        </pc:spChg>
        <pc:spChg chg="mod">
          <ac:chgData name="Matahari Nendya" userId="1a1e95a6-b11e-4262-838a-feaa42c98c3c" providerId="ADAL" clId="{113683FA-3921-4CD4-B790-950A53E59C4E}" dt="2022-02-20T14:35:06.989" v="110" actId="6549"/>
          <ac:spMkLst>
            <pc:docMk/>
            <pc:sldMk cId="0" sldId="267"/>
            <ac:spMk id="13316" creationId="{123B2BFE-A0DB-4C5A-8294-6DFF7FDB40A7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6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6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7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7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7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73"/>
        </pc:sldMkLst>
      </pc:sldChg>
      <pc:sldChg chg="modSp add mod">
        <pc:chgData name="Matahari Nendya" userId="1a1e95a6-b11e-4262-838a-feaa42c98c3c" providerId="ADAL" clId="{113683FA-3921-4CD4-B790-950A53E59C4E}" dt="2022-02-20T14:30:56.967" v="48" actId="2710"/>
        <pc:sldMkLst>
          <pc:docMk/>
          <pc:sldMk cId="0" sldId="274"/>
        </pc:sldMkLst>
        <pc:spChg chg="mod">
          <ac:chgData name="Matahari Nendya" userId="1a1e95a6-b11e-4262-838a-feaa42c98c3c" providerId="ADAL" clId="{113683FA-3921-4CD4-B790-950A53E59C4E}" dt="2022-02-20T14:30:56.967" v="48" actId="2710"/>
          <ac:spMkLst>
            <pc:docMk/>
            <pc:sldMk cId="0" sldId="274"/>
            <ac:spMk id="23555" creationId="{CDE941E5-CCDE-4474-8599-F1FF410B4314}"/>
          </ac:spMkLst>
        </pc:spChg>
      </pc:sldChg>
      <pc:sldChg chg="modSp add mod">
        <pc:chgData name="Matahari Nendya" userId="1a1e95a6-b11e-4262-838a-feaa42c98c3c" providerId="ADAL" clId="{113683FA-3921-4CD4-B790-950A53E59C4E}" dt="2022-02-20T14:30:52.006" v="47" actId="2710"/>
        <pc:sldMkLst>
          <pc:docMk/>
          <pc:sldMk cId="3393757300" sldId="275"/>
        </pc:sldMkLst>
        <pc:spChg chg="mod">
          <ac:chgData name="Matahari Nendya" userId="1a1e95a6-b11e-4262-838a-feaa42c98c3c" providerId="ADAL" clId="{113683FA-3921-4CD4-B790-950A53E59C4E}" dt="2022-02-20T14:30:52.006" v="47" actId="2710"/>
          <ac:spMkLst>
            <pc:docMk/>
            <pc:sldMk cId="3393757300" sldId="27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1:22.258" v="54" actId="403"/>
        <pc:sldMkLst>
          <pc:docMk/>
          <pc:sldMk cId="166244505" sldId="277"/>
        </pc:sldMkLst>
        <pc:spChg chg="mod">
          <ac:chgData name="Matahari Nendya" userId="1a1e95a6-b11e-4262-838a-feaa42c98c3c" providerId="ADAL" clId="{113683FA-3921-4CD4-B790-950A53E59C4E}" dt="2022-02-20T14:31:22.258" v="54" actId="403"/>
          <ac:spMkLst>
            <pc:docMk/>
            <pc:sldMk cId="166244505" sldId="27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064999498" sldId="278"/>
        </pc:sldMkLst>
        <pc:spChg chg="mod">
          <ac:chgData name="Matahari Nendya" userId="1a1e95a6-b11e-4262-838a-feaa42c98c3c" providerId="ADAL" clId="{113683FA-3921-4CD4-B790-950A53E59C4E}" dt="2022-02-20T14:31:31.586" v="60" actId="2710"/>
          <ac:spMkLst>
            <pc:docMk/>
            <pc:sldMk cId="1064999498" sldId="2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5:27.604" v="122" actId="2710"/>
        <pc:sldMkLst>
          <pc:docMk/>
          <pc:sldMk cId="977868333" sldId="279"/>
        </pc:sldMkLst>
        <pc:spChg chg="mod">
          <ac:chgData name="Matahari Nendya" userId="1a1e95a6-b11e-4262-838a-feaa42c98c3c" providerId="ADAL" clId="{113683FA-3921-4CD4-B790-950A53E59C4E}" dt="2022-02-20T14:35:27.604" v="122" actId="2710"/>
          <ac:spMkLst>
            <pc:docMk/>
            <pc:sldMk cId="977868333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79138586" sldId="280"/>
        </pc:sldMkLst>
        <pc:spChg chg="mod ord">
          <ac:chgData name="Matahari Nendya" userId="1a1e95a6-b11e-4262-838a-feaa42c98c3c" providerId="ADAL" clId="{113683FA-3921-4CD4-B790-950A53E59C4E}" dt="2022-02-20T14:36:00.534" v="129" actId="700"/>
          <ac:spMkLst>
            <pc:docMk/>
            <pc:sldMk cId="979138586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13683FA-3921-4CD4-B790-950A53E59C4E}" dt="2022-02-20T14:36:17.942" v="139" actId="255"/>
          <ac:spMkLst>
            <pc:docMk/>
            <pc:sldMk cId="979138586" sldId="280"/>
            <ac:spMk id="3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8:19.660" v="222" actId="1076"/>
          <ac:spMkLst>
            <pc:docMk/>
            <pc:sldMk cId="979138586" sldId="280"/>
            <ac:spMk id="4" creationId="{18E4D333-BDFD-4EDA-90C5-12C1136CE1D2}"/>
          </ac:spMkLst>
        </pc:spChg>
        <pc:spChg chg="del">
          <ac:chgData name="Matahari Nendya" userId="1a1e95a6-b11e-4262-838a-feaa42c98c3c" providerId="ADAL" clId="{113683FA-3921-4CD4-B790-950A53E59C4E}" dt="2022-02-20T14:35:53.081" v="126" actId="478"/>
          <ac:spMkLst>
            <pc:docMk/>
            <pc:sldMk cId="979138586" sldId="280"/>
            <ac:spMk id="5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4.466" v="127" actId="478"/>
          <ac:spMkLst>
            <pc:docMk/>
            <pc:sldMk cId="979138586" sldId="280"/>
            <ac:spMk id="6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5.144" v="128" actId="478"/>
          <ac:spMkLst>
            <pc:docMk/>
            <pc:sldMk cId="979138586" sldId="280"/>
            <ac:spMk id="7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9:08.964" v="287" actId="1076"/>
          <ac:spMkLst>
            <pc:docMk/>
            <pc:sldMk cId="979138586" sldId="280"/>
            <ac:spMk id="8" creationId="{1E856407-124D-4CA1-BA42-8C604139053F}"/>
          </ac:spMkLst>
        </pc:spChg>
        <pc:spChg chg="add mod">
          <ac:chgData name="Matahari Nendya" userId="1a1e95a6-b11e-4262-838a-feaa42c98c3c" providerId="ADAL" clId="{113683FA-3921-4CD4-B790-950A53E59C4E}" dt="2022-02-20T14:38:59.605" v="285" actId="1076"/>
          <ac:spMkLst>
            <pc:docMk/>
            <pc:sldMk cId="979138586" sldId="280"/>
            <ac:spMk id="9" creationId="{05D906F1-4C01-4616-8B5B-25AD9A022047}"/>
          </ac:spMkLst>
        </pc:spChg>
        <pc:spChg chg="add mod">
          <ac:chgData name="Matahari Nendya" userId="1a1e95a6-b11e-4262-838a-feaa42c98c3c" providerId="ADAL" clId="{113683FA-3921-4CD4-B790-950A53E59C4E}" dt="2022-02-20T14:38:55.459" v="284" actId="1076"/>
          <ac:spMkLst>
            <pc:docMk/>
            <pc:sldMk cId="979138586" sldId="280"/>
            <ac:spMk id="10" creationId="{F73EDCB9-31CE-4D48-92A2-1C35174C5225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8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90"/>
        </pc:sldMkLst>
      </pc:sldChg>
      <pc:sldChg chg="modSp add mod">
        <pc:chgData name="Matahari Nendya" userId="1a1e95a6-b11e-4262-838a-feaa42c98c3c" providerId="ADAL" clId="{113683FA-3921-4CD4-B790-950A53E59C4E}" dt="2022-02-20T14:31:00.022" v="50" actId="27636"/>
        <pc:sldMkLst>
          <pc:docMk/>
          <pc:sldMk cId="1651608747" sldId="298"/>
        </pc:sldMkLst>
        <pc:spChg chg="mod">
          <ac:chgData name="Matahari Nendya" userId="1a1e95a6-b11e-4262-838a-feaa42c98c3c" providerId="ADAL" clId="{113683FA-3921-4CD4-B790-950A53E59C4E}" dt="2022-02-20T14:31:00.022" v="50" actId="27636"/>
          <ac:spMkLst>
            <pc:docMk/>
            <pc:sldMk cId="1651608747" sldId="298"/>
            <ac:spMk id="24579" creationId="{B02AF7E9-5E73-4F1E-9FDA-4126D73FB9AF}"/>
          </ac:spMkLst>
        </pc:spChg>
      </pc:sldChg>
      <pc:sldChg chg="modSp add mod">
        <pc:chgData name="Matahari Nendya" userId="1a1e95a6-b11e-4262-838a-feaa42c98c3c" providerId="ADAL" clId="{113683FA-3921-4CD4-B790-950A53E59C4E}" dt="2022-02-20T15:00:49.612" v="501" actId="1076"/>
        <pc:sldMkLst>
          <pc:docMk/>
          <pc:sldMk cId="617996988" sldId="299"/>
        </pc:sldMkLst>
        <pc:spChg chg="mod">
          <ac:chgData name="Matahari Nendya" userId="1a1e95a6-b11e-4262-838a-feaa42c98c3c" providerId="ADAL" clId="{113683FA-3921-4CD4-B790-950A53E59C4E}" dt="2022-02-20T14:31:39.156" v="65" actId="403"/>
          <ac:spMkLst>
            <pc:docMk/>
            <pc:sldMk cId="617996988" sldId="299"/>
            <ac:spMk id="3" creationId="{2C2BCA4F-EA62-41CA-A797-83E4FDC75FDA}"/>
          </ac:spMkLst>
        </pc:spChg>
        <pc:spChg chg="mod">
          <ac:chgData name="Matahari Nendya" userId="1a1e95a6-b11e-4262-838a-feaa42c98c3c" providerId="ADAL" clId="{113683FA-3921-4CD4-B790-950A53E59C4E}" dt="2022-02-20T15:00:49.612" v="501" actId="1076"/>
          <ac:spMkLst>
            <pc:docMk/>
            <pc:sldMk cId="617996988" sldId="299"/>
            <ac:spMk id="5" creationId="{505496F0-6297-426E-A141-49E361504780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00.958" v="69" actId="27636"/>
        <pc:sldMkLst>
          <pc:docMk/>
          <pc:sldMk cId="835971551" sldId="300"/>
        </pc:sldMkLst>
        <pc:spChg chg="mod">
          <ac:chgData name="Matahari Nendya" userId="1a1e95a6-b11e-4262-838a-feaa42c98c3c" providerId="ADAL" clId="{113683FA-3921-4CD4-B790-950A53E59C4E}" dt="2022-02-20T14:32:00.958" v="69" actId="27636"/>
          <ac:spMkLst>
            <pc:docMk/>
            <pc:sldMk cId="835971551" sldId="300"/>
            <ac:spMk id="3" creationId="{6228F2B1-1B58-4B2B-8DAE-500DCAF15416}"/>
          </ac:spMkLst>
        </pc:spChg>
      </pc:sldChg>
      <pc:sldChg chg="add">
        <pc:chgData name="Matahari Nendya" userId="1a1e95a6-b11e-4262-838a-feaa42c98c3c" providerId="ADAL" clId="{113683FA-3921-4CD4-B790-950A53E59C4E}" dt="2022-02-20T14:29:17.166" v="25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113683FA-3921-4CD4-B790-950A53E59C4E}" dt="2022-02-20T14:32:23.148" v="76" actId="27636"/>
        <pc:sldMkLst>
          <pc:docMk/>
          <pc:sldMk cId="3137905925" sldId="302"/>
        </pc:sldMkLst>
        <pc:spChg chg="mod">
          <ac:chgData name="Matahari Nendya" userId="1a1e95a6-b11e-4262-838a-feaa42c98c3c" providerId="ADAL" clId="{113683FA-3921-4CD4-B790-950A53E59C4E}" dt="2022-02-20T14:32:23.148" v="76" actId="27636"/>
          <ac:spMkLst>
            <pc:docMk/>
            <pc:sldMk cId="3137905925" sldId="302"/>
            <ac:spMk id="3" creationId="{A8977AAE-5AA4-4B14-9CEC-D7A310CB830A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31.084" v="80" actId="2710"/>
        <pc:sldMkLst>
          <pc:docMk/>
          <pc:sldMk cId="1305959033" sldId="303"/>
        </pc:sldMkLst>
        <pc:spChg chg="mod">
          <ac:chgData name="Matahari Nendya" userId="1a1e95a6-b11e-4262-838a-feaa42c98c3c" providerId="ADAL" clId="{113683FA-3921-4CD4-B790-950A53E59C4E}" dt="2022-02-20T14:32:31.084" v="80" actId="2710"/>
          <ac:spMkLst>
            <pc:docMk/>
            <pc:sldMk cId="1305959033" sldId="303"/>
            <ac:spMk id="3" creationId="{5A238F91-33C9-4922-BC3F-1B628DA28119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0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798790559" sldId="30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660490812" sldId="30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420611163" sldId="30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550766948" sldId="30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113683FA-3921-4CD4-B790-950A53E59C4E}" dt="2022-02-20T14:28:30.225" v="2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113683FA-3921-4CD4-B790-950A53E59C4E}" dt="2022-02-20T14:28:30.225" v="2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new del">
        <pc:chgData name="Matahari Nendya" userId="1a1e95a6-b11e-4262-838a-feaa42c98c3c" providerId="ADAL" clId="{113683FA-3921-4CD4-B790-950A53E59C4E}" dt="2022-02-20T14:29:59.638" v="30" actId="47"/>
        <pc:sldMkLst>
          <pc:docMk/>
          <pc:sldMk cId="24386596" sldId="313"/>
        </pc:sldMkLst>
      </pc:sldChg>
      <pc:sldChg chg="new del">
        <pc:chgData name="Matahari Nendya" userId="1a1e95a6-b11e-4262-838a-feaa42c98c3c" providerId="ADAL" clId="{113683FA-3921-4CD4-B790-950A53E59C4E}" dt="2022-02-20T14:29:20.936" v="27" actId="47"/>
        <pc:sldMkLst>
          <pc:docMk/>
          <pc:sldMk cId="1862334132" sldId="31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55685517" sldId="32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418539783" sldId="33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30740228" sldId="33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297600126" sldId="33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154247151" sldId="33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46558049" sldId="33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3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350302683" sldId="33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927503925" sldId="33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830503886" sldId="33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179021173" sldId="339"/>
        </pc:sldMkLst>
      </pc:sldChg>
      <pc:sldChg chg="modSp add mod">
        <pc:chgData name="Matahari Nendya" userId="1a1e95a6-b11e-4262-838a-feaa42c98c3c" providerId="ADAL" clId="{113683FA-3921-4CD4-B790-950A53E59C4E}" dt="2022-02-20T14:39:55.798" v="311" actId="27636"/>
        <pc:sldMkLst>
          <pc:docMk/>
          <pc:sldMk cId="1807453821" sldId="368"/>
        </pc:sldMkLst>
        <pc:spChg chg="mod">
          <ac:chgData name="Matahari Nendya" userId="1a1e95a6-b11e-4262-838a-feaa42c98c3c" providerId="ADAL" clId="{113683FA-3921-4CD4-B790-950A53E59C4E}" dt="2022-02-20T14:39:55.798" v="311" actId="27636"/>
          <ac:spMkLst>
            <pc:docMk/>
            <pc:sldMk cId="1807453821" sldId="36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1:36.076" v="327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113683FA-3921-4CD4-B790-950A53E59C4E}" dt="2022-02-20T14:41:21.122" v="321" actId="2710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113683FA-3921-4CD4-B790-950A53E59C4E}" dt="2022-02-20T14:41:36.076" v="327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mod">
        <pc:chgData name="Matahari Nendya" userId="1a1e95a6-b11e-4262-838a-feaa42c98c3c" providerId="ADAL" clId="{113683FA-3921-4CD4-B790-950A53E59C4E}" dt="2022-02-20T14:41:44.504" v="332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113683FA-3921-4CD4-B790-950A53E59C4E}" dt="2022-02-20T14:41:44.504" v="332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19.209" v="292" actId="2710"/>
        <pc:sldMkLst>
          <pc:docMk/>
          <pc:sldMk cId="3412935279" sldId="378"/>
        </pc:sldMkLst>
        <pc:spChg chg="mod">
          <ac:chgData name="Matahari Nendya" userId="1a1e95a6-b11e-4262-838a-feaa42c98c3c" providerId="ADAL" clId="{113683FA-3921-4CD4-B790-950A53E59C4E}" dt="2022-02-20T14:39:19.209" v="292" actId="2710"/>
          <ac:spMkLst>
            <pc:docMk/>
            <pc:sldMk cId="3412935279" sldId="3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42.888" v="304" actId="2710"/>
        <pc:sldMkLst>
          <pc:docMk/>
          <pc:sldMk cId="3363422586" sldId="379"/>
        </pc:sldMkLst>
        <pc:spChg chg="mod">
          <ac:chgData name="Matahari Nendya" userId="1a1e95a6-b11e-4262-838a-feaa42c98c3c" providerId="ADAL" clId="{113683FA-3921-4CD4-B790-950A53E59C4E}" dt="2022-02-20T14:39:42.888" v="304" actId="2710"/>
          <ac:spMkLst>
            <pc:docMk/>
            <pc:sldMk cId="3363422586" sldId="379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0:56.324" v="317" actId="1076"/>
        <pc:sldMkLst>
          <pc:docMk/>
          <pc:sldMk cId="2427577450" sldId="380"/>
        </pc:sldMkLst>
        <pc:spChg chg="mod">
          <ac:chgData name="Matahari Nendya" userId="1a1e95a6-b11e-4262-838a-feaa42c98c3c" providerId="ADAL" clId="{113683FA-3921-4CD4-B790-950A53E59C4E}" dt="2022-02-20T14:40:12.958" v="312" actId="2710"/>
          <ac:spMkLst>
            <pc:docMk/>
            <pc:sldMk cId="2427577450" sldId="380"/>
            <ac:spMk id="82947" creationId="{00000000-0000-0000-0000-000000000000}"/>
          </ac:spMkLst>
        </pc:spChg>
        <pc:graphicFrameChg chg="mod">
          <ac:chgData name="Matahari Nendya" userId="1a1e95a6-b11e-4262-838a-feaa42c98c3c" providerId="ADAL" clId="{113683FA-3921-4CD4-B790-950A53E59C4E}" dt="2022-02-20T14:40:53.188" v="316" actId="1076"/>
          <ac:graphicFrameMkLst>
            <pc:docMk/>
            <pc:sldMk cId="2427577450" sldId="380"/>
            <ac:graphicFrameMk id="2050" creationId="{00000000-0000-0000-0000-000000000000}"/>
          </ac:graphicFrameMkLst>
        </pc:graphicFrameChg>
        <pc:graphicFrameChg chg="mod">
          <ac:chgData name="Matahari Nendya" userId="1a1e95a6-b11e-4262-838a-feaa42c98c3c" providerId="ADAL" clId="{113683FA-3921-4CD4-B790-950A53E59C4E}" dt="2022-02-20T14:40:56.324" v="317" actId="1076"/>
          <ac:graphicFrameMkLst>
            <pc:docMk/>
            <pc:sldMk cId="2427577450" sldId="380"/>
            <ac:graphicFrameMk id="2051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113683FA-3921-4CD4-B790-950A53E59C4E}" dt="2022-02-20T14:42:02.777" v="338" actId="27636"/>
        <pc:sldMkLst>
          <pc:docMk/>
          <pc:sldMk cId="2160608154" sldId="381"/>
        </pc:sldMkLst>
        <pc:spChg chg="mod">
          <ac:chgData name="Matahari Nendya" userId="1a1e95a6-b11e-4262-838a-feaa42c98c3c" providerId="ADAL" clId="{113683FA-3921-4CD4-B790-950A53E59C4E}" dt="2022-02-20T14:42:02.777" v="338" actId="27636"/>
          <ac:spMkLst>
            <pc:docMk/>
            <pc:sldMk cId="2160608154" sldId="381"/>
            <ac:spMk id="84995" creationId="{00000000-0000-0000-0000-000000000000}"/>
          </ac:spMkLst>
        </pc:spChg>
      </pc:sldChg>
      <pc:sldChg chg="modSp add">
        <pc:chgData name="Matahari Nendya" userId="1a1e95a6-b11e-4262-838a-feaa42c98c3c" providerId="ADAL" clId="{113683FA-3921-4CD4-B790-950A53E59C4E}" dt="2022-02-20T14:42:11.799" v="344" actId="403"/>
        <pc:sldMkLst>
          <pc:docMk/>
          <pc:sldMk cId="1664396562" sldId="382"/>
        </pc:sldMkLst>
        <pc:spChg chg="mod">
          <ac:chgData name="Matahari Nendya" userId="1a1e95a6-b11e-4262-838a-feaa42c98c3c" providerId="ADAL" clId="{113683FA-3921-4CD4-B790-950A53E59C4E}" dt="2022-02-20T14:42:11.799" v="344" actId="403"/>
          <ac:spMkLst>
            <pc:docMk/>
            <pc:sldMk cId="1664396562" sldId="382"/>
            <ac:spMk id="84995" creationId="{00000000-0000-0000-0000-000000000000}"/>
          </ac:spMkLst>
        </pc:spChg>
      </pc:sldChg>
      <pc:sldChg chg="add ord">
        <pc:chgData name="Matahari Nendya" userId="1a1e95a6-b11e-4262-838a-feaa42c98c3c" providerId="ADAL" clId="{113683FA-3921-4CD4-B790-950A53E59C4E}" dt="2022-02-20T14:30:05.826" v="33"/>
        <pc:sldMkLst>
          <pc:docMk/>
          <pc:sldMk cId="2626523932" sldId="383"/>
        </pc:sldMkLst>
      </pc:sldChg>
      <pc:sldChg chg="modSp new mod ord">
        <pc:chgData name="Matahari Nendya" userId="1a1e95a6-b11e-4262-838a-feaa42c98c3c" providerId="ADAL" clId="{113683FA-3921-4CD4-B790-950A53E59C4E}" dt="2022-02-20T14:46:02.309" v="490" actId="2710"/>
        <pc:sldMkLst>
          <pc:docMk/>
          <pc:sldMk cId="3316030870" sldId="384"/>
        </pc:sldMkLst>
        <pc:spChg chg="mod">
          <ac:chgData name="Matahari Nendya" userId="1a1e95a6-b11e-4262-838a-feaa42c98c3c" providerId="ADAL" clId="{113683FA-3921-4CD4-B790-950A53E59C4E}" dt="2022-02-20T14:44:49.699" v="353" actId="20577"/>
          <ac:spMkLst>
            <pc:docMk/>
            <pc:sldMk cId="3316030870" sldId="384"/>
            <ac:spMk id="2" creationId="{78DBD017-B95C-4507-9C64-010B5D4A7E6A}"/>
          </ac:spMkLst>
        </pc:spChg>
        <pc:spChg chg="mod">
          <ac:chgData name="Matahari Nendya" userId="1a1e95a6-b11e-4262-838a-feaa42c98c3c" providerId="ADAL" clId="{113683FA-3921-4CD4-B790-950A53E59C4E}" dt="2022-02-20T14:46:02.309" v="490" actId="2710"/>
          <ac:spMkLst>
            <pc:docMk/>
            <pc:sldMk cId="3316030870" sldId="384"/>
            <ac:spMk id="3" creationId="{B9D2BBCB-20F7-462D-A03B-E7E51030D207}"/>
          </ac:spMkLst>
        </pc:spChg>
      </pc:sldChg>
      <pc:sldChg chg="addSp delSp modSp new mod">
        <pc:chgData name="Matahari Nendya" userId="1a1e95a6-b11e-4262-838a-feaa42c98c3c" providerId="ADAL" clId="{113683FA-3921-4CD4-B790-950A53E59C4E}" dt="2022-02-20T15:00:37.956" v="500" actId="1076"/>
        <pc:sldMkLst>
          <pc:docMk/>
          <pc:sldMk cId="955163419" sldId="385"/>
        </pc:sldMkLst>
        <pc:spChg chg="del">
          <ac:chgData name="Matahari Nendya" userId="1a1e95a6-b11e-4262-838a-feaa42c98c3c" providerId="ADAL" clId="{113683FA-3921-4CD4-B790-950A53E59C4E}" dt="2022-02-20T14:46:36.083" v="492" actId="478"/>
          <ac:spMkLst>
            <pc:docMk/>
            <pc:sldMk cId="955163419" sldId="385"/>
            <ac:spMk id="2" creationId="{7894F74F-A902-4150-971B-5E370B336A53}"/>
          </ac:spMkLst>
        </pc:spChg>
        <pc:spChg chg="del">
          <ac:chgData name="Matahari Nendya" userId="1a1e95a6-b11e-4262-838a-feaa42c98c3c" providerId="ADAL" clId="{113683FA-3921-4CD4-B790-950A53E59C4E}" dt="2022-02-20T14:46:38.779" v="493" actId="478"/>
          <ac:spMkLst>
            <pc:docMk/>
            <pc:sldMk cId="955163419" sldId="385"/>
            <ac:spMk id="3" creationId="{07F5F7F3-BABA-4A67-85CC-F0464A96B05C}"/>
          </ac:spMkLst>
        </pc:spChg>
        <pc:picChg chg="add mod">
          <ac:chgData name="Matahari Nendya" userId="1a1e95a6-b11e-4262-838a-feaa42c98c3c" providerId="ADAL" clId="{113683FA-3921-4CD4-B790-950A53E59C4E}" dt="2022-02-20T15:00:37.956" v="500" actId="1076"/>
          <ac:picMkLst>
            <pc:docMk/>
            <pc:sldMk cId="955163419" sldId="385"/>
            <ac:picMk id="5" creationId="{74DF4770-2FCE-411C-BAD3-E7EF0DA643F5}"/>
          </ac:picMkLst>
        </pc:picChg>
      </pc:sldChg>
      <pc:sldMasterChg chg="delSldLayout">
        <pc:chgData name="Matahari Nendya" userId="1a1e95a6-b11e-4262-838a-feaa42c98c3c" providerId="ADAL" clId="{113683FA-3921-4CD4-B790-950A53E59C4E}" dt="2022-02-20T14:28:20.339" v="12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1024020099" sldId="2147483671"/>
          </pc:sldLayoutMkLst>
        </pc:sldLayoutChg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953242801" sldId="2147483672"/>
          </pc:sldLayoutMkLst>
        </pc:sldLayoutChg>
      </pc:sldMasterChg>
    </pc:docChg>
  </pc:docChgLst>
  <pc:docChgLst>
    <pc:chgData name="Matahari Nendya" userId="1a1e95a6-b11e-4262-838a-feaa42c98c3c" providerId="ADAL" clId="{0B383EB7-E5B4-4784-8021-780331DD65FB}"/>
    <pc:docChg chg="undo redo custSel addSld delSld modSld sldOrd modMainMaster modNotesMaster">
      <pc:chgData name="Matahari Nendya" userId="1a1e95a6-b11e-4262-838a-feaa42c98c3c" providerId="ADAL" clId="{0B383EB7-E5B4-4784-8021-780331DD65FB}" dt="2022-02-06T13:14:45.125" v="4783" actId="2710"/>
      <pc:docMkLst>
        <pc:docMk/>
      </pc:docMkLst>
      <pc:sldChg chg="addSp delSp modSp mod modNotes">
        <pc:chgData name="Matahari Nendya" userId="1a1e95a6-b11e-4262-838a-feaa42c98c3c" providerId="ADAL" clId="{0B383EB7-E5B4-4784-8021-780331DD65FB}" dt="2022-02-06T13:13:48.459" v="4782" actId="478"/>
        <pc:sldMkLst>
          <pc:docMk/>
          <pc:sldMk cId="2977814846" sldId="256"/>
        </pc:sldMkLst>
        <pc:spChg chg="add mod">
          <ac:chgData name="Matahari Nendya" userId="1a1e95a6-b11e-4262-838a-feaa42c98c3c" providerId="ADAL" clId="{0B383EB7-E5B4-4784-8021-780331DD65FB}" dt="2022-02-06T12:47:28.204" v="4389" actId="1076"/>
          <ac:spMkLst>
            <pc:docMk/>
            <pc:sldMk cId="2977814846" sldId="256"/>
            <ac:spMk id="3" creationId="{6CD6B87D-6B23-4E0D-9D66-2F97D5C31D1B}"/>
          </ac:spMkLst>
        </pc:spChg>
        <pc:spChg chg="mod">
          <ac:chgData name="Matahari Nendya" userId="1a1e95a6-b11e-4262-838a-feaa42c98c3c" providerId="ADAL" clId="{0B383EB7-E5B4-4784-8021-780331DD65FB}" dt="2022-02-06T13:13:43.732" v="4780" actId="1076"/>
          <ac:spMkLst>
            <pc:docMk/>
            <pc:sldMk cId="2977814846" sldId="256"/>
            <ac:spMk id="4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0:28:18.929" v="475" actId="478"/>
          <ac:spMkLst>
            <pc:docMk/>
            <pc:sldMk cId="2977814846" sldId="256"/>
            <ac:spMk id="5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3:12:24.515" v="4760" actId="478"/>
          <ac:picMkLst>
            <pc:docMk/>
            <pc:sldMk cId="2977814846" sldId="256"/>
            <ac:picMk id="7" creationId="{BFDF18B4-4CFD-4D09-A038-EBED4B645E1D}"/>
          </ac:picMkLst>
        </pc:picChg>
        <pc:picChg chg="add mod">
          <ac:chgData name="Matahari Nendya" userId="1a1e95a6-b11e-4262-838a-feaa42c98c3c" providerId="ADAL" clId="{0B383EB7-E5B4-4784-8021-780331DD65FB}" dt="2022-02-06T12:47:24.274" v="4388" actId="14100"/>
          <ac:picMkLst>
            <pc:docMk/>
            <pc:sldMk cId="2977814846" sldId="256"/>
            <ac:picMk id="8" creationId="{F80AE4E0-431F-47CC-AD31-70E19AA8CB2F}"/>
          </ac:picMkLst>
        </pc:picChg>
        <pc:picChg chg="add del mod">
          <ac:chgData name="Matahari Nendya" userId="1a1e95a6-b11e-4262-838a-feaa42c98c3c" providerId="ADAL" clId="{0B383EB7-E5B4-4784-8021-780331DD65FB}" dt="2022-02-06T13:13:13.907" v="4774" actId="478"/>
          <ac:picMkLst>
            <pc:docMk/>
            <pc:sldMk cId="2977814846" sldId="256"/>
            <ac:picMk id="10" creationId="{7B43CB2B-1D83-4025-838E-3098FCC511F6}"/>
          </ac:picMkLst>
        </pc:picChg>
        <pc:picChg chg="add del mod">
          <ac:chgData name="Matahari Nendya" userId="1a1e95a6-b11e-4262-838a-feaa42c98c3c" providerId="ADAL" clId="{0B383EB7-E5B4-4784-8021-780331DD65FB}" dt="2022-02-06T13:13:11.891" v="4773" actId="478"/>
          <ac:picMkLst>
            <pc:docMk/>
            <pc:sldMk cId="2977814846" sldId="256"/>
            <ac:picMk id="14" creationId="{D9B8434E-43EC-4CDC-9BBB-B9B866D0B4BD}"/>
          </ac:picMkLst>
        </pc:picChg>
        <pc:picChg chg="add del mod">
          <ac:chgData name="Matahari Nendya" userId="1a1e95a6-b11e-4262-838a-feaa42c98c3c" providerId="ADAL" clId="{0B383EB7-E5B4-4784-8021-780331DD65FB}" dt="2022-02-06T13:13:48.459" v="4782" actId="478"/>
          <ac:picMkLst>
            <pc:docMk/>
            <pc:sldMk cId="2977814846" sldId="256"/>
            <ac:picMk id="4098" creationId="{9C7F03F1-F179-476D-BE6D-1BAB0ED72EF9}"/>
          </ac:picMkLst>
        </pc:picChg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2105023" sldId="257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46121372" sldId="258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47046793" sldId="259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759912458" sldId="260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588365147" sldId="261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96067270" sldId="262"/>
        </pc:sldMkLst>
      </pc:sldChg>
      <pc:sldChg chg="add del">
        <pc:chgData name="Matahari Nendya" userId="1a1e95a6-b11e-4262-838a-feaa42c98c3c" providerId="ADAL" clId="{0B383EB7-E5B4-4784-8021-780331DD65FB}" dt="2022-02-06T12:03:22.701" v="3403"/>
        <pc:sldMkLst>
          <pc:docMk/>
          <pc:sldMk cId="2493560836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247583210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3634258" sldId="264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15279390" sldId="265"/>
        </pc:sldMkLst>
      </pc:sldChg>
      <pc:sldChg chg="modSp del mod ord">
        <pc:chgData name="Matahari Nendya" userId="1a1e95a6-b11e-4262-838a-feaa42c98c3c" providerId="ADAL" clId="{0B383EB7-E5B4-4784-8021-780331DD65FB}" dt="2022-02-06T11:06:33.002" v="1781" actId="47"/>
        <pc:sldMkLst>
          <pc:docMk/>
          <pc:sldMk cId="2284280595" sldId="268"/>
        </pc:sldMkLst>
        <pc:spChg chg="mod">
          <ac:chgData name="Matahari Nendya" userId="1a1e95a6-b11e-4262-838a-feaa42c98c3c" providerId="ADAL" clId="{0B383EB7-E5B4-4784-8021-780331DD65FB}" dt="2022-02-06T11:06:25.052" v="1778" actId="14100"/>
          <ac:spMkLst>
            <pc:docMk/>
            <pc:sldMk cId="2284280595" sldId="268"/>
            <ac:spMk id="8" creationId="{00000000-0000-0000-0000-000000000000}"/>
          </ac:spMkLst>
        </pc:spChg>
      </pc:sldChg>
      <pc:sldChg chg="del modAnim">
        <pc:chgData name="Matahari Nendya" userId="1a1e95a6-b11e-4262-838a-feaa42c98c3c" providerId="ADAL" clId="{0B383EB7-E5B4-4784-8021-780331DD65FB}" dt="2022-02-06T11:57:12.881" v="3329" actId="47"/>
        <pc:sldMkLst>
          <pc:docMk/>
          <pc:sldMk cId="2746029914" sldId="269"/>
        </pc:sldMkLst>
      </pc:sldChg>
      <pc:sldChg chg="modSp new mod ord">
        <pc:chgData name="Matahari Nendya" userId="1a1e95a6-b11e-4262-838a-feaa42c98c3c" providerId="ADAL" clId="{0B383EB7-E5B4-4784-8021-780331DD65FB}" dt="2022-02-06T12:48:33.846" v="4406" actId="27636"/>
        <pc:sldMkLst>
          <pc:docMk/>
          <pc:sldMk cId="775600019" sldId="270"/>
        </pc:sldMkLst>
        <pc:spChg chg="mod">
          <ac:chgData name="Matahari Nendya" userId="1a1e95a6-b11e-4262-838a-feaa42c98c3c" providerId="ADAL" clId="{0B383EB7-E5B4-4784-8021-780331DD65FB}" dt="2022-02-06T11:16:50.923" v="2302" actId="20577"/>
          <ac:spMkLst>
            <pc:docMk/>
            <pc:sldMk cId="775600019" sldId="270"/>
            <ac:spMk id="2" creationId="{5D977F10-FFE8-4EE5-8696-2A57238697AE}"/>
          </ac:spMkLst>
        </pc:spChg>
        <pc:spChg chg="mod">
          <ac:chgData name="Matahari Nendya" userId="1a1e95a6-b11e-4262-838a-feaa42c98c3c" providerId="ADAL" clId="{0B383EB7-E5B4-4784-8021-780331DD65FB}" dt="2022-02-06T12:48:33.846" v="4406" actId="27636"/>
          <ac:spMkLst>
            <pc:docMk/>
            <pc:sldMk cId="775600019" sldId="270"/>
            <ac:spMk id="3" creationId="{ED984901-78B3-46C7-BB2B-2DFB9BAC0BD6}"/>
          </ac:spMkLst>
        </pc:spChg>
      </pc:sldChg>
      <pc:sldChg chg="addSp delSp modSp add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2525610893" sldId="271"/>
        </pc:sldMkLst>
        <pc:spChg chg="add del mod ord">
          <ac:chgData name="Matahari Nendya" userId="1a1e95a6-b11e-4262-838a-feaa42c98c3c" providerId="ADAL" clId="{0B383EB7-E5B4-4784-8021-780331DD65FB}" dt="2022-02-06T11:02:44.612" v="1469"/>
          <ac:spMkLst>
            <pc:docMk/>
            <pc:sldMk cId="2525610893" sldId="271"/>
            <ac:spMk id="2" creationId="{FA4CA5AA-8FBC-43E2-A50E-FFED9E049E5A}"/>
          </ac:spMkLst>
        </pc:spChg>
        <pc:spChg chg="add del mod">
          <ac:chgData name="Matahari Nendya" userId="1a1e95a6-b11e-4262-838a-feaa42c98c3c" providerId="ADAL" clId="{0B383EB7-E5B4-4784-8021-780331DD65FB}" dt="2022-02-06T11:20:58.491" v="2405" actId="478"/>
          <ac:spMkLst>
            <pc:docMk/>
            <pc:sldMk cId="2525610893" sldId="271"/>
            <ac:spMk id="3" creationId="{238542F0-432B-41C6-B964-3F91D9F363BE}"/>
          </ac:spMkLst>
        </pc:spChg>
        <pc:spChg chg="mod ord">
          <ac:chgData name="Matahari Nendya" userId="1a1e95a6-b11e-4262-838a-feaa42c98c3c" providerId="ADAL" clId="{0B383EB7-E5B4-4784-8021-780331DD65FB}" dt="2022-02-06T12:45:19.468" v="4369" actId="26606"/>
          <ac:spMkLst>
            <pc:docMk/>
            <pc:sldMk cId="2525610893" sldId="271"/>
            <ac:spMk id="7" creationId="{00000000-0000-0000-0000-000000000000}"/>
          </ac:spMkLst>
        </pc:spChg>
        <pc:spChg chg="mod ord">
          <ac:chgData name="Matahari Nendya" userId="1a1e95a6-b11e-4262-838a-feaa42c98c3c" providerId="ADAL" clId="{0B383EB7-E5B4-4784-8021-780331DD65FB}" dt="2022-02-06T12:47:12.287" v="4381"/>
          <ac:spMkLst>
            <pc:docMk/>
            <pc:sldMk cId="2525610893" sldId="271"/>
            <ac:spMk id="8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1:20:55.883" v="2404" actId="478"/>
          <ac:picMkLst>
            <pc:docMk/>
            <pc:sldMk cId="2525610893" sldId="271"/>
            <ac:picMk id="5" creationId="{113B3E51-C7C5-4E61-B876-9908D07C1AF2}"/>
          </ac:picMkLst>
        </pc:picChg>
        <pc:picChg chg="add del mod">
          <ac:chgData name="Matahari Nendya" userId="1a1e95a6-b11e-4262-838a-feaa42c98c3c" providerId="ADAL" clId="{0B383EB7-E5B4-4784-8021-780331DD65FB}" dt="2022-02-06T12:45:19.853" v="4370"/>
          <ac:picMkLst>
            <pc:docMk/>
            <pc:sldMk cId="2525610893" sldId="271"/>
            <ac:picMk id="3074" creationId="{DBC639F9-18B3-4150-AB03-623989B49251}"/>
          </ac:picMkLst>
        </pc:picChg>
      </pc:sldChg>
      <pc:sldChg chg="add del">
        <pc:chgData name="Matahari Nendya" userId="1a1e95a6-b11e-4262-838a-feaa42c98c3c" providerId="ADAL" clId="{0B383EB7-E5B4-4784-8021-780331DD65FB}" dt="2022-02-06T11:57:12.881" v="3329" actId="47"/>
        <pc:sldMkLst>
          <pc:docMk/>
          <pc:sldMk cId="4176426564" sldId="272"/>
        </pc:sldMkLst>
      </pc:sldChg>
      <pc:sldChg chg="add">
        <pc:chgData name="Matahari Nendya" userId="1a1e95a6-b11e-4262-838a-feaa42c98c3c" providerId="ADAL" clId="{0B383EB7-E5B4-4784-8021-780331DD65FB}" dt="2022-02-06T09:49:31.178" v="247" actId="2890"/>
        <pc:sldMkLst>
          <pc:docMk/>
          <pc:sldMk cId="118566429" sldId="273"/>
        </pc:sldMkLst>
      </pc:sldChg>
      <pc:sldChg chg="addSp delSp modSp new mod modClrScheme chgLayout">
        <pc:chgData name="Matahari Nendya" userId="1a1e95a6-b11e-4262-838a-feaa42c98c3c" providerId="ADAL" clId="{0B383EB7-E5B4-4784-8021-780331DD65FB}" dt="2022-02-06T12:47:36.586" v="4391" actId="1036"/>
        <pc:sldMkLst>
          <pc:docMk/>
          <pc:sldMk cId="2066667476" sldId="274"/>
        </pc:sldMkLst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2" creationId="{E44CB31C-4299-4E22-AD78-338AAB7E7904}"/>
          </ac:spMkLst>
        </pc:spChg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3" creationId="{C520F151-070D-495A-A9C9-4BB9EF7812F6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4" creationId="{04B9D10A-6DA9-4AEF-8FEC-DE8BB410DBA0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5" creationId="{2CDC0270-3F03-4830-9BB8-19012C7630BC}"/>
          </ac:spMkLst>
        </pc:spChg>
        <pc:spChg chg="add mod ord">
          <ac:chgData name="Matahari Nendya" userId="1a1e95a6-b11e-4262-838a-feaa42c98c3c" providerId="ADAL" clId="{0B383EB7-E5B4-4784-8021-780331DD65FB}" dt="2022-02-06T12:47:36.586" v="4391" actId="1036"/>
          <ac:spMkLst>
            <pc:docMk/>
            <pc:sldMk cId="2066667476" sldId="274"/>
            <ac:spMk id="6" creationId="{7D968D12-1E42-4540-94BF-5B0E288C56C1}"/>
          </ac:spMkLst>
        </pc:spChg>
        <pc:spChg chg="add del mod ord">
          <ac:chgData name="Matahari Nendya" userId="1a1e95a6-b11e-4262-838a-feaa42c98c3c" providerId="ADAL" clId="{0B383EB7-E5B4-4784-8021-780331DD65FB}" dt="2022-02-06T10:29:48.511" v="484" actId="478"/>
          <ac:spMkLst>
            <pc:docMk/>
            <pc:sldMk cId="2066667476" sldId="274"/>
            <ac:spMk id="7" creationId="{E6690A9B-EA32-4A76-85D6-949061342238}"/>
          </ac:spMkLst>
        </pc:spChg>
      </pc:sldChg>
      <pc:sldChg chg="modSp add mod ord">
        <pc:chgData name="Matahari Nendya" userId="1a1e95a6-b11e-4262-838a-feaa42c98c3c" providerId="ADAL" clId="{0B383EB7-E5B4-4784-8021-780331DD65FB}" dt="2022-02-06T12:47:12.586" v="4384" actId="27636"/>
        <pc:sldMkLst>
          <pc:docMk/>
          <pc:sldMk cId="2325643555" sldId="275"/>
        </pc:sldMkLst>
        <pc:spChg chg="mod">
          <ac:chgData name="Matahari Nendya" userId="1a1e95a6-b11e-4262-838a-feaa42c98c3c" providerId="ADAL" clId="{0B383EB7-E5B4-4784-8021-780331DD65FB}" dt="2022-02-06T10:30:36.120" v="528" actId="20577"/>
          <ac:spMkLst>
            <pc:docMk/>
            <pc:sldMk cId="2325643555" sldId="275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586" v="4384" actId="27636"/>
          <ac:spMkLst>
            <pc:docMk/>
            <pc:sldMk cId="2325643555" sldId="275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34:53.242" v="597" actId="207"/>
        <pc:sldMkLst>
          <pc:docMk/>
          <pc:sldMk cId="2799210375" sldId="276"/>
        </pc:sldMkLst>
        <pc:spChg chg="mod">
          <ac:chgData name="Matahari Nendya" userId="1a1e95a6-b11e-4262-838a-feaa42c98c3c" providerId="ADAL" clId="{0B383EB7-E5B4-4784-8021-780331DD65FB}" dt="2022-02-06T10:32:48.888" v="579" actId="20577"/>
          <ac:spMkLst>
            <pc:docMk/>
            <pc:sldMk cId="2799210375" sldId="276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34:53.242" v="597" actId="207"/>
          <ac:spMkLst>
            <pc:docMk/>
            <pc:sldMk cId="2799210375" sldId="276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43:58.465" v="865" actId="20577"/>
        <pc:sldMkLst>
          <pc:docMk/>
          <pc:sldMk cId="160971463" sldId="277"/>
        </pc:sldMkLst>
        <pc:spChg chg="mod">
          <ac:chgData name="Matahari Nendya" userId="1a1e95a6-b11e-4262-838a-feaa42c98c3c" providerId="ADAL" clId="{0B383EB7-E5B4-4784-8021-780331DD65FB}" dt="2022-02-06T10:41:14.335" v="631" actId="20577"/>
          <ac:spMkLst>
            <pc:docMk/>
            <pc:sldMk cId="160971463" sldId="277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43:58.465" v="865" actId="20577"/>
          <ac:spMkLst>
            <pc:docMk/>
            <pc:sldMk cId="160971463" sldId="277"/>
            <ac:spMk id="8" creationId="{00000000-0000-0000-0000-000000000000}"/>
          </ac:spMkLst>
        </pc:spChg>
      </pc:sldChg>
      <pc:sldChg chg="modSp add mod ord">
        <pc:chgData name="Matahari Nendya" userId="1a1e95a6-b11e-4262-838a-feaa42c98c3c" providerId="ADAL" clId="{0B383EB7-E5B4-4784-8021-780331DD65FB}" dt="2022-02-06T13:11:32.647" v="4758" actId="403"/>
        <pc:sldMkLst>
          <pc:docMk/>
          <pc:sldMk cId="2499744985" sldId="278"/>
        </pc:sldMkLst>
        <pc:spChg chg="mod">
          <ac:chgData name="Matahari Nendya" userId="1a1e95a6-b11e-4262-838a-feaa42c98c3c" providerId="ADAL" clId="{0B383EB7-E5B4-4784-8021-780331DD65FB}" dt="2022-02-06T10:44:28.017" v="894" actId="20577"/>
          <ac:spMkLst>
            <pc:docMk/>
            <pc:sldMk cId="2499744985" sldId="27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3:11:32.647" v="4758" actId="403"/>
          <ac:spMkLst>
            <pc:docMk/>
            <pc:sldMk cId="2499744985" sldId="278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2:46:37.904" v="4378" actId="404"/>
        <pc:sldMkLst>
          <pc:docMk/>
          <pc:sldMk cId="981088112" sldId="279"/>
        </pc:sldMkLst>
        <pc:spChg chg="mod">
          <ac:chgData name="Matahari Nendya" userId="1a1e95a6-b11e-4262-838a-feaa42c98c3c" providerId="ADAL" clId="{0B383EB7-E5B4-4784-8021-780331DD65FB}" dt="2022-02-06T10:47:10.792" v="989" actId="20577"/>
          <ac:spMkLst>
            <pc:docMk/>
            <pc:sldMk cId="981088112" sldId="279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6:37.904" v="4378" actId="404"/>
          <ac:spMkLst>
            <pc:docMk/>
            <pc:sldMk cId="981088112" sldId="279"/>
            <ac:spMk id="8" creationId="{00000000-0000-0000-0000-000000000000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591385961" sldId="280"/>
        </pc:sldMkLst>
        <pc:spChg chg="mod">
          <ac:chgData name="Matahari Nendya" userId="1a1e95a6-b11e-4262-838a-feaa42c98c3c" providerId="ADAL" clId="{0B383EB7-E5B4-4784-8021-780331DD65FB}" dt="2022-02-06T10:51:56.466" v="1053" actId="20577"/>
          <ac:spMkLst>
            <pc:docMk/>
            <pc:sldMk cId="591385961" sldId="280"/>
            <ac:spMk id="2" creationId="{6D31A837-335C-4520-A71B-F89721C6546C}"/>
          </ac:spMkLst>
        </pc:spChg>
        <pc:spChg chg="del mod">
          <ac:chgData name="Matahari Nendya" userId="1a1e95a6-b11e-4262-838a-feaa42c98c3c" providerId="ADAL" clId="{0B383EB7-E5B4-4784-8021-780331DD65FB}" dt="2022-02-06T10:52:23.153" v="1057" actId="478"/>
          <ac:spMkLst>
            <pc:docMk/>
            <pc:sldMk cId="591385961" sldId="280"/>
            <ac:spMk id="3" creationId="{982C5C8D-01D7-4941-A182-63CEA5D34DE7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591385961" sldId="280"/>
            <ac:graphicFrameMk id="4" creationId="{BBAEF4B0-7335-4EFF-A329-54A260F3F22B}"/>
          </ac:graphicFrameMkLst>
        </pc:graphicFrameChg>
      </pc:sldChg>
      <pc:sldChg chg="addSp delSp modSp add mod">
        <pc:chgData name="Matahari Nendya" userId="1a1e95a6-b11e-4262-838a-feaa42c98c3c" providerId="ADAL" clId="{0B383EB7-E5B4-4784-8021-780331DD65FB}" dt="2022-02-06T12:47:12.287" v="4381"/>
        <pc:sldMkLst>
          <pc:docMk/>
          <pc:sldMk cId="779520275" sldId="281"/>
        </pc:sldMkLst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2" creationId="{6D31A837-335C-4520-A71B-F89721C6546C}"/>
          </ac:spMkLst>
        </pc:spChg>
        <pc:spChg chg="add del mod">
          <ac:chgData name="Matahari Nendya" userId="1a1e95a6-b11e-4262-838a-feaa42c98c3c" providerId="ADAL" clId="{0B383EB7-E5B4-4784-8021-780331DD65FB}" dt="2022-02-06T11:05:43.766" v="1758"/>
          <ac:spMkLst>
            <pc:docMk/>
            <pc:sldMk cId="779520275" sldId="281"/>
            <ac:spMk id="5" creationId="{4FAD0DF8-215A-4F89-8A31-8D810DE2D221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6" creationId="{FFEF0872-8C4A-4FCD-9F36-380213C20A88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8" creationId="{340EB4B5-FCB8-4BDB-B3F1-F60BAFDC8DD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779520275" sldId="281"/>
            <ac:spMk id="9" creationId="{FA5CB841-E87B-4D81-B3E8-02D2A6706E63}"/>
          </ac:spMkLst>
        </pc:spChg>
        <pc:graphicFrameChg chg="add del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779520275" sldId="281"/>
            <ac:graphicFrameMk id="4" creationId="{BBAEF4B0-7335-4EFF-A329-54A260F3F22B}"/>
          </ac:graphicFrameMkLst>
        </pc:graphicFrameChg>
      </pc:sldChg>
      <pc:sldChg chg="addSp delSp modSp add mod ord">
        <pc:chgData name="Matahari Nendya" userId="1a1e95a6-b11e-4262-838a-feaa42c98c3c" providerId="ADAL" clId="{0B383EB7-E5B4-4784-8021-780331DD65FB}" dt="2022-02-06T12:47:12.287" v="4381"/>
        <pc:sldMkLst>
          <pc:docMk/>
          <pc:sldMk cId="2128936611" sldId="282"/>
        </pc:sldMkLst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2128936611" sldId="282"/>
            <ac:spMk id="3" creationId="{A814232C-4957-4D18-A90A-EF6ECD75FD4B}"/>
          </ac:spMkLst>
        </pc:spChg>
        <pc:spChg chg="mod">
          <ac:chgData name="Matahari Nendya" userId="1a1e95a6-b11e-4262-838a-feaa42c98c3c" providerId="ADAL" clId="{0B383EB7-E5B4-4784-8021-780331DD65FB}" dt="2022-02-06T11:07:00.154" v="1805" actId="20577"/>
          <ac:spMkLst>
            <pc:docMk/>
            <pc:sldMk cId="2128936611" sldId="282"/>
            <ac:spMk id="7" creationId="{00000000-0000-0000-0000-000000000000}"/>
          </ac:spMkLst>
        </pc:spChg>
        <pc:spChg chg="del">
          <ac:chgData name="Matahari Nendya" userId="1a1e95a6-b11e-4262-838a-feaa42c98c3c" providerId="ADAL" clId="{0B383EB7-E5B4-4784-8021-780331DD65FB}" dt="2022-02-06T11:07:29.788" v="1806" actId="478"/>
          <ac:spMkLst>
            <pc:docMk/>
            <pc:sldMk cId="2128936611" sldId="282"/>
            <ac:spMk id="8" creationId="{00000000-0000-0000-0000-000000000000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6" creationId="{1A4502BF-EEE8-4B06-8F5B-7F8AAC92A154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9" creationId="{772B8937-6A6D-4855-A351-1A7D6ACEC4AD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10" creationId="{E3357EF9-BD23-4FE4-9A9B-7765F9D9B17D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8:02.970" v="4397" actId="1076"/>
        <pc:sldMkLst>
          <pc:docMk/>
          <pc:sldMk cId="1254191749" sldId="283"/>
        </pc:sldMkLst>
        <pc:spChg chg="mod">
          <ac:chgData name="Matahari Nendya" userId="1a1e95a6-b11e-4262-838a-feaa42c98c3c" providerId="ADAL" clId="{0B383EB7-E5B4-4784-8021-780331DD65FB}" dt="2022-02-06T11:08:43.886" v="1910" actId="113"/>
          <ac:spMkLst>
            <pc:docMk/>
            <pc:sldMk cId="1254191749" sldId="283"/>
            <ac:spMk id="7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1:09:43.522" v="1914" actId="478"/>
          <ac:spMkLst>
            <pc:docMk/>
            <pc:sldMk cId="1254191749" sldId="283"/>
            <ac:spMk id="8" creationId="{00000000-0000-0000-0000-000000000000}"/>
          </ac:spMkLst>
        </pc:spChg>
        <pc:spChg chg="add mod">
          <ac:chgData name="Matahari Nendya" userId="1a1e95a6-b11e-4262-838a-feaa42c98c3c" providerId="ADAL" clId="{0B383EB7-E5B4-4784-8021-780331DD65FB}" dt="2022-02-06T12:48:02.970" v="4397" actId="1076"/>
          <ac:spMkLst>
            <pc:docMk/>
            <pc:sldMk cId="1254191749" sldId="283"/>
            <ac:spMk id="9" creationId="{0A44BA90-5DF4-4648-B82E-B5F8AD7521F9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1254191749" sldId="283"/>
            <ac:graphicFrameMk id="2" creationId="{8722C687-9D06-4599-9497-3F2313FA3DCD}"/>
          </ac:graphicFrameMkLst>
        </pc:graphicFrameChg>
        <pc:picChg chg="add mod">
          <ac:chgData name="Matahari Nendya" userId="1a1e95a6-b11e-4262-838a-feaa42c98c3c" providerId="ADAL" clId="{0B383EB7-E5B4-4784-8021-780331DD65FB}" dt="2022-02-06T12:47:58.066" v="4395" actId="1076"/>
          <ac:picMkLst>
            <pc:docMk/>
            <pc:sldMk cId="1254191749" sldId="283"/>
            <ac:picMk id="4" creationId="{CDFFA3DA-45CD-497D-B10A-80187EBD49AE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8:15.362" v="4400" actId="2710"/>
        <pc:sldMkLst>
          <pc:docMk/>
          <pc:sldMk cId="1685075735" sldId="284"/>
        </pc:sldMkLst>
        <pc:spChg chg="mod">
          <ac:chgData name="Matahari Nendya" userId="1a1e95a6-b11e-4262-838a-feaa42c98c3c" providerId="ADAL" clId="{0B383EB7-E5B4-4784-8021-780331DD65FB}" dt="2022-02-06T11:13:46.091" v="2184" actId="20577"/>
          <ac:spMkLst>
            <pc:docMk/>
            <pc:sldMk cId="1685075735" sldId="284"/>
            <ac:spMk id="2" creationId="{08B2159B-4507-4EC3-B4AD-AC1696EB3C89}"/>
          </ac:spMkLst>
        </pc:spChg>
        <pc:spChg chg="mod">
          <ac:chgData name="Matahari Nendya" userId="1a1e95a6-b11e-4262-838a-feaa42c98c3c" providerId="ADAL" clId="{0B383EB7-E5B4-4784-8021-780331DD65FB}" dt="2022-02-06T12:48:15.362" v="4400" actId="2710"/>
          <ac:spMkLst>
            <pc:docMk/>
            <pc:sldMk cId="1685075735" sldId="284"/>
            <ac:spMk id="3" creationId="{9887F5CD-68AC-4923-8423-2973227465D7}"/>
          </ac:spMkLst>
        </pc:spChg>
      </pc:sldChg>
      <pc:sldChg chg="addSp delSp modSp new mod modClrScheme chgLayout">
        <pc:chgData name="Matahari Nendya" userId="1a1e95a6-b11e-4262-838a-feaa42c98c3c" providerId="ADAL" clId="{0B383EB7-E5B4-4784-8021-780331DD65FB}" dt="2022-02-06T13:10:29.725" v="4755" actId="14100"/>
        <pc:sldMkLst>
          <pc:docMk/>
          <pc:sldMk cId="4037400673" sldId="285"/>
        </pc:sldMkLst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2" creationId="{77CF6E29-2C9E-4A86-9958-73017CBA0D30}"/>
          </ac:spMkLst>
        </pc:spChg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3" creationId="{01B9B9E4-1799-4186-A59D-5156DC5D7248}"/>
          </ac:spMkLst>
        </pc:spChg>
        <pc:spChg chg="del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4" creationId="{51D8F893-0968-4D4C-9DA2-148F7525D616}"/>
          </ac:spMkLst>
        </pc:spChg>
        <pc:spChg chg="add mod ord">
          <ac:chgData name="Matahari Nendya" userId="1a1e95a6-b11e-4262-838a-feaa42c98c3c" providerId="ADAL" clId="{0B383EB7-E5B4-4784-8021-780331DD65FB}" dt="2022-02-06T11:21:22.060" v="2417" actId="20577"/>
          <ac:spMkLst>
            <pc:docMk/>
            <pc:sldMk cId="4037400673" sldId="285"/>
            <ac:spMk id="5" creationId="{9E6E5549-10F5-4CA8-A02A-56CF40358DE8}"/>
          </ac:spMkLst>
        </pc:spChg>
        <pc:spChg chg="add mod ord">
          <ac:chgData name="Matahari Nendya" userId="1a1e95a6-b11e-4262-838a-feaa42c98c3c" providerId="ADAL" clId="{0B383EB7-E5B4-4784-8021-780331DD65FB}" dt="2022-02-06T13:10:29.725" v="4755" actId="14100"/>
          <ac:spMkLst>
            <pc:docMk/>
            <pc:sldMk cId="4037400673" sldId="285"/>
            <ac:spMk id="6" creationId="{89BD8DE5-637E-4F58-86B4-9860865BA86C}"/>
          </ac:spMkLst>
        </pc:spChg>
      </pc:sldChg>
      <pc:sldChg chg="modSp new mod">
        <pc:chgData name="Matahari Nendya" userId="1a1e95a6-b11e-4262-838a-feaa42c98c3c" providerId="ADAL" clId="{0B383EB7-E5B4-4784-8021-780331DD65FB}" dt="2022-02-06T12:48:26.461" v="4402" actId="6549"/>
        <pc:sldMkLst>
          <pc:docMk/>
          <pc:sldMk cId="40360213" sldId="286"/>
        </pc:sldMkLst>
        <pc:spChg chg="mod">
          <ac:chgData name="Matahari Nendya" userId="1a1e95a6-b11e-4262-838a-feaa42c98c3c" providerId="ADAL" clId="{0B383EB7-E5B4-4784-8021-780331DD65FB}" dt="2022-02-06T11:23:54.380" v="2544" actId="20577"/>
          <ac:spMkLst>
            <pc:docMk/>
            <pc:sldMk cId="40360213" sldId="286"/>
            <ac:spMk id="2" creationId="{3324BE23-722F-4247-B23B-2E97EB162254}"/>
          </ac:spMkLst>
        </pc:spChg>
        <pc:spChg chg="mod">
          <ac:chgData name="Matahari Nendya" userId="1a1e95a6-b11e-4262-838a-feaa42c98c3c" providerId="ADAL" clId="{0B383EB7-E5B4-4784-8021-780331DD65FB}" dt="2022-02-06T12:48:26.461" v="4402" actId="6549"/>
          <ac:spMkLst>
            <pc:docMk/>
            <pc:sldMk cId="40360213" sldId="286"/>
            <ac:spMk id="3" creationId="{E2CFE7CB-C412-48B4-8718-229397C018D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10:43.276" v="4756" actId="14100"/>
        <pc:sldMkLst>
          <pc:docMk/>
          <pc:sldMk cId="3953852046" sldId="287"/>
        </pc:sldMkLst>
        <pc:spChg chg="mod">
          <ac:chgData name="Matahari Nendya" userId="1a1e95a6-b11e-4262-838a-feaa42c98c3c" providerId="ADAL" clId="{0B383EB7-E5B4-4784-8021-780331DD65FB}" dt="2022-02-06T13:10:43.276" v="4756" actId="14100"/>
          <ac:spMkLst>
            <pc:docMk/>
            <pc:sldMk cId="3953852046" sldId="287"/>
            <ac:spMk id="2" creationId="{5F2F4037-8636-419C-99AB-72B2BE587559}"/>
          </ac:spMkLst>
        </pc:spChg>
        <pc:spChg chg="del">
          <ac:chgData name="Matahari Nendya" userId="1a1e95a6-b11e-4262-838a-feaa42c98c3c" providerId="ADAL" clId="{0B383EB7-E5B4-4784-8021-780331DD65FB}" dt="2022-02-06T11:27:46.299" v="2708" actId="478"/>
          <ac:spMkLst>
            <pc:docMk/>
            <pc:sldMk cId="3953852046" sldId="287"/>
            <ac:spMk id="3" creationId="{70F12FB8-2B35-4226-B6F1-D2B946EF55F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953852046" sldId="287"/>
            <ac:picMk id="4" creationId="{319DCAE9-52D6-48A9-A9A8-15B7108C9DC1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8:59.318" v="4409" actId="1076"/>
        <pc:sldMkLst>
          <pc:docMk/>
          <pc:sldMk cId="888604845" sldId="288"/>
        </pc:sldMkLst>
        <pc:spChg chg="mod">
          <ac:chgData name="Matahari Nendya" userId="1a1e95a6-b11e-4262-838a-feaa42c98c3c" providerId="ADAL" clId="{0B383EB7-E5B4-4784-8021-780331DD65FB}" dt="2022-02-06T12:48:48.373" v="4407" actId="404"/>
          <ac:spMkLst>
            <pc:docMk/>
            <pc:sldMk cId="888604845" sldId="288"/>
            <ac:spMk id="2" creationId="{F94E6927-CFB5-4652-9DDE-C3AFB1E099BE}"/>
          </ac:spMkLst>
        </pc:spChg>
        <pc:spChg chg="del">
          <ac:chgData name="Matahari Nendya" userId="1a1e95a6-b11e-4262-838a-feaa42c98c3c" providerId="ADAL" clId="{0B383EB7-E5B4-4784-8021-780331DD65FB}" dt="2022-02-06T11:31:48.229" v="2776" actId="478"/>
          <ac:spMkLst>
            <pc:docMk/>
            <pc:sldMk cId="888604845" sldId="288"/>
            <ac:spMk id="3" creationId="{68ED276A-F62E-4246-B4E7-F8C498F5C523}"/>
          </ac:spMkLst>
        </pc:spChg>
        <pc:spChg chg="add del">
          <ac:chgData name="Matahari Nendya" userId="1a1e95a6-b11e-4262-838a-feaa42c98c3c" providerId="ADAL" clId="{0B383EB7-E5B4-4784-8021-780331DD65FB}" dt="2022-02-06T11:32:03.652" v="2778" actId="478"/>
          <ac:spMkLst>
            <pc:docMk/>
            <pc:sldMk cId="888604845" sldId="288"/>
            <ac:spMk id="4" creationId="{847A8477-917B-4A0C-87E4-189C1D5C10D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5" creationId="{FA1BF236-1668-421F-A641-91B235F2E91C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6" creationId="{5E937207-C7DA-4D0C-A8D7-4620A95AF6FB}"/>
          </ac:spMkLst>
        </pc:spChg>
        <pc:spChg chg="add mod">
          <ac:chgData name="Matahari Nendya" userId="1a1e95a6-b11e-4262-838a-feaa42c98c3c" providerId="ADAL" clId="{0B383EB7-E5B4-4784-8021-780331DD65FB}" dt="2022-02-06T12:48:59.318" v="4409" actId="1076"/>
          <ac:spMkLst>
            <pc:docMk/>
            <pc:sldMk cId="888604845" sldId="288"/>
            <ac:spMk id="7" creationId="{D31252E3-F246-4830-862C-5C205CCE7F9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8" creationId="{9C1890AC-3D75-4F8B-B4B5-240795A3E9C7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2" creationId="{E254A5AA-097B-4A37-B3DE-AAD4536D91F0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3" creationId="{D67BC770-3412-4586-B0AA-DE0C2A32B41E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4" creationId="{698C248C-A80A-4274-B411-DD2CE0B15793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5" creationId="{4C0707F8-3B03-4568-A6E7-2AAE6EDDCA1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7" creationId="{0F78180D-D180-4F8D-B385-5512C2E08C5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8" creationId="{22325783-8035-47DB-9399-CD089415AA4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9" creationId="{0889993E-471A-4853-8201-980C453D6100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0" creationId="{C70728B6-C168-419A-A0BC-15491C4A3C0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4" creationId="{6158ECD6-ABAA-4958-AAD1-0DAA543A870E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5" creationId="{6D02D77A-EF82-4252-BE16-1D52D402272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30" creationId="{D659AA5B-358E-4F64-A048-C66E9D79FD32}"/>
          </ac:spMkLst>
        </pc:spChg>
        <pc:spChg chg="add del mod">
          <ac:chgData name="Matahari Nendya" userId="1a1e95a6-b11e-4262-838a-feaa42c98c3c" providerId="ADAL" clId="{0B383EB7-E5B4-4784-8021-780331DD65FB}" dt="2022-02-06T11:45:16.554" v="3119"/>
          <ac:spMkLst>
            <pc:docMk/>
            <pc:sldMk cId="888604845" sldId="288"/>
            <ac:spMk id="31" creationId="{E4581E4D-FF9A-47BF-9CAB-D1C747F2C91D}"/>
          </ac:spMkLst>
        </pc:spChg>
        <pc:spChg chg="mod">
          <ac:chgData name="Matahari Nendya" userId="1a1e95a6-b11e-4262-838a-feaa42c98c3c" providerId="ADAL" clId="{0B383EB7-E5B4-4784-8021-780331DD65FB}" dt="2022-02-06T11:45:11.634" v="3112" actId="20577"/>
          <ac:spMkLst>
            <pc:docMk/>
            <pc:sldMk cId="888604845" sldId="288"/>
            <ac:spMk id="33" creationId="{4AF8CFA4-DBC0-45AD-B74E-9C43643BF8FB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4" creationId="{358D3FF5-FCB7-44BD-A222-49E7803ABF73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5" creationId="{0407D686-F136-488A-A197-200CDD6EA8A0}"/>
          </ac:spMkLst>
        </pc:spChg>
        <pc:spChg chg="mod">
          <ac:chgData name="Matahari Nendya" userId="1a1e95a6-b11e-4262-838a-feaa42c98c3c" providerId="ADAL" clId="{0B383EB7-E5B4-4784-8021-780331DD65FB}" dt="2022-02-06T11:45:12.089" v="3114" actId="6549"/>
          <ac:spMkLst>
            <pc:docMk/>
            <pc:sldMk cId="888604845" sldId="288"/>
            <ac:spMk id="36" creationId="{5E3D2834-D81E-46E5-BD0D-A6444E260431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11" creationId="{B6DC1851-2DEF-41A4-B0AA-C04ED3C35E13}"/>
          </ac:grpSpMkLst>
        </pc:grpChg>
        <pc:grpChg chg="add del mod">
          <ac:chgData name="Matahari Nendya" userId="1a1e95a6-b11e-4262-838a-feaa42c98c3c" providerId="ADAL" clId="{0B383EB7-E5B4-4784-8021-780331DD65FB}" dt="2022-02-06T11:45:26.234" v="3120" actId="165"/>
          <ac:grpSpMkLst>
            <pc:docMk/>
            <pc:sldMk cId="888604845" sldId="288"/>
            <ac:grpSpMk id="22" creationId="{A1D27623-0E5B-4CD3-AFF4-D7CBF44DADA3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23" creationId="{D27EE940-9F77-4F87-BED3-1333662AD373}"/>
          </ac:grpSpMkLst>
        </pc:grpChg>
        <pc:grpChg chg="add del mod">
          <ac:chgData name="Matahari Nendya" userId="1a1e95a6-b11e-4262-838a-feaa42c98c3c" providerId="ADAL" clId="{0B383EB7-E5B4-4784-8021-780331DD65FB}" dt="2022-02-06T11:45:13.313" v="3116"/>
          <ac:grpSpMkLst>
            <pc:docMk/>
            <pc:sldMk cId="888604845" sldId="288"/>
            <ac:grpSpMk id="32" creationId="{486133E2-C808-449A-AE11-3D5AFDB788A6}"/>
          </ac:grpSpMkLst>
        </pc:grpChg>
        <pc:picChg chg="add del">
          <ac:chgData name="Matahari Nendya" userId="1a1e95a6-b11e-4262-838a-feaa42c98c3c" providerId="ADAL" clId="{0B383EB7-E5B4-4784-8021-780331DD65FB}" dt="2022-02-06T11:35:39.164" v="2861" actId="478"/>
          <ac:picMkLst>
            <pc:docMk/>
            <pc:sldMk cId="888604845" sldId="288"/>
            <ac:picMk id="10" creationId="{69FD7F21-A3AC-425D-AAAC-4681C36D385A}"/>
          </ac:picMkLst>
        </pc:picChg>
        <pc:picChg chg="add mod topLvl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6" creationId="{5E99BE28-ECFB-4463-9967-4EFFA55D97E2}"/>
          </ac:picMkLst>
        </pc:picChg>
        <pc:picChg chg="add del mod">
          <ac:chgData name="Matahari Nendya" userId="1a1e95a6-b11e-4262-838a-feaa42c98c3c" providerId="ADAL" clId="{0B383EB7-E5B4-4784-8021-780331DD65FB}" dt="2022-02-06T11:37:12.764" v="2887" actId="478"/>
          <ac:picMkLst>
            <pc:docMk/>
            <pc:sldMk cId="888604845" sldId="288"/>
            <ac:picMk id="21" creationId="{5036D2C4-6A0E-4F29-B4B6-07A63760310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6" creationId="{853D55FE-7F7D-4231-A6F3-BC0409D72789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8" creationId="{EDC6929E-25BF-4CB6-B9AD-06C89408FB2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0" creationId="{773D0B4C-CB91-4D7F-9FF0-24ADF046748B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2" creationId="{3FD49328-A6A1-4301-9CD9-5985AF8721B1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7:12.439" v="4382" actId="27636"/>
        <pc:sldMkLst>
          <pc:docMk/>
          <pc:sldMk cId="3491568447" sldId="289"/>
        </pc:sldMkLst>
        <pc:spChg chg="mod">
          <ac:chgData name="Matahari Nendya" userId="1a1e95a6-b11e-4262-838a-feaa42c98c3c" providerId="ADAL" clId="{0B383EB7-E5B4-4784-8021-780331DD65FB}" dt="2022-02-06T11:46:16.749" v="3191" actId="20577"/>
          <ac:spMkLst>
            <pc:docMk/>
            <pc:sldMk cId="3491568447" sldId="289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7:12.439" v="4382" actId="27636"/>
          <ac:spMkLst>
            <pc:docMk/>
            <pc:sldMk cId="3491568447" sldId="289"/>
            <ac:spMk id="3" creationId="{3C1F8CB3-43E7-40D8-A4B5-83F0ACD61FD2}"/>
          </ac:spMkLst>
        </pc:spChg>
      </pc:sldChg>
      <pc:sldChg chg="new del">
        <pc:chgData name="Matahari Nendya" userId="1a1e95a6-b11e-4262-838a-feaa42c98c3c" providerId="ADAL" clId="{0B383EB7-E5B4-4784-8021-780331DD65FB}" dt="2022-02-06T11:49:32.982" v="3270" actId="47"/>
        <pc:sldMkLst>
          <pc:docMk/>
          <pc:sldMk cId="52797621" sldId="290"/>
        </pc:sldMkLst>
      </pc:sldChg>
      <pc:sldChg chg="modSp add mod">
        <pc:chgData name="Matahari Nendya" userId="1a1e95a6-b11e-4262-838a-feaa42c98c3c" providerId="ADAL" clId="{0B383EB7-E5B4-4784-8021-780331DD65FB}" dt="2022-02-06T12:49:15.195" v="4415" actId="6549"/>
        <pc:sldMkLst>
          <pc:docMk/>
          <pc:sldMk cId="3243588947" sldId="290"/>
        </pc:sldMkLst>
        <pc:spChg chg="mod">
          <ac:chgData name="Matahari Nendya" userId="1a1e95a6-b11e-4262-838a-feaa42c98c3c" providerId="ADAL" clId="{0B383EB7-E5B4-4784-8021-780331DD65FB}" dt="2022-02-06T11:49:39.821" v="3275" actId="20577"/>
          <ac:spMkLst>
            <pc:docMk/>
            <pc:sldMk cId="3243588947" sldId="290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9:15.195" v="4415" actId="6549"/>
          <ac:spMkLst>
            <pc:docMk/>
            <pc:sldMk cId="3243588947" sldId="290"/>
            <ac:spMk id="3" creationId="{3C1F8CB3-43E7-40D8-A4B5-83F0ACD61FD2}"/>
          </ac:spMkLst>
        </pc:spChg>
      </pc:sldChg>
      <pc:sldChg chg="modSp new mod">
        <pc:chgData name="Matahari Nendya" userId="1a1e95a6-b11e-4262-838a-feaa42c98c3c" providerId="ADAL" clId="{0B383EB7-E5B4-4784-8021-780331DD65FB}" dt="2022-02-06T12:49:12.221" v="4414" actId="6549"/>
        <pc:sldMkLst>
          <pc:docMk/>
          <pc:sldMk cId="3769117632" sldId="291"/>
        </pc:sldMkLst>
        <pc:spChg chg="mod">
          <ac:chgData name="Matahari Nendya" userId="1a1e95a6-b11e-4262-838a-feaa42c98c3c" providerId="ADAL" clId="{0B383EB7-E5B4-4784-8021-780331DD65FB}" dt="2022-02-06T11:57:22.358" v="3344" actId="20577"/>
          <ac:spMkLst>
            <pc:docMk/>
            <pc:sldMk cId="3769117632" sldId="291"/>
            <ac:spMk id="2" creationId="{69374125-5D71-4C22-B398-99FD3037706A}"/>
          </ac:spMkLst>
        </pc:spChg>
        <pc:spChg chg="mod">
          <ac:chgData name="Matahari Nendya" userId="1a1e95a6-b11e-4262-838a-feaa42c98c3c" providerId="ADAL" clId="{0B383EB7-E5B4-4784-8021-780331DD65FB}" dt="2022-02-06T12:49:12.221" v="4414" actId="6549"/>
          <ac:spMkLst>
            <pc:docMk/>
            <pc:sldMk cId="3769117632" sldId="291"/>
            <ac:spMk id="3" creationId="{EEC70208-DCF2-4904-8D4C-31C08E06873A}"/>
          </ac:spMkLst>
        </pc:spChg>
      </pc:sldChg>
      <pc:sldChg chg="add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4214035478" sldId="292"/>
        </pc:sldMkLst>
        <pc:spChg chg="mod">
          <ac:chgData name="Matahari Nendya" userId="1a1e95a6-b11e-4262-838a-feaa42c98c3c" providerId="ADAL" clId="{0B383EB7-E5B4-4784-8021-780331DD65FB}" dt="2022-02-06T11:59:52.950" v="3366" actId="20577"/>
          <ac:spMkLst>
            <pc:docMk/>
            <pc:sldMk cId="4214035478" sldId="292"/>
            <ac:spMk id="2" creationId="{1659E6E1-62E5-4276-989F-050A548CDFC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214035478" sldId="292"/>
            <ac:spMk id="3" creationId="{20DE3607-161A-49B6-813A-C1503E6ABFBD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214035478" sldId="292"/>
            <ac:picMk id="5" creationId="{93335F4A-C5AA-446B-9C33-DE4F6DC78006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29.610" v="4419" actId="1076"/>
        <pc:sldMkLst>
          <pc:docMk/>
          <pc:sldMk cId="1872055900" sldId="293"/>
        </pc:sldMkLst>
        <pc:spChg chg="mod">
          <ac:chgData name="Matahari Nendya" userId="1a1e95a6-b11e-4262-838a-feaa42c98c3c" providerId="ADAL" clId="{0B383EB7-E5B4-4784-8021-780331DD65FB}" dt="2022-02-06T12:03:45.894" v="3417" actId="20577"/>
          <ac:spMkLst>
            <pc:docMk/>
            <pc:sldMk cId="1872055900" sldId="293"/>
            <ac:spMk id="2" creationId="{A3FA7756-AFB8-435A-A1A1-93BB0C6D6723}"/>
          </ac:spMkLst>
        </pc:spChg>
        <pc:spChg chg="del">
          <ac:chgData name="Matahari Nendya" userId="1a1e95a6-b11e-4262-838a-feaa42c98c3c" providerId="ADAL" clId="{0B383EB7-E5B4-4784-8021-780331DD65FB}" dt="2022-02-06T12:02:45.134" v="3398" actId="478"/>
          <ac:spMkLst>
            <pc:docMk/>
            <pc:sldMk cId="1872055900" sldId="293"/>
            <ac:spMk id="3" creationId="{BBCB3CBC-4837-4E19-860A-A2281C19DDD1}"/>
          </ac:spMkLst>
        </pc:spChg>
        <pc:picChg chg="add mod">
          <ac:chgData name="Matahari Nendya" userId="1a1e95a6-b11e-4262-838a-feaa42c98c3c" providerId="ADAL" clId="{0B383EB7-E5B4-4784-8021-780331DD65FB}" dt="2022-02-06T12:49:29.610" v="4419" actId="1076"/>
          <ac:picMkLst>
            <pc:docMk/>
            <pc:sldMk cId="1872055900" sldId="293"/>
            <ac:picMk id="4" creationId="{84604587-970A-43E9-ABAF-9DB667E2211C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9:36.539" v="4422" actId="1076"/>
        <pc:sldMkLst>
          <pc:docMk/>
          <pc:sldMk cId="2038743366" sldId="294"/>
        </pc:sldMkLst>
        <pc:spChg chg="mod">
          <ac:chgData name="Matahari Nendya" userId="1a1e95a6-b11e-4262-838a-feaa42c98c3c" providerId="ADAL" clId="{0B383EB7-E5B4-4784-8021-780331DD65FB}" dt="2022-02-06T12:03:27.614" v="3410" actId="20577"/>
          <ac:spMkLst>
            <pc:docMk/>
            <pc:sldMk cId="2038743366" sldId="294"/>
            <ac:spMk id="2" creationId="{A3FA7756-AFB8-435A-A1A1-93BB0C6D6723}"/>
          </ac:spMkLst>
        </pc:spChg>
        <pc:picChg chg="del">
          <ac:chgData name="Matahari Nendya" userId="1a1e95a6-b11e-4262-838a-feaa42c98c3c" providerId="ADAL" clId="{0B383EB7-E5B4-4784-8021-780331DD65FB}" dt="2022-02-06T12:03:32.014" v="3411" actId="478"/>
          <ac:picMkLst>
            <pc:docMk/>
            <pc:sldMk cId="2038743366" sldId="294"/>
            <ac:picMk id="4" creationId="{84604587-970A-43E9-ABAF-9DB667E2211C}"/>
          </ac:picMkLst>
        </pc:picChg>
        <pc:picChg chg="add mod">
          <ac:chgData name="Matahari Nendya" userId="1a1e95a6-b11e-4262-838a-feaa42c98c3c" providerId="ADAL" clId="{0B383EB7-E5B4-4784-8021-780331DD65FB}" dt="2022-02-06T12:49:36.539" v="4422" actId="1076"/>
          <ac:picMkLst>
            <pc:docMk/>
            <pc:sldMk cId="2038743366" sldId="294"/>
            <ac:picMk id="5" creationId="{A2D9E7E5-FB03-448B-B808-0BCFD150912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42.403" v="4424" actId="14100"/>
        <pc:sldMkLst>
          <pc:docMk/>
          <pc:sldMk cId="2554811773" sldId="295"/>
        </pc:sldMkLst>
        <pc:spChg chg="mod">
          <ac:chgData name="Matahari Nendya" userId="1a1e95a6-b11e-4262-838a-feaa42c98c3c" providerId="ADAL" clId="{0B383EB7-E5B4-4784-8021-780331DD65FB}" dt="2022-02-06T12:04:12.134" v="3443" actId="20577"/>
          <ac:spMkLst>
            <pc:docMk/>
            <pc:sldMk cId="2554811773" sldId="295"/>
            <ac:spMk id="2" creationId="{6423E09C-D878-4713-8291-2D9777797694}"/>
          </ac:spMkLst>
        </pc:spChg>
        <pc:spChg chg="del">
          <ac:chgData name="Matahari Nendya" userId="1a1e95a6-b11e-4262-838a-feaa42c98c3c" providerId="ADAL" clId="{0B383EB7-E5B4-4784-8021-780331DD65FB}" dt="2022-02-06T12:04:21.974" v="3445" actId="478"/>
          <ac:spMkLst>
            <pc:docMk/>
            <pc:sldMk cId="2554811773" sldId="295"/>
            <ac:spMk id="3" creationId="{B818180D-14D9-4DDB-A987-A6AA24C8ABB3}"/>
          </ac:spMkLst>
        </pc:spChg>
        <pc:picChg chg="add mod">
          <ac:chgData name="Matahari Nendya" userId="1a1e95a6-b11e-4262-838a-feaa42c98c3c" providerId="ADAL" clId="{0B383EB7-E5B4-4784-8021-780331DD65FB}" dt="2022-02-06T12:49:42.403" v="4424" actId="14100"/>
          <ac:picMkLst>
            <pc:docMk/>
            <pc:sldMk cId="2554811773" sldId="295"/>
            <ac:picMk id="4" creationId="{FEDC0DF9-2AA1-46A4-8352-E0605956A658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2:53:02.595" v="4514" actId="14100"/>
        <pc:sldMkLst>
          <pc:docMk/>
          <pc:sldMk cId="435552566" sldId="296"/>
        </pc:sldMkLst>
        <pc:spChg chg="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2" creationId="{D1969FC6-010A-45B7-85A9-F1A1195FB8EB}"/>
          </ac:spMkLst>
        </pc:spChg>
        <pc:spChg chg="add del mod ord">
          <ac:chgData name="Matahari Nendya" userId="1a1e95a6-b11e-4262-838a-feaa42c98c3c" providerId="ADAL" clId="{0B383EB7-E5B4-4784-8021-780331DD65FB}" dt="2022-02-06T12:52:55.830" v="4511" actId="27636"/>
          <ac:spMkLst>
            <pc:docMk/>
            <pc:sldMk cId="435552566" sldId="296"/>
            <ac:spMk id="3" creationId="{5DD17A91-3471-41BC-BB3B-4E4DEBE71FFD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4" creationId="{092D4FFE-3286-4B1B-88FC-125597F9B492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5" creationId="{03ADDE25-432C-49AA-987E-743EF790EAAE}"/>
          </ac:spMkLst>
        </pc:spChg>
        <pc:spChg chg="add del mod">
          <ac:chgData name="Matahari Nendya" userId="1a1e95a6-b11e-4262-838a-feaa42c98c3c" providerId="ADAL" clId="{0B383EB7-E5B4-4784-8021-780331DD65FB}" dt="2022-02-06T12:51:31.039" v="4467" actId="22"/>
          <ac:spMkLst>
            <pc:docMk/>
            <pc:sldMk cId="435552566" sldId="296"/>
            <ac:spMk id="8" creationId="{EF026107-BB84-42E6-9242-C19F71237B86}"/>
          </ac:spMkLst>
        </pc:spChg>
        <pc:spChg chg="add mod">
          <ac:chgData name="Matahari Nendya" userId="1a1e95a6-b11e-4262-838a-feaa42c98c3c" providerId="ADAL" clId="{0B383EB7-E5B4-4784-8021-780331DD65FB}" dt="2022-02-06T12:52:45.467" v="4504" actId="1076"/>
          <ac:spMkLst>
            <pc:docMk/>
            <pc:sldMk cId="435552566" sldId="296"/>
            <ac:spMk id="9" creationId="{6DEAB862-3883-4AE3-BA53-EF6D276538DE}"/>
          </ac:spMkLst>
        </pc:spChg>
        <pc:picChg chg="add mod">
          <ac:chgData name="Matahari Nendya" userId="1a1e95a6-b11e-4262-838a-feaa42c98c3c" providerId="ADAL" clId="{0B383EB7-E5B4-4784-8021-780331DD65FB}" dt="2022-02-06T12:53:02.595" v="4514" actId="14100"/>
          <ac:picMkLst>
            <pc:docMk/>
            <pc:sldMk cId="435552566" sldId="296"/>
            <ac:picMk id="6" creationId="{5BAD0256-7315-426E-A77B-61ED88AA0DEF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14:45.125" v="4783" actId="2710"/>
        <pc:sldMkLst>
          <pc:docMk/>
          <pc:sldMk cId="3772344347" sldId="297"/>
        </pc:sldMkLst>
        <pc:spChg chg="mod">
          <ac:chgData name="Matahari Nendya" userId="1a1e95a6-b11e-4262-838a-feaa42c98c3c" providerId="ADAL" clId="{0B383EB7-E5B4-4784-8021-780331DD65FB}" dt="2022-02-06T12:10:40.687" v="3533" actId="20577"/>
          <ac:spMkLst>
            <pc:docMk/>
            <pc:sldMk cId="3772344347" sldId="297"/>
            <ac:spMk id="2" creationId="{E43C84B1-1930-482C-83C8-40FEB00DF5E1}"/>
          </ac:spMkLst>
        </pc:spChg>
        <pc:spChg chg="mod">
          <ac:chgData name="Matahari Nendya" userId="1a1e95a6-b11e-4262-838a-feaa42c98c3c" providerId="ADAL" clId="{0B383EB7-E5B4-4784-8021-780331DD65FB}" dt="2022-02-06T13:14:45.125" v="4783" actId="2710"/>
          <ac:spMkLst>
            <pc:docMk/>
            <pc:sldMk cId="3772344347" sldId="297"/>
            <ac:spMk id="3" creationId="{849EDEC9-6C50-40BF-B456-8175CE672169}"/>
          </ac:spMkLst>
        </pc:spChg>
        <pc:picChg chg="add mod">
          <ac:chgData name="Matahari Nendya" userId="1a1e95a6-b11e-4262-838a-feaa42c98c3c" providerId="ADAL" clId="{0B383EB7-E5B4-4784-8021-780331DD65FB}" dt="2022-02-06T12:53:59.227" v="4522" actId="1076"/>
          <ac:picMkLst>
            <pc:docMk/>
            <pc:sldMk cId="3772344347" sldId="297"/>
            <ac:picMk id="4" creationId="{0D616FB6-9046-4F59-9162-F614F7237F0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56:47.505" v="4589" actId="21"/>
        <pc:sldMkLst>
          <pc:docMk/>
          <pc:sldMk cId="3001197704" sldId="298"/>
        </pc:sldMkLst>
        <pc:spChg chg="mod">
          <ac:chgData name="Matahari Nendya" userId="1a1e95a6-b11e-4262-838a-feaa42c98c3c" providerId="ADAL" clId="{0B383EB7-E5B4-4784-8021-780331DD65FB}" dt="2022-02-06T12:55:52.322" v="4527" actId="20577"/>
          <ac:spMkLst>
            <pc:docMk/>
            <pc:sldMk cId="3001197704" sldId="298"/>
            <ac:spMk id="2" creationId="{8BB9D8F3-8D0F-49CA-82D3-FB3C8DA54AF4}"/>
          </ac:spMkLst>
        </pc:spChg>
        <pc:spChg chg="del">
          <ac:chgData name="Matahari Nendya" userId="1a1e95a6-b11e-4262-838a-feaa42c98c3c" providerId="ADAL" clId="{0B383EB7-E5B4-4784-8021-780331DD65FB}" dt="2022-02-06T12:12:31.839" v="3552" actId="478"/>
          <ac:spMkLst>
            <pc:docMk/>
            <pc:sldMk cId="3001197704" sldId="298"/>
            <ac:spMk id="3" creationId="{D57AC77C-58E7-4223-B6AD-932392924A63}"/>
          </ac:spMkLst>
        </pc:spChg>
        <pc:picChg chg="add del mod">
          <ac:chgData name="Matahari Nendya" userId="1a1e95a6-b11e-4262-838a-feaa42c98c3c" providerId="ADAL" clId="{0B383EB7-E5B4-4784-8021-780331DD65FB}" dt="2022-02-06T12:56:47.505" v="4589" actId="21"/>
          <ac:picMkLst>
            <pc:docMk/>
            <pc:sldMk cId="3001197704" sldId="298"/>
            <ac:picMk id="5" creationId="{8821EDDE-38E6-4DE1-B1BF-CFE27F0ECB75}"/>
          </ac:picMkLst>
        </pc:picChg>
        <pc:picChg chg="add del mod">
          <ac:chgData name="Matahari Nendya" userId="1a1e95a6-b11e-4262-838a-feaa42c98c3c" providerId="ADAL" clId="{0B383EB7-E5B4-4784-8021-780331DD65FB}" dt="2022-02-06T12:55:59.177" v="4529" actId="21"/>
          <ac:picMkLst>
            <pc:docMk/>
            <pc:sldMk cId="3001197704" sldId="298"/>
            <ac:picMk id="7" creationId="{9AA46245-220B-4F45-84FB-5D2521B39F47}"/>
          </ac:picMkLst>
        </pc:picChg>
      </pc:sldChg>
      <pc:sldChg chg="addSp delSp modSp add del mod">
        <pc:chgData name="Matahari Nendya" userId="1a1e95a6-b11e-4262-838a-feaa42c98c3c" providerId="ADAL" clId="{0B383EB7-E5B4-4784-8021-780331DD65FB}" dt="2022-02-06T12:57:57.505" v="4609" actId="47"/>
        <pc:sldMkLst>
          <pc:docMk/>
          <pc:sldMk cId="2752760622" sldId="299"/>
        </pc:sldMkLst>
        <pc:picChg chg="add del mod">
          <ac:chgData name="Matahari Nendya" userId="1a1e95a6-b11e-4262-838a-feaa42c98c3c" providerId="ADAL" clId="{0B383EB7-E5B4-4784-8021-780331DD65FB}" dt="2022-02-06T12:57:18.257" v="4596" actId="21"/>
          <ac:picMkLst>
            <pc:docMk/>
            <pc:sldMk cId="2752760622" sldId="299"/>
            <ac:picMk id="4" creationId="{72FA196D-4E69-4BB0-BBED-B2DAD021BBB2}"/>
          </ac:picMkLst>
        </pc:picChg>
        <pc:picChg chg="del">
          <ac:chgData name="Matahari Nendya" userId="1a1e95a6-b11e-4262-838a-feaa42c98c3c" providerId="ADAL" clId="{0B383EB7-E5B4-4784-8021-780331DD65FB}" dt="2022-02-06T12:13:41.191" v="3607" actId="478"/>
          <ac:picMkLst>
            <pc:docMk/>
            <pc:sldMk cId="2752760622" sldId="299"/>
            <ac:picMk id="5" creationId="{8821EDDE-38E6-4DE1-B1BF-CFE27F0ECB75}"/>
          </ac:picMkLst>
        </pc:picChg>
        <pc:picChg chg="del">
          <ac:chgData name="Matahari Nendya" userId="1a1e95a6-b11e-4262-838a-feaa42c98c3c" providerId="ADAL" clId="{0B383EB7-E5B4-4784-8021-780331DD65FB}" dt="2022-02-06T12:13:41.863" v="3608" actId="478"/>
          <ac:picMkLst>
            <pc:docMk/>
            <pc:sldMk cId="2752760622" sldId="299"/>
            <ac:picMk id="7" creationId="{9AA46245-220B-4F45-84FB-5D2521B39F47}"/>
          </ac:picMkLst>
        </pc:picChg>
      </pc:sldChg>
      <pc:sldChg chg="modSp new mod">
        <pc:chgData name="Matahari Nendya" userId="1a1e95a6-b11e-4262-838a-feaa42c98c3c" providerId="ADAL" clId="{0B383EB7-E5B4-4784-8021-780331DD65FB}" dt="2022-02-06T12:58:17.363" v="4621" actId="20577"/>
        <pc:sldMkLst>
          <pc:docMk/>
          <pc:sldMk cId="2473368983" sldId="300"/>
        </pc:sldMkLst>
        <pc:spChg chg="mod">
          <ac:chgData name="Matahari Nendya" userId="1a1e95a6-b11e-4262-838a-feaa42c98c3c" providerId="ADAL" clId="{0B383EB7-E5B4-4784-8021-780331DD65FB}" dt="2022-02-06T12:14:53.432" v="3634" actId="20577"/>
          <ac:spMkLst>
            <pc:docMk/>
            <pc:sldMk cId="2473368983" sldId="300"/>
            <ac:spMk id="2" creationId="{A2D9B031-985E-412A-94E8-B58CECE2820E}"/>
          </ac:spMkLst>
        </pc:spChg>
        <pc:spChg chg="mod">
          <ac:chgData name="Matahari Nendya" userId="1a1e95a6-b11e-4262-838a-feaa42c98c3c" providerId="ADAL" clId="{0B383EB7-E5B4-4784-8021-780331DD65FB}" dt="2022-02-06T12:58:17.363" v="4621" actId="20577"/>
          <ac:spMkLst>
            <pc:docMk/>
            <pc:sldMk cId="2473368983" sldId="300"/>
            <ac:spMk id="3" creationId="{82276C5F-37A6-472A-8F87-6F73B944B45C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23.309" v="4623" actId="403"/>
        <pc:sldMkLst>
          <pc:docMk/>
          <pc:sldMk cId="1538068412" sldId="301"/>
        </pc:sldMkLst>
        <pc:spChg chg="mod">
          <ac:chgData name="Matahari Nendya" userId="1a1e95a6-b11e-4262-838a-feaa42c98c3c" providerId="ADAL" clId="{0B383EB7-E5B4-4784-8021-780331DD65FB}" dt="2022-02-06T12:16:40.487" v="3695" actId="20577"/>
          <ac:spMkLst>
            <pc:docMk/>
            <pc:sldMk cId="1538068412" sldId="301"/>
            <ac:spMk id="2" creationId="{C6EEBFFC-DBA1-49EB-B8B0-F09AEA854501}"/>
          </ac:spMkLst>
        </pc:spChg>
        <pc:spChg chg="mod">
          <ac:chgData name="Matahari Nendya" userId="1a1e95a6-b11e-4262-838a-feaa42c98c3c" providerId="ADAL" clId="{0B383EB7-E5B4-4784-8021-780331DD65FB}" dt="2022-02-06T12:58:23.309" v="4623" actId="403"/>
          <ac:spMkLst>
            <pc:docMk/>
            <pc:sldMk cId="1538068412" sldId="301"/>
            <ac:spMk id="3" creationId="{351B7522-9E5A-42AE-B394-CDB2722FCB2A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33.548" v="4629" actId="27636"/>
        <pc:sldMkLst>
          <pc:docMk/>
          <pc:sldMk cId="905391506" sldId="302"/>
        </pc:sldMkLst>
        <pc:spChg chg="mod">
          <ac:chgData name="Matahari Nendya" userId="1a1e95a6-b11e-4262-838a-feaa42c98c3c" providerId="ADAL" clId="{0B383EB7-E5B4-4784-8021-780331DD65FB}" dt="2022-02-06T12:17:33.736" v="3740" actId="20577"/>
          <ac:spMkLst>
            <pc:docMk/>
            <pc:sldMk cId="905391506" sldId="302"/>
            <ac:spMk id="2" creationId="{3470518C-A28D-47FB-9EC1-0FCE0D24B2FE}"/>
          </ac:spMkLst>
        </pc:spChg>
        <pc:spChg chg="mod">
          <ac:chgData name="Matahari Nendya" userId="1a1e95a6-b11e-4262-838a-feaa42c98c3c" providerId="ADAL" clId="{0B383EB7-E5B4-4784-8021-780331DD65FB}" dt="2022-02-06T12:58:33.548" v="4629" actId="27636"/>
          <ac:spMkLst>
            <pc:docMk/>
            <pc:sldMk cId="905391506" sldId="302"/>
            <ac:spMk id="3" creationId="{C444E6F0-245F-47B8-9868-3EF0AEB0A97B}"/>
          </ac:spMkLst>
        </pc:spChg>
      </pc:sldChg>
      <pc:sldChg chg="addSp modSp new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3868591329" sldId="303"/>
        </pc:sld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2" creationId="{1A8420D9-2A5B-4E33-9EDF-475A6745C21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3" creationId="{BD89BD52-4582-4930-A68C-59F7B47B4CA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868591329" sldId="303"/>
            <ac:picMk id="5" creationId="{D03B1B65-5C0D-4DFF-87A4-C8B6CB7ABA5D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01:24.523" v="4688" actId="14100"/>
        <pc:sldMkLst>
          <pc:docMk/>
          <pc:sldMk cId="3997241812" sldId="304"/>
        </pc:sldMkLst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2" creationId="{ACC44237-17B4-4822-A8EF-09BA74BEBEC4}"/>
          </ac:spMkLst>
        </pc:spChg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3" creationId="{156D71BF-9B14-4984-9BE5-C96849CA98DA}"/>
          </ac:spMkLst>
        </pc:spChg>
        <pc:spChg chg="del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4" creationId="{9E3D65A1-B35D-4BF7-9403-A02F10A01063}"/>
          </ac:spMkLst>
        </pc:spChg>
        <pc:spChg chg="add mod ord">
          <ac:chgData name="Matahari Nendya" userId="1a1e95a6-b11e-4262-838a-feaa42c98c3c" providerId="ADAL" clId="{0B383EB7-E5B4-4784-8021-780331DD65FB}" dt="2022-02-06T12:20:30.839" v="3876" actId="20577"/>
          <ac:spMkLst>
            <pc:docMk/>
            <pc:sldMk cId="3997241812" sldId="304"/>
            <ac:spMk id="5" creationId="{3F169476-DFB5-4FC0-8DA4-714A3AA01117}"/>
          </ac:spMkLst>
        </pc:spChg>
        <pc:spChg chg="add mod ord">
          <ac:chgData name="Matahari Nendya" userId="1a1e95a6-b11e-4262-838a-feaa42c98c3c" providerId="ADAL" clId="{0B383EB7-E5B4-4784-8021-780331DD65FB}" dt="2022-02-06T13:01:20.091" v="4686" actId="27636"/>
          <ac:spMkLst>
            <pc:docMk/>
            <pc:sldMk cId="3997241812" sldId="304"/>
            <ac:spMk id="6" creationId="{5395CD6B-6FDC-4506-A02A-A958103B3767}"/>
          </ac:spMkLst>
        </pc:spChg>
        <pc:picChg chg="add mod">
          <ac:chgData name="Matahari Nendya" userId="1a1e95a6-b11e-4262-838a-feaa42c98c3c" providerId="ADAL" clId="{0B383EB7-E5B4-4784-8021-780331DD65FB}" dt="2022-02-06T13:01:24.523" v="4688" actId="14100"/>
          <ac:picMkLst>
            <pc:docMk/>
            <pc:sldMk cId="3997241812" sldId="304"/>
            <ac:picMk id="7" creationId="{773CDDEA-B0C4-4E36-8525-8DCCD63224D1}"/>
          </ac:picMkLst>
        </pc:picChg>
      </pc:sldChg>
      <pc:sldChg chg="modSp new mod">
        <pc:chgData name="Matahari Nendya" userId="1a1e95a6-b11e-4262-838a-feaa42c98c3c" providerId="ADAL" clId="{0B383EB7-E5B4-4784-8021-780331DD65FB}" dt="2022-02-06T13:02:47.869" v="4696" actId="27636"/>
        <pc:sldMkLst>
          <pc:docMk/>
          <pc:sldMk cId="1765709043" sldId="305"/>
        </pc:sldMkLst>
        <pc:spChg chg="mod">
          <ac:chgData name="Matahari Nendya" userId="1a1e95a6-b11e-4262-838a-feaa42c98c3c" providerId="ADAL" clId="{0B383EB7-E5B4-4784-8021-780331DD65FB}" dt="2022-02-06T12:22:04.240" v="3917" actId="20577"/>
          <ac:spMkLst>
            <pc:docMk/>
            <pc:sldMk cId="1765709043" sldId="305"/>
            <ac:spMk id="2" creationId="{FF3DF1EA-A478-4EAE-BAD7-2359520CC8A0}"/>
          </ac:spMkLst>
        </pc:spChg>
        <pc:spChg chg="mod">
          <ac:chgData name="Matahari Nendya" userId="1a1e95a6-b11e-4262-838a-feaa42c98c3c" providerId="ADAL" clId="{0B383EB7-E5B4-4784-8021-780331DD65FB}" dt="2022-02-06T13:02:47.869" v="4696" actId="27636"/>
          <ac:spMkLst>
            <pc:docMk/>
            <pc:sldMk cId="1765709043" sldId="305"/>
            <ac:spMk id="3" creationId="{D1F097EF-BD73-47F3-A065-230DA0F1F587}"/>
          </ac:spMkLst>
        </pc:spChg>
      </pc:sldChg>
      <pc:sldChg chg="modSp new mod">
        <pc:chgData name="Matahari Nendya" userId="1a1e95a6-b11e-4262-838a-feaa42c98c3c" providerId="ADAL" clId="{0B383EB7-E5B4-4784-8021-780331DD65FB}" dt="2022-02-06T13:03:03.619" v="4703" actId="20577"/>
        <pc:sldMkLst>
          <pc:docMk/>
          <pc:sldMk cId="92347792" sldId="306"/>
        </pc:sldMkLst>
        <pc:spChg chg="mod">
          <ac:chgData name="Matahari Nendya" userId="1a1e95a6-b11e-4262-838a-feaa42c98c3c" providerId="ADAL" clId="{0B383EB7-E5B4-4784-8021-780331DD65FB}" dt="2022-02-06T12:23:30.560" v="3946" actId="20577"/>
          <ac:spMkLst>
            <pc:docMk/>
            <pc:sldMk cId="92347792" sldId="306"/>
            <ac:spMk id="2" creationId="{6CA85951-F2B9-4189-89EF-080D95769AD2}"/>
          </ac:spMkLst>
        </pc:spChg>
        <pc:spChg chg="mod">
          <ac:chgData name="Matahari Nendya" userId="1a1e95a6-b11e-4262-838a-feaa42c98c3c" providerId="ADAL" clId="{0B383EB7-E5B4-4784-8021-780331DD65FB}" dt="2022-02-06T13:03:03.619" v="4703" actId="20577"/>
          <ac:spMkLst>
            <pc:docMk/>
            <pc:sldMk cId="92347792" sldId="306"/>
            <ac:spMk id="3" creationId="{7F7532CF-D8EC-4795-AC2F-84DA6E01356A}"/>
          </ac:spMkLst>
        </pc:spChg>
      </pc:sldChg>
      <pc:sldChg chg="addSp modSp new mod modAnim">
        <pc:chgData name="Matahari Nendya" userId="1a1e95a6-b11e-4262-838a-feaa42c98c3c" providerId="ADAL" clId="{0B383EB7-E5B4-4784-8021-780331DD65FB}" dt="2022-02-06T13:04:10.794" v="4707" actId="403"/>
        <pc:sldMkLst>
          <pc:docMk/>
          <pc:sldMk cId="4173612781" sldId="307"/>
        </pc:sldMkLst>
        <pc:spChg chg="mod">
          <ac:chgData name="Matahari Nendya" userId="1a1e95a6-b11e-4262-838a-feaa42c98c3c" providerId="ADAL" clId="{0B383EB7-E5B4-4784-8021-780331DD65FB}" dt="2022-02-06T12:24:29.096" v="3959" actId="20577"/>
          <ac:spMkLst>
            <pc:docMk/>
            <pc:sldMk cId="4173612781" sldId="307"/>
            <ac:spMk id="2" creationId="{8E7D2C94-55C5-4F04-AED2-59AB638937AA}"/>
          </ac:spMkLst>
        </pc:spChg>
        <pc:spChg chg="mod">
          <ac:chgData name="Matahari Nendya" userId="1a1e95a6-b11e-4262-838a-feaa42c98c3c" providerId="ADAL" clId="{0B383EB7-E5B4-4784-8021-780331DD65FB}" dt="2022-02-06T13:04:10.794" v="4707" actId="403"/>
          <ac:spMkLst>
            <pc:docMk/>
            <pc:sldMk cId="4173612781" sldId="307"/>
            <ac:spMk id="3" creationId="{7F0AAAFE-CCB9-43C6-BB6E-3652E05B6833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6" creationId="{00B38061-B05F-4997-8DB1-BECF8C0F1B8F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9" creationId="{85398E9A-AEA5-4F68-9F82-78C2931B3D2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0" creationId="{493AECBB-C0D6-48D4-B8EE-1582C17F00E9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2" creationId="{8BAB39C2-50E2-40D5-9591-192CA0926E6C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3" creationId="{CB1AF95D-DF21-4DFC-A5B6-63F274291BA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4" creationId="{EBA17347-0551-493E-BB3F-0BD8F963926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5" creationId="{A0885FDC-86BB-4B0D-97A3-DF572123B912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6" creationId="{516FE803-F32E-4840-B9BF-7065A1CC6E8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9" creationId="{33BD82B3-2DB5-4E24-BDF7-572CF620CF56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4" creationId="{ED880AE2-EA8C-4C4F-8314-64EAF789F8CB}"/>
          </ac:grpSpMkLst>
        </pc:gr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5" creationId="{A6675B1C-AD48-411E-9B74-5E31F637B56A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20" creationId="{2083C05C-DE3F-4B65-A2E3-D4E3B8600A04}"/>
          </ac:grpSpMkLst>
        </pc:grpChg>
        <pc:picChg chg="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7" creationId="{1003C70C-7FE8-419A-943E-C4131D02B638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17" creationId="{4ACDCDEC-CB9A-4A12-9763-D8A844841E1A}"/>
          </ac:picMkLst>
        </pc:pic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8" creationId="{FAAB033C-9184-4746-9812-0D23A9AAE4DA}"/>
          </ac:cxnSpMkLst>
        </pc:cxn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1" creationId="{B87B61E9-FD59-4BA8-BD9E-B6744B719CA4}"/>
          </ac:cxnSpMkLst>
        </pc:cxnChg>
        <pc:cxnChg chg="add 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8" creationId="{EF7E0233-9022-4156-A8E8-FC14649949F3}"/>
          </ac:cxnSpMkLst>
        </pc:cxnChg>
      </pc:sldChg>
      <pc:sldChg chg="modSp new mod">
        <pc:chgData name="Matahari Nendya" userId="1a1e95a6-b11e-4262-838a-feaa42c98c3c" providerId="ADAL" clId="{0B383EB7-E5B4-4784-8021-780331DD65FB}" dt="2022-02-06T12:47:12.568" v="4383" actId="27636"/>
        <pc:sldMkLst>
          <pc:docMk/>
          <pc:sldMk cId="432459161" sldId="308"/>
        </pc:sldMkLst>
        <pc:spChg chg="mod">
          <ac:chgData name="Matahari Nendya" userId="1a1e95a6-b11e-4262-838a-feaa42c98c3c" providerId="ADAL" clId="{0B383EB7-E5B4-4784-8021-780331DD65FB}" dt="2022-02-06T12:26:33.841" v="3977" actId="20577"/>
          <ac:spMkLst>
            <pc:docMk/>
            <pc:sldMk cId="432459161" sldId="308"/>
            <ac:spMk id="2" creationId="{4698A5DC-1546-4308-9153-8E471E585D7A}"/>
          </ac:spMkLst>
        </pc:spChg>
        <pc:spChg chg="mod">
          <ac:chgData name="Matahari Nendya" userId="1a1e95a6-b11e-4262-838a-feaa42c98c3c" providerId="ADAL" clId="{0B383EB7-E5B4-4784-8021-780331DD65FB}" dt="2022-02-06T12:47:12.568" v="4383" actId="27636"/>
          <ac:spMkLst>
            <pc:docMk/>
            <pc:sldMk cId="432459161" sldId="308"/>
            <ac:spMk id="3" creationId="{E399CE54-A06F-40A9-A0E0-5246FE863862}"/>
          </ac:spMkLst>
        </pc:spChg>
      </pc:sldChg>
      <pc:sldChg chg="addSp delSp modSp new del mod">
        <pc:chgData name="Matahari Nendya" userId="1a1e95a6-b11e-4262-838a-feaa42c98c3c" providerId="ADAL" clId="{0B383EB7-E5B4-4784-8021-780331DD65FB}" dt="2022-02-06T13:07:15.820" v="4733" actId="47"/>
        <pc:sldMkLst>
          <pc:docMk/>
          <pc:sldMk cId="331528236" sldId="309"/>
        </pc:sldMkLst>
        <pc:spChg chg="del mod">
          <ac:chgData name="Matahari Nendya" userId="1a1e95a6-b11e-4262-838a-feaa42c98c3c" providerId="ADAL" clId="{0B383EB7-E5B4-4784-8021-780331DD65FB}" dt="2022-02-06T13:04:49.574" v="4715" actId="478"/>
          <ac:spMkLst>
            <pc:docMk/>
            <pc:sldMk cId="331528236" sldId="309"/>
            <ac:spMk id="2" creationId="{AF301B7A-73B8-4943-B02F-558E68B3B87A}"/>
          </ac:spMkLst>
        </pc:spChg>
        <pc:spChg chg="del mod">
          <ac:chgData name="Matahari Nendya" userId="1a1e95a6-b11e-4262-838a-feaa42c98c3c" providerId="ADAL" clId="{0B383EB7-E5B4-4784-8021-780331DD65FB}" dt="2022-02-06T13:04:45.046" v="4713" actId="478"/>
          <ac:spMkLst>
            <pc:docMk/>
            <pc:sldMk cId="331528236" sldId="309"/>
            <ac:spMk id="3" creationId="{C4E7CB15-F5E9-49D1-897B-329801BF0F0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4" creationId="{1872A8D0-7456-4AB3-AA04-5F96ECE35DD4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5" creationId="{3A485D2B-1724-450F-A73E-D5644DCA205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6" creationId="{C44EF256-A592-42D8-AC96-B7EAE742DB3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7" creationId="{6C9D6CDE-06CE-4080-B8DC-5D822F140D0C}"/>
          </ac:spMkLst>
        </pc:spChg>
        <pc:spChg chg="add del mod">
          <ac:chgData name="Matahari Nendya" userId="1a1e95a6-b11e-4262-838a-feaa42c98c3c" providerId="ADAL" clId="{0B383EB7-E5B4-4784-8021-780331DD65FB}" dt="2022-02-06T12:30:46.920" v="4047" actId="478"/>
          <ac:spMkLst>
            <pc:docMk/>
            <pc:sldMk cId="331528236" sldId="309"/>
            <ac:spMk id="8" creationId="{197505E4-C4ED-4901-B08D-B9ED643C27B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9" creationId="{A6B735C6-F010-4F4A-9C51-1AD0319FACB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0" creationId="{C5BEBE6A-3C85-456D-8E9D-665943B4121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1" creationId="{68B4F8E4-AD24-43E8-83FA-C4E1EC3BF4E8}"/>
          </ac:spMkLst>
        </pc:spChg>
        <pc:spChg chg="add del mod">
          <ac:chgData name="Matahari Nendya" userId="1a1e95a6-b11e-4262-838a-feaa42c98c3c" providerId="ADAL" clId="{0B383EB7-E5B4-4784-8021-780331DD65FB}" dt="2022-02-06T13:04:47.299" v="4714" actId="478"/>
          <ac:spMkLst>
            <pc:docMk/>
            <pc:sldMk cId="331528236" sldId="309"/>
            <ac:spMk id="13" creationId="{793D50D1-2494-4BD8-81A6-8A88D1127994}"/>
          </ac:spMkLst>
        </pc:spChg>
        <pc:spChg chg="add del mod">
          <ac:chgData name="Matahari Nendya" userId="1a1e95a6-b11e-4262-838a-feaa42c98c3c" providerId="ADAL" clId="{0B383EB7-E5B4-4784-8021-780331DD65FB}" dt="2022-02-06T13:04:52.419" v="4716" actId="478"/>
          <ac:spMkLst>
            <pc:docMk/>
            <pc:sldMk cId="331528236" sldId="309"/>
            <ac:spMk id="15" creationId="{BC8275E6-26A6-444A-B552-6C7DFC471A23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07:26.644" v="4738" actId="1076"/>
        <pc:sldMkLst>
          <pc:docMk/>
          <pc:sldMk cId="1934945052" sldId="310"/>
        </pc:sldMkLst>
        <pc:spChg chg="mod">
          <ac:chgData name="Matahari Nendya" userId="1a1e95a6-b11e-4262-838a-feaa42c98c3c" providerId="ADAL" clId="{0B383EB7-E5B4-4784-8021-780331DD65FB}" dt="2022-02-06T12:32:34.297" v="4160" actId="20577"/>
          <ac:spMkLst>
            <pc:docMk/>
            <pc:sldMk cId="1934945052" sldId="310"/>
            <ac:spMk id="2" creationId="{CFB4B3BA-4F78-48D7-893F-B24970AEADF4}"/>
          </ac:spMkLst>
        </pc:spChg>
        <pc:spChg chg="del">
          <ac:chgData name="Matahari Nendya" userId="1a1e95a6-b11e-4262-838a-feaa42c98c3c" providerId="ADAL" clId="{0B383EB7-E5B4-4784-8021-780331DD65FB}" dt="2022-02-06T12:37:14.729" v="4161" actId="478"/>
          <ac:spMkLst>
            <pc:docMk/>
            <pc:sldMk cId="1934945052" sldId="310"/>
            <ac:spMk id="3" creationId="{4E89E460-8AD1-4801-BE84-D23591E07524}"/>
          </ac:spMkLst>
        </pc:spChg>
        <pc:picChg chg="add mod">
          <ac:chgData name="Matahari Nendya" userId="1a1e95a6-b11e-4262-838a-feaa42c98c3c" providerId="ADAL" clId="{0B383EB7-E5B4-4784-8021-780331DD65FB}" dt="2022-02-06T13:07:26.644" v="4738" actId="1076"/>
          <ac:picMkLst>
            <pc:docMk/>
            <pc:sldMk cId="1934945052" sldId="310"/>
            <ac:picMk id="5" creationId="{46AA5CA1-B65B-443A-AE44-929750F09B54}"/>
          </ac:picMkLst>
        </pc:picChg>
        <pc:picChg chg="add mod">
          <ac:chgData name="Matahari Nendya" userId="1a1e95a6-b11e-4262-838a-feaa42c98c3c" providerId="ADAL" clId="{0B383EB7-E5B4-4784-8021-780331DD65FB}" dt="2022-02-06T13:07:24.147" v="4737" actId="14100"/>
          <ac:picMkLst>
            <pc:docMk/>
            <pc:sldMk cId="1934945052" sldId="310"/>
            <ac:picMk id="7" creationId="{47A0C50C-39F0-406E-BFF8-839D2CC67E11}"/>
          </ac:picMkLst>
        </pc:picChg>
      </pc:sldChg>
      <pc:sldChg chg="add del">
        <pc:chgData name="Matahari Nendya" userId="1a1e95a6-b11e-4262-838a-feaa42c98c3c" providerId="ADAL" clId="{0B383EB7-E5B4-4784-8021-780331DD65FB}" dt="2022-02-06T12:37:49.620" v="4168" actId="2696"/>
        <pc:sldMkLst>
          <pc:docMk/>
          <pc:sldMk cId="1095311161" sldId="311"/>
        </pc:sldMkLst>
      </pc:sldChg>
      <pc:sldChg chg="addSp delSp modSp add mod">
        <pc:chgData name="Matahari Nendya" userId="1a1e95a6-b11e-4262-838a-feaa42c98c3c" providerId="ADAL" clId="{0B383EB7-E5B4-4784-8021-780331DD65FB}" dt="2022-02-06T13:08:56.628" v="4745" actId="1076"/>
        <pc:sldMkLst>
          <pc:docMk/>
          <pc:sldMk cId="1908608923" sldId="311"/>
        </pc:sldMkLst>
        <pc:spChg chg="del mod">
          <ac:chgData name="Matahari Nendya" userId="1a1e95a6-b11e-4262-838a-feaa42c98c3c" providerId="ADAL" clId="{0B383EB7-E5B4-4784-8021-780331DD65FB}" dt="2022-02-06T13:08:50.700" v="4742" actId="478"/>
          <ac:spMkLst>
            <pc:docMk/>
            <pc:sldMk cId="1908608923" sldId="311"/>
            <ac:spMk id="2" creationId="{5F2F4037-8636-419C-99AB-72B2BE587559}"/>
          </ac:spMkLst>
        </pc:spChg>
        <pc:spChg chg="add del mod">
          <ac:chgData name="Matahari Nendya" userId="1a1e95a6-b11e-4262-838a-feaa42c98c3c" providerId="ADAL" clId="{0B383EB7-E5B4-4784-8021-780331DD65FB}" dt="2022-02-06T13:08:52.402" v="4743" actId="478"/>
          <ac:spMkLst>
            <pc:docMk/>
            <pc:sldMk cId="1908608923" sldId="311"/>
            <ac:spMk id="5" creationId="{CE0508DD-D3FD-42B6-8078-7EFD4D5402E4}"/>
          </ac:spMkLst>
        </pc:spChg>
        <pc:picChg chg="mod">
          <ac:chgData name="Matahari Nendya" userId="1a1e95a6-b11e-4262-838a-feaa42c98c3c" providerId="ADAL" clId="{0B383EB7-E5B4-4784-8021-780331DD65FB}" dt="2022-02-06T13:08:56.628" v="4745" actId="1076"/>
          <ac:picMkLst>
            <pc:docMk/>
            <pc:sldMk cId="1908608923" sldId="311"/>
            <ac:picMk id="4" creationId="{319DCAE9-52D6-48A9-A9A8-15B7108C9DC1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10:01.239" v="4751" actId="207"/>
        <pc:sldMkLst>
          <pc:docMk/>
          <pc:sldMk cId="361585507" sldId="312"/>
        </pc:sldMkLst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2" creationId="{3C6563EE-3D04-41E0-A681-4B7F1252E94C}"/>
          </ac:spMkLst>
        </pc:spChg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3" creationId="{E38F63E1-1325-4C29-834E-213E758AAC88}"/>
          </ac:spMkLst>
        </pc:spChg>
        <pc:spChg chg="add del mod ord">
          <ac:chgData name="Matahari Nendya" userId="1a1e95a6-b11e-4262-838a-feaa42c98c3c" providerId="ADAL" clId="{0B383EB7-E5B4-4784-8021-780331DD65FB}" dt="2022-02-06T12:40:11" v="4237" actId="478"/>
          <ac:spMkLst>
            <pc:docMk/>
            <pc:sldMk cId="361585507" sldId="312"/>
            <ac:spMk id="4" creationId="{C5BC31A9-3A35-425F-A940-29C295ABB74A}"/>
          </ac:spMkLst>
        </pc:spChg>
        <pc:spChg chg="add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5" creationId="{AF50BF2A-E0A3-4658-B426-8FD5CFD857C1}"/>
          </ac:spMkLst>
        </pc:spChg>
        <pc:spChg chg="add mod">
          <ac:chgData name="Matahari Nendya" userId="1a1e95a6-b11e-4262-838a-feaa42c98c3c" providerId="ADAL" clId="{0B383EB7-E5B4-4784-8021-780331DD65FB}" dt="2022-02-06T13:10:01.239" v="4751" actId="207"/>
          <ac:spMkLst>
            <pc:docMk/>
            <pc:sldMk cId="361585507" sldId="312"/>
            <ac:spMk id="6" creationId="{060CF9CB-F7DA-480D-879D-682E0711A78A}"/>
          </ac:spMkLst>
        </pc:spChg>
        <pc:spChg chg="add del mod">
          <ac:chgData name="Matahari Nendya" userId="1a1e95a6-b11e-4262-838a-feaa42c98c3c" providerId="ADAL" clId="{0B383EB7-E5B4-4784-8021-780331DD65FB}" dt="2022-02-06T13:09:57.024" v="4750"/>
          <ac:spMkLst>
            <pc:docMk/>
            <pc:sldMk cId="361585507" sldId="312"/>
            <ac:spMk id="10" creationId="{BC8E3704-4C18-45B5-B600-F61639196701}"/>
          </ac:spMkLst>
        </pc:spChg>
        <pc:picChg chg="add del mod">
          <ac:chgData name="Matahari Nendya" userId="1a1e95a6-b11e-4262-838a-feaa42c98c3c" providerId="ADAL" clId="{0B383EB7-E5B4-4784-8021-780331DD65FB}" dt="2022-02-06T12:42:14.897" v="4304" actId="478"/>
          <ac:picMkLst>
            <pc:docMk/>
            <pc:sldMk cId="361585507" sldId="312"/>
            <ac:picMk id="8" creationId="{D1047BD3-F32A-4378-BD73-8F181DD61836}"/>
          </ac:picMkLst>
        </pc:picChg>
        <pc:picChg chg="add mod">
          <ac:chgData name="Matahari Nendya" userId="1a1e95a6-b11e-4262-838a-feaa42c98c3c" providerId="ADAL" clId="{0B383EB7-E5B4-4784-8021-780331DD65FB}" dt="2022-02-06T13:09:03.164" v="4747" actId="14100"/>
          <ac:picMkLst>
            <pc:docMk/>
            <pc:sldMk cId="361585507" sldId="312"/>
            <ac:picMk id="2050" creationId="{87711407-1698-42C7-8F59-9D4737C50C40}"/>
          </ac:picMkLst>
        </pc:picChg>
      </pc:sldChg>
      <pc:sldChg chg="addSp delSp modSp new del mod modClrScheme chgLayout">
        <pc:chgData name="Matahari Nendya" userId="1a1e95a6-b11e-4262-838a-feaa42c98c3c" providerId="ADAL" clId="{0B383EB7-E5B4-4784-8021-780331DD65FB}" dt="2022-02-06T12:39:42.023" v="4234" actId="2696"/>
        <pc:sldMkLst>
          <pc:docMk/>
          <pc:sldMk cId="3549237681" sldId="312"/>
        </pc:sldMkLst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2" creationId="{18E78F46-7636-4177-98F3-16FD4EFCD856}"/>
          </ac:spMkLst>
        </pc:spChg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3" creationId="{88F013C5-AEAC-4D06-9D3E-981BE34D2E43}"/>
          </ac:spMkLst>
        </pc:spChg>
        <pc:spChg chg="add mod ord">
          <ac:chgData name="Matahari Nendya" userId="1a1e95a6-b11e-4262-838a-feaa42c98c3c" providerId="ADAL" clId="{0B383EB7-E5B4-4784-8021-780331DD65FB}" dt="2022-02-06T12:38:26.953" v="4189" actId="20577"/>
          <ac:spMkLst>
            <pc:docMk/>
            <pc:sldMk cId="3549237681" sldId="312"/>
            <ac:spMk id="4" creationId="{D4468AED-E9AB-42A8-BD37-CE905CE8C478}"/>
          </ac:spMkLst>
        </pc:spChg>
        <pc:spChg chg="add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5" creationId="{1A4885DC-4202-42A5-B943-2FCBB47713BA}"/>
          </ac:spMkLst>
        </pc:spChg>
        <pc:spChg chg="add mod">
          <ac:chgData name="Matahari Nendya" userId="1a1e95a6-b11e-4262-838a-feaa42c98c3c" providerId="ADAL" clId="{0B383EB7-E5B4-4784-8021-780331DD65FB}" dt="2022-02-06T12:39:25.074" v="4233" actId="1076"/>
          <ac:spMkLst>
            <pc:docMk/>
            <pc:sldMk cId="3549237681" sldId="312"/>
            <ac:spMk id="6" creationId="{E1DC6868-2CF3-4573-9B76-8648C813939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57:54.698" v="4608" actId="478"/>
        <pc:sldMkLst>
          <pc:docMk/>
          <pc:sldMk cId="3983549722" sldId="313"/>
        </pc:sldMkLst>
        <pc:spChg chg="mod">
          <ac:chgData name="Matahari Nendya" userId="1a1e95a6-b11e-4262-838a-feaa42c98c3c" providerId="ADAL" clId="{0B383EB7-E5B4-4784-8021-780331DD65FB}" dt="2022-02-06T12:56:25.691" v="4581" actId="20577"/>
          <ac:spMkLst>
            <pc:docMk/>
            <pc:sldMk cId="3983549722" sldId="313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54.698" v="4608" actId="478"/>
          <ac:spMkLst>
            <pc:docMk/>
            <pc:sldMk cId="3983549722" sldId="313"/>
            <ac:spMk id="3" creationId="{F280E14B-9A4C-4153-8C6F-9F5679947E37}"/>
          </ac:spMkLst>
        </pc:spChg>
        <pc:picChg chg="add del mod">
          <ac:chgData name="Matahari Nendya" userId="1a1e95a6-b11e-4262-838a-feaa42c98c3c" providerId="ADAL" clId="{0B383EB7-E5B4-4784-8021-780331DD65FB}" dt="2022-02-06T12:56:43.938" v="4588" actId="478"/>
          <ac:picMkLst>
            <pc:docMk/>
            <pc:sldMk cId="3983549722" sldId="313"/>
            <ac:picMk id="4" creationId="{B4BD66BD-F474-4D53-A556-78E5312632E8}"/>
          </ac:picMkLst>
        </pc:picChg>
        <pc:picChg chg="add mod">
          <ac:chgData name="Matahari Nendya" userId="1a1e95a6-b11e-4262-838a-feaa42c98c3c" providerId="ADAL" clId="{0B383EB7-E5B4-4784-8021-780331DD65FB}" dt="2022-02-06T12:57:00.139" v="4593" actId="1076"/>
          <ac:picMkLst>
            <pc:docMk/>
            <pc:sldMk cId="3983549722" sldId="313"/>
            <ac:picMk id="5" creationId="{B7E4877A-C4DC-466C-A217-C40213E4736A}"/>
          </ac:picMkLst>
        </pc:picChg>
      </pc:sldChg>
      <pc:sldChg chg="delSp add mod">
        <pc:chgData name="Matahari Nendya" userId="1a1e95a6-b11e-4262-838a-feaa42c98c3c" providerId="ADAL" clId="{0B383EB7-E5B4-4784-8021-780331DD65FB}" dt="2022-02-06T12:57:48.682" v="4607" actId="478"/>
        <pc:sldMkLst>
          <pc:docMk/>
          <pc:sldMk cId="2376698339" sldId="314"/>
        </pc:sldMkLst>
        <pc:spChg chg="del">
          <ac:chgData name="Matahari Nendya" userId="1a1e95a6-b11e-4262-838a-feaa42c98c3c" providerId="ADAL" clId="{0B383EB7-E5B4-4784-8021-780331DD65FB}" dt="2022-02-06T12:57:48.682" v="4607" actId="478"/>
          <ac:spMkLst>
            <pc:docMk/>
            <pc:sldMk cId="2376698339" sldId="314"/>
            <ac:spMk id="3" creationId="{F280E14B-9A4C-4153-8C6F-9F5679947E37}"/>
          </ac:spMkLst>
        </pc:spChg>
      </pc:sldChg>
      <pc:sldChg chg="new del ord">
        <pc:chgData name="Matahari Nendya" userId="1a1e95a6-b11e-4262-838a-feaa42c98c3c" providerId="ADAL" clId="{0B383EB7-E5B4-4784-8021-780331DD65FB}" dt="2022-02-06T12:56:37.128" v="4586" actId="680"/>
        <pc:sldMkLst>
          <pc:docMk/>
          <pc:sldMk cId="2910533303" sldId="314"/>
        </pc:sldMkLst>
      </pc:sldChg>
      <pc:sldChg chg="addSp delSp modSp add mod modClrScheme chgLayout">
        <pc:chgData name="Matahari Nendya" userId="1a1e95a6-b11e-4262-838a-feaa42c98c3c" providerId="ADAL" clId="{0B383EB7-E5B4-4784-8021-780331DD65FB}" dt="2022-02-06T12:57:45.323" v="4606" actId="14100"/>
        <pc:sldMkLst>
          <pc:docMk/>
          <pc:sldMk cId="3525357388" sldId="315"/>
        </pc:sldMkLst>
        <pc:spChg chg="mod ord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3" creationId="{F280E14B-9A4C-4153-8C6F-9F5679947E37}"/>
          </ac:spMkLst>
        </pc:spChg>
        <pc:spChg chg="add del mod ord">
          <ac:chgData name="Matahari Nendya" userId="1a1e95a6-b11e-4262-838a-feaa42c98c3c" providerId="ADAL" clId="{0B383EB7-E5B4-4784-8021-780331DD65FB}" dt="2022-02-06T12:57:36.386" v="4602" actId="478"/>
          <ac:spMkLst>
            <pc:docMk/>
            <pc:sldMk cId="3525357388" sldId="315"/>
            <ac:spMk id="6" creationId="{81C95EFE-F5C1-4252-BE1E-CE4D126D316E}"/>
          </ac:spMkLst>
        </pc:spChg>
        <pc:picChg chg="del">
          <ac:chgData name="Matahari Nendya" userId="1a1e95a6-b11e-4262-838a-feaa42c98c3c" providerId="ADAL" clId="{0B383EB7-E5B4-4784-8021-780331DD65FB}" dt="2022-02-06T12:57:14.402" v="4595" actId="478"/>
          <ac:picMkLst>
            <pc:docMk/>
            <pc:sldMk cId="3525357388" sldId="315"/>
            <ac:picMk id="4" creationId="{B4BD66BD-F474-4D53-A556-78E5312632E8}"/>
          </ac:picMkLst>
        </pc:picChg>
        <pc:picChg chg="add del mod">
          <ac:chgData name="Matahari Nendya" userId="1a1e95a6-b11e-4262-838a-feaa42c98c3c" providerId="ADAL" clId="{0B383EB7-E5B4-4784-8021-780331DD65FB}" dt="2022-02-06T12:57:30.695" v="4599" actId="21"/>
          <ac:picMkLst>
            <pc:docMk/>
            <pc:sldMk cId="3525357388" sldId="315"/>
            <ac:picMk id="5" creationId="{A0BB5533-438F-4D0F-B518-0A13D964B936}"/>
          </ac:picMkLst>
        </pc:picChg>
        <pc:picChg chg="add del mod">
          <ac:chgData name="Matahari Nendya" userId="1a1e95a6-b11e-4262-838a-feaa42c98c3c" providerId="ADAL" clId="{0B383EB7-E5B4-4784-8021-780331DD65FB}" dt="2022-02-06T12:57:34.306" v="4601"/>
          <ac:picMkLst>
            <pc:docMk/>
            <pc:sldMk cId="3525357388" sldId="315"/>
            <ac:picMk id="7" creationId="{539AB3F2-D98C-43F9-B531-7D090B243D33}"/>
          </ac:picMkLst>
        </pc:picChg>
        <pc:picChg chg="add mod">
          <ac:chgData name="Matahari Nendya" userId="1a1e95a6-b11e-4262-838a-feaa42c98c3c" providerId="ADAL" clId="{0B383EB7-E5B4-4784-8021-780331DD65FB}" dt="2022-02-06T12:57:45.323" v="4606" actId="14100"/>
          <ac:picMkLst>
            <pc:docMk/>
            <pc:sldMk cId="3525357388" sldId="315"/>
            <ac:picMk id="8" creationId="{B35FA8B5-5AA5-430A-8086-C4D5563F8FBE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01:01.947" v="4675" actId="1076"/>
        <pc:sldMkLst>
          <pc:docMk/>
          <pc:sldMk cId="1744150482" sldId="316"/>
        </pc:sldMkLst>
        <pc:spChg chg="mod">
          <ac:chgData name="Matahari Nendya" userId="1a1e95a6-b11e-4262-838a-feaa42c98c3c" providerId="ADAL" clId="{0B383EB7-E5B4-4784-8021-780331DD65FB}" dt="2022-02-06T12:58:50.059" v="4666" actId="20577"/>
          <ac:spMkLst>
            <pc:docMk/>
            <pc:sldMk cId="1744150482" sldId="316"/>
            <ac:spMk id="2" creationId="{27607498-9FB1-42F9-A31E-1E15AEC8F48D}"/>
          </ac:spMkLst>
        </pc:spChg>
        <pc:spChg chg="mod">
          <ac:chgData name="Matahari Nendya" userId="1a1e95a6-b11e-4262-838a-feaa42c98c3c" providerId="ADAL" clId="{0B383EB7-E5B4-4784-8021-780331DD65FB}" dt="2022-02-06T12:59:14.405" v="4670" actId="2710"/>
          <ac:spMkLst>
            <pc:docMk/>
            <pc:sldMk cId="1744150482" sldId="316"/>
            <ac:spMk id="3" creationId="{D7EF5008-C4C6-4015-8184-1CC0AD0E0DF7}"/>
          </ac:spMkLst>
        </pc:spChg>
        <pc:picChg chg="add mod">
          <ac:chgData name="Matahari Nendya" userId="1a1e95a6-b11e-4262-838a-feaa42c98c3c" providerId="ADAL" clId="{0B383EB7-E5B4-4784-8021-780331DD65FB}" dt="2022-02-06T13:01:01.947" v="4675" actId="1076"/>
          <ac:picMkLst>
            <pc:docMk/>
            <pc:sldMk cId="1744150482" sldId="316"/>
            <ac:picMk id="4" creationId="{A67AB223-7CDA-4416-963F-0640F12EA05B}"/>
          </ac:picMkLst>
        </pc:picChg>
      </pc:sldChg>
      <pc:sldChg chg="addSp modSp add mod">
        <pc:chgData name="Matahari Nendya" userId="1a1e95a6-b11e-4262-838a-feaa42c98c3c" providerId="ADAL" clId="{0B383EB7-E5B4-4784-8021-780331DD65FB}" dt="2022-02-06T13:06:51.180" v="4732" actId="1076"/>
        <pc:sldMkLst>
          <pc:docMk/>
          <pc:sldMk cId="3475049294" sldId="317"/>
        </pc:sldMkLst>
        <pc:spChg chg="mod">
          <ac:chgData name="Matahari Nendya" userId="1a1e95a6-b11e-4262-838a-feaa42c98c3c" providerId="ADAL" clId="{0B383EB7-E5B4-4784-8021-780331DD65FB}" dt="2022-02-06T13:04:39.961" v="4712" actId="403"/>
          <ac:spMkLst>
            <pc:docMk/>
            <pc:sldMk cId="3475049294" sldId="317"/>
            <ac:spMk id="3" creationId="{E399CE54-A06F-40A9-A0E0-5246FE863862}"/>
          </ac:spMkLst>
        </pc:spChg>
        <pc:spChg chg="add mod">
          <ac:chgData name="Matahari Nendya" userId="1a1e95a6-b11e-4262-838a-feaa42c98c3c" providerId="ADAL" clId="{0B383EB7-E5B4-4784-8021-780331DD65FB}" dt="2022-02-06T13:05:04.956" v="4719" actId="14100"/>
          <ac:spMkLst>
            <pc:docMk/>
            <pc:sldMk cId="3475049294" sldId="317"/>
            <ac:spMk id="4" creationId="{9E43740B-C2F5-4E0E-B7EF-5E4DE657AB47}"/>
          </ac:spMkLst>
        </pc:spChg>
        <pc:spChg chg="add mod">
          <ac:chgData name="Matahari Nendya" userId="1a1e95a6-b11e-4262-838a-feaa42c98c3c" providerId="ADAL" clId="{0B383EB7-E5B4-4784-8021-780331DD65FB}" dt="2022-02-06T13:05:08.771" v="4720" actId="1076"/>
          <ac:spMkLst>
            <pc:docMk/>
            <pc:sldMk cId="3475049294" sldId="317"/>
            <ac:spMk id="5" creationId="{705D44BB-A80D-4A16-904E-5F6807CADE5E}"/>
          </ac:spMkLst>
        </pc:spChg>
        <pc:spChg chg="add mod">
          <ac:chgData name="Matahari Nendya" userId="1a1e95a6-b11e-4262-838a-feaa42c98c3c" providerId="ADAL" clId="{0B383EB7-E5B4-4784-8021-780331DD65FB}" dt="2022-02-06T13:05:24.147" v="4723" actId="1076"/>
          <ac:spMkLst>
            <pc:docMk/>
            <pc:sldMk cId="3475049294" sldId="317"/>
            <ac:spMk id="6" creationId="{02A74163-413A-44E2-8B11-D640395662B5}"/>
          </ac:spMkLst>
        </pc:spChg>
        <pc:spChg chg="add mod">
          <ac:chgData name="Matahari Nendya" userId="1a1e95a6-b11e-4262-838a-feaa42c98c3c" providerId="ADAL" clId="{0B383EB7-E5B4-4784-8021-780331DD65FB}" dt="2022-02-06T13:05:34.996" v="4725" actId="1076"/>
          <ac:spMkLst>
            <pc:docMk/>
            <pc:sldMk cId="3475049294" sldId="317"/>
            <ac:spMk id="7" creationId="{C2813071-A965-404E-B202-CCC097856B68}"/>
          </ac:spMkLst>
        </pc:spChg>
        <pc:spChg chg="add mod">
          <ac:chgData name="Matahari Nendya" userId="1a1e95a6-b11e-4262-838a-feaa42c98c3c" providerId="ADAL" clId="{0B383EB7-E5B4-4784-8021-780331DD65FB}" dt="2022-02-06T13:05:44.380" v="4728" actId="14100"/>
          <ac:spMkLst>
            <pc:docMk/>
            <pc:sldMk cId="3475049294" sldId="317"/>
            <ac:spMk id="8" creationId="{F5A15706-A15B-435A-B94F-375997A615BB}"/>
          </ac:spMkLst>
        </pc:spChg>
        <pc:spChg chg="add mod">
          <ac:chgData name="Matahari Nendya" userId="1a1e95a6-b11e-4262-838a-feaa42c98c3c" providerId="ADAL" clId="{0B383EB7-E5B4-4784-8021-780331DD65FB}" dt="2022-02-06T13:05:56.220" v="4730" actId="1076"/>
          <ac:spMkLst>
            <pc:docMk/>
            <pc:sldMk cId="3475049294" sldId="317"/>
            <ac:spMk id="9" creationId="{471CC834-069D-47A7-81E3-34401AAC2CAD}"/>
          </ac:spMkLst>
        </pc:spChg>
        <pc:spChg chg="add mod">
          <ac:chgData name="Matahari Nendya" userId="1a1e95a6-b11e-4262-838a-feaa42c98c3c" providerId="ADAL" clId="{0B383EB7-E5B4-4784-8021-780331DD65FB}" dt="2022-02-06T13:06:51.180" v="4732" actId="1076"/>
          <ac:spMkLst>
            <pc:docMk/>
            <pc:sldMk cId="3475049294" sldId="317"/>
            <ac:spMk id="10" creationId="{8E90DF88-9240-48BE-80D8-1CF39BD658EC}"/>
          </ac:spMkLst>
        </pc:spChg>
      </pc:sldChg>
      <pc:sldChg chg="add del">
        <pc:chgData name="Matahari Nendya" userId="1a1e95a6-b11e-4262-838a-feaa42c98c3c" providerId="ADAL" clId="{0B383EB7-E5B4-4784-8021-780331DD65FB}" dt="2022-02-06T12:00:36.181" v="3375" actId="2696"/>
        <pc:sldMkLst>
          <pc:docMk/>
          <pc:sldMk cId="2443086741" sldId="328"/>
        </pc:sldMkLst>
      </pc:sldChg>
      <pc:sldMasterChg chg="modSp delSldLayout modSldLayout">
        <pc:chgData name="Matahari Nendya" userId="1a1e95a6-b11e-4262-838a-feaa42c98c3c" providerId="ADAL" clId="{0B383EB7-E5B4-4784-8021-780331DD65FB}" dt="2022-02-06T12:47:12.287" v="4381"/>
        <pc:sldMasterMkLst>
          <pc:docMk/>
          <pc:sldMasterMk cId="3839803590" sldId="2147483648"/>
        </pc:sldMaster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8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9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0" creationId="{00000000-0000-0000-0000-000000000000}"/>
          </ac:spMkLst>
        </pc:s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asterMk cId="3839803590" sldId="2147483648"/>
            <ac:grpSpMk id="11" creationId="{00000000-0000-0000-0000-000000000000}"/>
          </ac:grpSpMkLst>
        </pc:grp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1036379758" sldId="2147483659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0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1036379758" sldId="2147483659"/>
              <ac:grpSpMk id="11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54426134" sldId="214748366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54426134" sldId="2147483660"/>
              <ac:grpSpMk id="8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82767422" sldId="2147483661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82767422" sldId="2147483661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73173449" sldId="2147483662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73173449" sldId="2147483662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46982251" sldId="2147483663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7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46982251" sldId="2147483663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32317621" sldId="2147483664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5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32317621" sldId="2147483664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590302820" sldId="2147483665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590302820" sldId="2147483665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929258224" sldId="2147483666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929258224" sldId="2147483666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702950967" sldId="2147483667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702950967" sldId="2147483667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653170741" sldId="2147483668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653170741" sldId="2147483668"/>
              <ac:grpSpMk id="7" creationId="{00000000-0000-0000-0000-000000000000}"/>
            </ac:grpSpMkLst>
          </pc:grpChg>
        </pc:sldLayoutChg>
        <pc:sldLayoutChg chg="delSp modSp mod modAnim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13011367" sldId="214748367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13011367" sldId="2147483670"/>
              <ac:grpSpMk id="11" creationId="{00000000-0000-0000-0000-000000000000}"/>
            </ac:grpSpMkLst>
          </pc:grpChg>
          <pc:picChg chg="del">
            <ac:chgData name="Matahari Nendya" userId="1a1e95a6-b11e-4262-838a-feaa42c98c3c" providerId="ADAL" clId="{0B383EB7-E5B4-4784-8021-780331DD65FB}" dt="2022-02-06T11:29:44.676" v="2730" actId="478"/>
            <ac:picMkLst>
              <pc:docMk/>
              <pc:sldMasterMk cId="3839803590" sldId="2147483648"/>
              <pc:sldLayoutMk cId="3613011367" sldId="2147483670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0B383EB7-E5B4-4784-8021-780331DD65FB}" dt="2022-02-06T11:29:42.828" v="2729" actId="478"/>
            <ac:picMkLst>
              <pc:docMk/>
              <pc:sldMasterMk cId="3839803590" sldId="2147483648"/>
              <pc:sldLayoutMk cId="3613011367" sldId="2147483670"/>
              <ac:picMk id="21" creationId="{00000000-0000-0000-0000-000000000000}"/>
            </ac:picMkLst>
          </pc:picChg>
        </pc:sldLayoutChg>
        <pc:sldLayoutChg chg="del">
          <pc:chgData name="Matahari Nendya" userId="1a1e95a6-b11e-4262-838a-feaa42c98c3c" providerId="ADAL" clId="{0B383EB7-E5B4-4784-8021-780331DD65FB}" dt="2022-02-06T12:00:36.181" v="3375" actId="2696"/>
          <pc:sldLayoutMkLst>
            <pc:docMk/>
            <pc:sldMasterMk cId="3839803590" sldId="2147483648"/>
            <pc:sldLayoutMk cId="442273888" sldId="2147483671"/>
          </pc:sldLayoutMkLst>
        </pc:sldLayoutChg>
      </pc:sldMasterChg>
    </pc:docChg>
  </pc:docChgLst>
  <pc:docChgLst>
    <pc:chgData name="Matahari Nendya" userId="1a1e95a6-b11e-4262-838a-feaa42c98c3c" providerId="ADAL" clId="{07CFD8A1-DC09-FA4C-88F0-440B2F466C3A}"/>
    <pc:docChg chg="undo custSel addSld delSld modSld sldOrd">
      <pc:chgData name="Matahari Nendya" userId="1a1e95a6-b11e-4262-838a-feaa42c98c3c" providerId="ADAL" clId="{07CFD8A1-DC09-FA4C-88F0-440B2F466C3A}" dt="2022-02-26T06:55:39.767" v="768" actId="20577"/>
      <pc:docMkLst>
        <pc:docMk/>
      </pc:docMkLst>
      <pc:sldChg chg="modSp mod">
        <pc:chgData name="Matahari Nendya" userId="1a1e95a6-b11e-4262-838a-feaa42c98c3c" providerId="ADAL" clId="{07CFD8A1-DC09-FA4C-88F0-440B2F466C3A}" dt="2022-02-25T08:41:24.251" v="10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07CFD8A1-DC09-FA4C-88F0-440B2F466C3A}" dt="2022-02-25T08:41:24.251" v="10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modSp add mod delAnim">
        <pc:chgData name="Matahari Nendya" userId="1a1e95a6-b11e-4262-838a-feaa42c98c3c" providerId="ADAL" clId="{07CFD8A1-DC09-FA4C-88F0-440B2F466C3A}" dt="2022-02-25T09:04:33.090" v="380" actId="1076"/>
        <pc:sldMkLst>
          <pc:docMk/>
          <pc:sldMk cId="0" sldId="262"/>
        </pc:sldMkLst>
        <pc:spChg chg="mod">
          <ac:chgData name="Matahari Nendya" userId="1a1e95a6-b11e-4262-838a-feaa42c98c3c" providerId="ADAL" clId="{07CFD8A1-DC09-FA4C-88F0-440B2F466C3A}" dt="2022-02-25T08:42:25.917" v="15" actId="27636"/>
          <ac:spMkLst>
            <pc:docMk/>
            <pc:sldMk cId="0" sldId="262"/>
            <ac:spMk id="571394" creationId="{B7A3CD9B-D513-4B78-B91B-A325D9C3ECBF}"/>
          </ac:spMkLst>
        </pc:spChg>
        <pc:spChg chg="mod">
          <ac:chgData name="Matahari Nendya" userId="1a1e95a6-b11e-4262-838a-feaa42c98c3c" providerId="ADAL" clId="{07CFD8A1-DC09-FA4C-88F0-440B2F466C3A}" dt="2022-02-25T09:04:09.326" v="376" actId="1076"/>
          <ac:spMkLst>
            <pc:docMk/>
            <pc:sldMk cId="0" sldId="262"/>
            <ac:spMk id="571395" creationId="{98415381-12DD-45C7-927F-6B83011379A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398" creationId="{ED1BA6D7-E877-4D57-A662-9F8FD536055D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399" creationId="{F79A43EB-8EED-4657-9942-D01E40EE7C0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0" creationId="{04103C05-BFB4-4237-9A20-AB01F56052E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1" creationId="{B55E715A-561C-4142-A815-EA1967D76A03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2" creationId="{526A9E43-01AD-4F37-BC2F-1664A414896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3" creationId="{5AF63BB7-420C-4FA1-8FAF-5609F060EEB5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4" creationId="{5899199A-BD96-4A9F-9759-D52CAB2BB206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5" creationId="{CFDA73AF-865A-48EB-950C-9E49591E6B28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6" creationId="{AC1BC664-7F1D-4C92-86A0-AE7FD152368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7" creationId="{D26DCBF3-B7A2-4A96-B738-399367361B7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8" creationId="{B4A4643C-60B8-4A6E-B046-A7A8854FCD7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9" creationId="{2CBF6DAA-871F-4D71-A0C5-DCEE826E383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10" creationId="{8BF72365-D83D-4023-8022-FB8EDE676F3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11" creationId="{3ADBBDCB-B1BE-410A-91DC-75C4EFE2BAC7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12" creationId="{6ABBECE2-CCC4-44F7-9128-431DF065F183}"/>
          </ac:spMkLst>
        </pc:spChg>
        <pc:grpChg chg="add mod">
          <ac:chgData name="Matahari Nendya" userId="1a1e95a6-b11e-4262-838a-feaa42c98c3c" providerId="ADAL" clId="{07CFD8A1-DC09-FA4C-88F0-440B2F466C3A}" dt="2022-02-25T09:04:33.090" v="380" actId="1076"/>
          <ac:grpSpMkLst>
            <pc:docMk/>
            <pc:sldMk cId="0" sldId="262"/>
            <ac:grpSpMk id="2" creationId="{E789A3E1-FADE-104B-A422-313129CFDAD2}"/>
          </ac:grpSpMkLst>
        </pc:grpChg>
      </pc:sldChg>
      <pc:sldChg chg="addSp delSp modSp add del mod modClrScheme chgLayout">
        <pc:chgData name="Matahari Nendya" userId="1a1e95a6-b11e-4262-838a-feaa42c98c3c" providerId="ADAL" clId="{07CFD8A1-DC09-FA4C-88F0-440B2F466C3A}" dt="2022-02-25T08:48:19.408" v="102" actId="2696"/>
        <pc:sldMkLst>
          <pc:docMk/>
          <pc:sldMk cId="0" sldId="263"/>
        </pc:sldMkLst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0" sldId="263"/>
            <ac:spMk id="2" creationId="{96F9DCB1-14DA-7843-8E0D-62EAC220C6D2}"/>
          </ac:spMkLst>
        </pc:spChg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0" sldId="263"/>
            <ac:spMk id="5" creationId="{2FD27263-843F-9340-A9DD-A3704181CCFA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0" sldId="263"/>
            <ac:spMk id="6" creationId="{17D9BFD9-FE5C-E748-9B8D-6E4F495A54EE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0" sldId="263"/>
            <ac:spMk id="7" creationId="{F3D23B9B-2550-A942-99E1-E732BF5DF158}"/>
          </ac:spMkLst>
        </pc:spChg>
        <pc:spChg chg="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0" sldId="263"/>
            <ac:spMk id="573442" creationId="{9DE605B6-29A9-4D90-BC33-EA778C6459E0}"/>
          </ac:spMkLst>
        </pc:spChg>
        <pc:picChg chg="del">
          <ac:chgData name="Matahari Nendya" userId="1a1e95a6-b11e-4262-838a-feaa42c98c3c" providerId="ADAL" clId="{07CFD8A1-DC09-FA4C-88F0-440B2F466C3A}" dt="2022-02-25T08:46:22.984" v="65" actId="21"/>
          <ac:picMkLst>
            <pc:docMk/>
            <pc:sldMk cId="0" sldId="263"/>
            <ac:picMk id="3" creationId="{A9453B59-67C5-40CA-A354-3442C8333049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0" sldId="26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0" sldId="266"/>
        </pc:sldMkLst>
      </pc:sldChg>
      <pc:sldChg chg="addSp modSp add del mod">
        <pc:chgData name="Matahari Nendya" userId="1a1e95a6-b11e-4262-838a-feaa42c98c3c" providerId="ADAL" clId="{07CFD8A1-DC09-FA4C-88F0-440B2F466C3A}" dt="2022-02-25T08:59:02.424" v="299" actId="1076"/>
        <pc:sldMkLst>
          <pc:docMk/>
          <pc:sldMk cId="0" sldId="267"/>
        </pc:sldMkLst>
        <pc:spChg chg="mod">
          <ac:chgData name="Matahari Nendya" userId="1a1e95a6-b11e-4262-838a-feaa42c98c3c" providerId="ADAL" clId="{07CFD8A1-DC09-FA4C-88F0-440B2F466C3A}" dt="2022-02-25T08:57:52.918" v="287" actId="14100"/>
          <ac:spMkLst>
            <pc:docMk/>
            <pc:sldMk cId="0" sldId="267"/>
            <ac:spMk id="577540" creationId="{88B375CA-F285-4C09-BCFB-5B5B1E7095D4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0" sldId="267"/>
            <ac:spMk id="577541" creationId="{358A66C7-3DBA-4341-8B0C-0F8C9BD3802C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0" sldId="267"/>
            <ac:spMk id="577542" creationId="{8A5155E8-3E84-4A1F-93EC-288031C3642A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0" sldId="267"/>
            <ac:spMk id="577543" creationId="{3AE899B9-4817-4A1E-9B8D-E2BEF4E1A08B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0" sldId="267"/>
            <ac:spMk id="577544" creationId="{5E780772-B3A7-4395-8F3C-BF96C1CABFEA}"/>
          </ac:spMkLst>
        </pc:spChg>
        <pc:grpChg chg="add mod">
          <ac:chgData name="Matahari Nendya" userId="1a1e95a6-b11e-4262-838a-feaa42c98c3c" providerId="ADAL" clId="{07CFD8A1-DC09-FA4C-88F0-440B2F466C3A}" dt="2022-02-25T08:59:02.424" v="299" actId="1076"/>
          <ac:grpSpMkLst>
            <pc:docMk/>
            <pc:sldMk cId="0" sldId="267"/>
            <ac:grpSpMk id="2" creationId="{D348156F-7973-8641-9020-85E4BDAC4BB2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10.126" v="301" actId="404"/>
        <pc:sldMkLst>
          <pc:docMk/>
          <pc:sldMk cId="0" sldId="268"/>
        </pc:sldMkLst>
        <pc:spChg chg="mod">
          <ac:chgData name="Matahari Nendya" userId="1a1e95a6-b11e-4262-838a-feaa42c98c3c" providerId="ADAL" clId="{07CFD8A1-DC09-FA4C-88F0-440B2F466C3A}" dt="2022-02-25T08:58:17.095" v="294" actId="5793"/>
          <ac:spMkLst>
            <pc:docMk/>
            <pc:sldMk cId="0" sldId="268"/>
            <ac:spMk id="578563" creationId="{11D01CB7-F969-41EA-ABD4-492537ACDD8D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0" sldId="268"/>
            <ac:spMk id="578566" creationId="{F33732C5-6D7E-4EB7-AE90-3EE5111D395C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0" sldId="268"/>
            <ac:spMk id="578567" creationId="{CEFA2791-26FA-4343-9A08-A7EEB1D143C0}"/>
          </ac:spMkLst>
        </pc:spChg>
        <pc:spChg chg="mod">
          <ac:chgData name="Matahari Nendya" userId="1a1e95a6-b11e-4262-838a-feaa42c98c3c" providerId="ADAL" clId="{07CFD8A1-DC09-FA4C-88F0-440B2F466C3A}" dt="2022-02-25T08:59:10.126" v="301" actId="404"/>
          <ac:spMkLst>
            <pc:docMk/>
            <pc:sldMk cId="0" sldId="268"/>
            <ac:spMk id="578569" creationId="{B16B6A94-EE74-4E93-9F36-84350AFC15E1}"/>
          </ac:spMkLst>
        </pc:spChg>
        <pc:grpChg chg="add mod">
          <ac:chgData name="Matahari Nendya" userId="1a1e95a6-b11e-4262-838a-feaa42c98c3c" providerId="ADAL" clId="{07CFD8A1-DC09-FA4C-88F0-440B2F466C3A}" dt="2022-02-25T08:58:50.182" v="297" actId="1076"/>
          <ac:grpSpMkLst>
            <pc:docMk/>
            <pc:sldMk cId="0" sldId="268"/>
            <ac:grpSpMk id="2" creationId="{59DE1114-373B-0E43-BD9F-8FB3458116E7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29.291" v="306" actId="1076"/>
        <pc:sldMkLst>
          <pc:docMk/>
          <pc:sldMk cId="0" sldId="269"/>
        </pc:sldMkLst>
        <pc:spChg chg="mod">
          <ac:chgData name="Matahari Nendya" userId="1a1e95a6-b11e-4262-838a-feaa42c98c3c" providerId="ADAL" clId="{07CFD8A1-DC09-FA4C-88F0-440B2F466C3A}" dt="2022-02-25T08:59:25.370" v="305" actId="403"/>
          <ac:spMkLst>
            <pc:docMk/>
            <pc:sldMk cId="0" sldId="269"/>
            <ac:spMk id="579587" creationId="{B406BAAB-CE39-4034-A9C7-AF61C3497773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0" sldId="269"/>
            <ac:spMk id="579588" creationId="{8ECC53FF-09B2-405F-BBC4-4E4F830A3EEC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0" sldId="269"/>
            <ac:spMk id="579589" creationId="{3897AB95-6CC4-4FA4-ADE9-929A93F9B07B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0" sldId="269"/>
            <ac:spMk id="579590" creationId="{5F83D5B9-9FE5-42FF-8B3B-B9FADDD26E3D}"/>
          </ac:spMkLst>
        </pc:spChg>
        <pc:grpChg chg="add mod">
          <ac:chgData name="Matahari Nendya" userId="1a1e95a6-b11e-4262-838a-feaa42c98c3c" providerId="ADAL" clId="{07CFD8A1-DC09-FA4C-88F0-440B2F466C3A}" dt="2022-02-25T08:59:29.291" v="306" actId="1076"/>
          <ac:grpSpMkLst>
            <pc:docMk/>
            <pc:sldMk cId="0" sldId="269"/>
            <ac:grpSpMk id="2" creationId="{3721AC1D-D245-D64C-A3D3-7D52B103D64D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9:00:10.887" v="318" actId="404"/>
        <pc:sldMkLst>
          <pc:docMk/>
          <pc:sldMk cId="0" sldId="270"/>
        </pc:sldMkLst>
        <pc:spChg chg="mod">
          <ac:chgData name="Matahari Nendya" userId="1a1e95a6-b11e-4262-838a-feaa42c98c3c" providerId="ADAL" clId="{07CFD8A1-DC09-FA4C-88F0-440B2F466C3A}" dt="2022-02-25T09:00:10.887" v="318" actId="404"/>
          <ac:spMkLst>
            <pc:docMk/>
            <pc:sldMk cId="0" sldId="270"/>
            <ac:spMk id="580611" creationId="{DFF9C755-5A90-42E3-B745-BF56AB65AA5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0" sldId="270"/>
            <ac:spMk id="580614" creationId="{6914A6AB-C93F-4067-9951-9BDE33161F6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0" sldId="270"/>
            <ac:spMk id="580615" creationId="{95704F27-54C8-4423-994A-B4611EB9AC81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0" sldId="270"/>
            <ac:spMk id="580616" creationId="{3CAE3FD7-31E0-4AFD-9989-A2DC8DBB847C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0" sldId="270"/>
            <ac:spMk id="580617" creationId="{4594273D-2BC2-43A5-9B08-F122B90605F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0" sldId="270"/>
            <ac:spMk id="580619" creationId="{FCAF4712-9999-42EE-A531-D3F652B8EEA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0" sldId="270"/>
            <ac:spMk id="580620" creationId="{10E354E1-600F-4102-977F-57D1872D1C94}"/>
          </ac:spMkLst>
        </pc:spChg>
        <pc:grpChg chg="add mod">
          <ac:chgData name="Matahari Nendya" userId="1a1e95a6-b11e-4262-838a-feaa42c98c3c" providerId="ADAL" clId="{07CFD8A1-DC09-FA4C-88F0-440B2F466C3A}" dt="2022-02-25T08:59:51.756" v="308" actId="1076"/>
          <ac:grpSpMkLst>
            <pc:docMk/>
            <pc:sldMk cId="0" sldId="270"/>
            <ac:grpSpMk id="2" creationId="{014E51AD-A4BB-BE4D-A593-AA9141B1E5BD}"/>
          </ac:grpSpMkLst>
        </pc:grpChg>
      </pc:sldChg>
      <pc:sldChg chg="addSp modSp add mod delAnim">
        <pc:chgData name="Matahari Nendya" userId="1a1e95a6-b11e-4262-838a-feaa42c98c3c" providerId="ADAL" clId="{07CFD8A1-DC09-FA4C-88F0-440B2F466C3A}" dt="2022-02-25T09:02:42.752" v="354" actId="14100"/>
        <pc:sldMkLst>
          <pc:docMk/>
          <pc:sldMk cId="0" sldId="271"/>
        </pc:sldMkLst>
        <pc:spChg chg="mod">
          <ac:chgData name="Matahari Nendya" userId="1a1e95a6-b11e-4262-838a-feaa42c98c3c" providerId="ADAL" clId="{07CFD8A1-DC09-FA4C-88F0-440B2F466C3A}" dt="2022-02-25T09:02:42.752" v="354" actId="14100"/>
          <ac:spMkLst>
            <pc:docMk/>
            <pc:sldMk cId="0" sldId="271"/>
            <ac:spMk id="581635" creationId="{E7D4476A-F194-4147-9383-BFF76C882081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0" sldId="271"/>
            <ac:spMk id="581638" creationId="{A66F74C2-CB14-4EBE-8458-E9AF83514E0B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0" sldId="271"/>
            <ac:spMk id="581639" creationId="{021EFE97-FE9D-4366-B04D-F8E9B186B37A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0" sldId="271"/>
            <ac:spMk id="581640" creationId="{60FC71AE-A5CE-4CA9-98B8-788EBC70310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0" sldId="271"/>
            <ac:spMk id="581641" creationId="{44EF707F-C0D4-4E24-953A-CE58D398785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0" sldId="271"/>
            <ac:spMk id="581645" creationId="{D8F087F6-5412-4542-BF68-2A81341C2D3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0" sldId="271"/>
            <ac:spMk id="581646" creationId="{E826981C-D4E6-48B6-B771-7F307E09FEE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0" sldId="271"/>
            <ac:spMk id="581648" creationId="{8F749319-ABD9-44C6-A1EC-58F927EC7E1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0" sldId="271"/>
            <ac:spMk id="581649" creationId="{FDDE74B6-022E-44E2-A184-13D78C2F3877}"/>
          </ac:spMkLst>
        </pc:spChg>
        <pc:grpChg chg="add 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0" sldId="271"/>
            <ac:grpSpMk id="2" creationId="{545558BE-60C1-5648-8830-2938B8763F1B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0" sldId="271"/>
            <ac:grpSpMk id="581643" creationId="{6B06ACAC-924B-45DD-8CF5-D95B0CF4BA0F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0" sldId="271"/>
            <ac:grpSpMk id="581644" creationId="{925ED4EE-99D8-49C4-9D06-A9A26525C3CA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3:08.687" v="362" actId="1076"/>
        <pc:sldMkLst>
          <pc:docMk/>
          <pc:sldMk cId="0" sldId="272"/>
        </pc:sldMkLst>
        <pc:spChg chg="mod">
          <ac:chgData name="Matahari Nendya" userId="1a1e95a6-b11e-4262-838a-feaa42c98c3c" providerId="ADAL" clId="{07CFD8A1-DC09-FA4C-88F0-440B2F466C3A}" dt="2022-02-25T09:03:06.480" v="361" actId="1076"/>
          <ac:spMkLst>
            <pc:docMk/>
            <pc:sldMk cId="0" sldId="272"/>
            <ac:spMk id="582659" creationId="{874EA4C4-B634-4E83-BD0B-991BA88F6BD3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0" sldId="272"/>
            <ac:spMk id="582660" creationId="{D4325492-5A26-4194-AECB-A5D540836355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0" sldId="272"/>
            <ac:spMk id="582661" creationId="{3668ADC2-B6F5-49C7-8C30-C826CDB13A4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0" sldId="272"/>
            <ac:spMk id="582664" creationId="{A02F121E-5C53-4D86-B21C-096AD057712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0" sldId="272"/>
            <ac:spMk id="582665" creationId="{1BC7CAD4-F6B4-4944-B3E9-EEE17D6E4685}"/>
          </ac:spMkLst>
        </pc:spChg>
        <pc:grpChg chg="add mod">
          <ac:chgData name="Matahari Nendya" userId="1a1e95a6-b11e-4262-838a-feaa42c98c3c" providerId="ADAL" clId="{07CFD8A1-DC09-FA4C-88F0-440B2F466C3A}" dt="2022-02-25T09:03:08.687" v="362" actId="1076"/>
          <ac:grpSpMkLst>
            <pc:docMk/>
            <pc:sldMk cId="0" sldId="272"/>
            <ac:grpSpMk id="2" creationId="{E50C2CBA-E9AD-B64A-8135-D33B12B8B741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1:10.248" v="330" actId="2710"/>
        <pc:sldMkLst>
          <pc:docMk/>
          <pc:sldMk cId="0" sldId="273"/>
        </pc:sldMkLst>
        <pc:spChg chg="mod">
          <ac:chgData name="Matahari Nendya" userId="1a1e95a6-b11e-4262-838a-feaa42c98c3c" providerId="ADAL" clId="{07CFD8A1-DC09-FA4C-88F0-440B2F466C3A}" dt="2022-02-25T09:01:10.248" v="330" actId="2710"/>
          <ac:spMkLst>
            <pc:docMk/>
            <pc:sldMk cId="0" sldId="273"/>
            <ac:spMk id="9220" creationId="{B3F00E8E-43D5-4610-91A6-6891FE5C6342}"/>
          </ac:spMkLst>
        </pc:spChg>
        <pc:grpChg chg="add mod">
          <ac:chgData name="Matahari Nendya" userId="1a1e95a6-b11e-4262-838a-feaa42c98c3c" providerId="ADAL" clId="{07CFD8A1-DC09-FA4C-88F0-440B2F466C3A}" dt="2022-02-25T09:00:49.526" v="324" actId="1076"/>
          <ac:grpSpMkLst>
            <pc:docMk/>
            <pc:sldMk cId="0" sldId="273"/>
            <ac:grpSpMk id="2" creationId="{57F31F4A-42BB-414C-A753-2E675F1D016D}"/>
          </ac:grpSpMkLst>
        </pc:grpChg>
        <pc:grpChg chg="add mod">
          <ac:chgData name="Matahari Nendya" userId="1a1e95a6-b11e-4262-838a-feaa42c98c3c" providerId="ADAL" clId="{07CFD8A1-DC09-FA4C-88F0-440B2F466C3A}" dt="2022-02-25T09:00:59.377" v="326" actId="1076"/>
          <ac:grpSpMkLst>
            <pc:docMk/>
            <pc:sldMk cId="0" sldId="273"/>
            <ac:grpSpMk id="4" creationId="{4808FD06-D404-C14B-92E7-9516511E9B61}"/>
          </ac:grpSpMkLst>
        </pc:grpChg>
      </pc:sldChg>
      <pc:sldChg chg="addSp modSp add del mod">
        <pc:chgData name="Matahari Nendya" userId="1a1e95a6-b11e-4262-838a-feaa42c98c3c" providerId="ADAL" clId="{07CFD8A1-DC09-FA4C-88F0-440B2F466C3A}" dt="2022-02-25T09:00:35.799" v="322" actId="1076"/>
        <pc:sldMkLst>
          <pc:docMk/>
          <pc:sldMk cId="0" sldId="274"/>
        </pc:sldMkLst>
        <pc:grpChg chg="add mod">
          <ac:chgData name="Matahari Nendya" userId="1a1e95a6-b11e-4262-838a-feaa42c98c3c" providerId="ADAL" clId="{07CFD8A1-DC09-FA4C-88F0-440B2F466C3A}" dt="2022-02-25T09:00:29.203" v="320" actId="1076"/>
          <ac:grpSpMkLst>
            <pc:docMk/>
            <pc:sldMk cId="0" sldId="274"/>
            <ac:grpSpMk id="2" creationId="{BCF04B8C-2966-7D41-A13D-FCAD3627E1FF}"/>
          </ac:grpSpMkLst>
        </pc:grpChg>
        <pc:grpChg chg="add mod">
          <ac:chgData name="Matahari Nendya" userId="1a1e95a6-b11e-4262-838a-feaa42c98c3c" providerId="ADAL" clId="{07CFD8A1-DC09-FA4C-88F0-440B2F466C3A}" dt="2022-02-25T09:00:35.799" v="322" actId="1076"/>
          <ac:grpSpMkLst>
            <pc:docMk/>
            <pc:sldMk cId="0" sldId="274"/>
            <ac:grpSpMk id="4" creationId="{893E5EB5-0F8B-AC42-8E13-D2BF03178007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93757300" sldId="27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244505" sldId="277"/>
        </pc:sldMkLst>
      </pc:sldChg>
      <pc:sldChg chg="addSp modSp add mod">
        <pc:chgData name="Matahari Nendya" userId="1a1e95a6-b11e-4262-838a-feaa42c98c3c" providerId="ADAL" clId="{07CFD8A1-DC09-FA4C-88F0-440B2F466C3A}" dt="2022-02-25T09:03:47.845" v="372" actId="164"/>
        <pc:sldMkLst>
          <pc:docMk/>
          <pc:sldMk cId="0" sldId="278"/>
        </pc:sldMkLst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0" sldId="278"/>
            <ac:spMk id="11269" creationId="{3B8DBD26-EBEB-4AC1-B109-3B47A4CAF8AC}"/>
          </ac:spMkLst>
        </pc:spChg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0" sldId="278"/>
            <ac:spMk id="11271" creationId="{A7B6C588-C4DA-4DA9-86FB-9F9FDD7A61D7}"/>
          </ac:spMkLst>
        </pc:spChg>
        <pc:grpChg chg="add mod">
          <ac:chgData name="Matahari Nendya" userId="1a1e95a6-b11e-4262-838a-feaa42c98c3c" providerId="ADAL" clId="{07CFD8A1-DC09-FA4C-88F0-440B2F466C3A}" dt="2022-02-25T09:03:33.994" v="368" actId="1076"/>
          <ac:grpSpMkLst>
            <pc:docMk/>
            <pc:sldMk cId="0" sldId="278"/>
            <ac:grpSpMk id="2" creationId="{2081E725-A397-F149-9335-3E3D224C05D7}"/>
          </ac:grpSpMkLst>
        </pc:grpChg>
        <pc:grpChg chg="add mod">
          <ac:chgData name="Matahari Nendya" userId="1a1e95a6-b11e-4262-838a-feaa42c98c3c" providerId="ADAL" clId="{07CFD8A1-DC09-FA4C-88F0-440B2F466C3A}" dt="2022-02-25T09:03:41.639" v="370" actId="1076"/>
          <ac:grpSpMkLst>
            <pc:docMk/>
            <pc:sldMk cId="0" sldId="278"/>
            <ac:grpSpMk id="4" creationId="{A944207E-70AD-8148-BE0D-AD0F17240CB7}"/>
          </ac:grpSpMkLst>
        </pc:grpChg>
        <pc:grpChg chg="add">
          <ac:chgData name="Matahari Nendya" userId="1a1e95a6-b11e-4262-838a-feaa42c98c3c" providerId="ADAL" clId="{07CFD8A1-DC09-FA4C-88F0-440B2F466C3A}" dt="2022-02-25T09:03:47.845" v="372" actId="164"/>
          <ac:grpSpMkLst>
            <pc:docMk/>
            <pc:sldMk cId="0" sldId="278"/>
            <ac:grpSpMk id="5" creationId="{FF97C373-F917-D242-9F79-B18EF91086AC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064999498" sldId="278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7868333" sldId="279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9138586" sldId="280"/>
        </pc:sldMkLst>
      </pc:sldChg>
      <pc:sldChg chg="modSp add mod">
        <pc:chgData name="Matahari Nendya" userId="1a1e95a6-b11e-4262-838a-feaa42c98c3c" providerId="ADAL" clId="{07CFD8A1-DC09-FA4C-88F0-440B2F466C3A}" dt="2022-02-25T08:43:08.480" v="28" actId="2710"/>
        <pc:sldMkLst>
          <pc:docMk/>
          <pc:sldMk cId="2172347899" sldId="285"/>
        </pc:sldMkLst>
        <pc:spChg chg="mod">
          <ac:chgData name="Matahari Nendya" userId="1a1e95a6-b11e-4262-838a-feaa42c98c3c" providerId="ADAL" clId="{07CFD8A1-DC09-FA4C-88F0-440B2F466C3A}" dt="2022-02-25T08:42:26.769" v="21" actId="27636"/>
          <ac:spMkLst>
            <pc:docMk/>
            <pc:sldMk cId="2172347899" sldId="285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43:08.480" v="28" actId="2710"/>
          <ac:spMkLst>
            <pc:docMk/>
            <pc:sldMk cId="2172347899" sldId="28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9:06:46.427" v="411" actId="1076"/>
        <pc:sldMkLst>
          <pc:docMk/>
          <pc:sldMk cId="3982834363" sldId="286"/>
        </pc:sldMkLst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9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0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1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6:46.427" v="411" actId="1076"/>
          <ac:graphicFrameMkLst>
            <pc:docMk/>
            <pc:sldMk cId="3982834363" sldId="286"/>
            <ac:graphicFrameMk id="6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7:00.068" v="412" actId="1076"/>
        <pc:sldMkLst>
          <pc:docMk/>
          <pc:sldMk cId="195001654" sldId="287"/>
        </pc:sldMkLst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6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9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7:00.068" v="412" actId="1076"/>
          <ac:graphicFrameMkLst>
            <pc:docMk/>
            <pc:sldMk cId="195001654" sldId="287"/>
            <ac:graphicFrameMk id="5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4:42.894" v="383" actId="1076"/>
        <pc:sldMkLst>
          <pc:docMk/>
          <pc:sldMk cId="1304429200" sldId="288"/>
        </pc:sldMkLst>
        <pc:picChg chg="mod">
          <ac:chgData name="Matahari Nendya" userId="1a1e95a6-b11e-4262-838a-feaa42c98c3c" providerId="ADAL" clId="{07CFD8A1-DC09-FA4C-88F0-440B2F466C3A}" dt="2022-02-25T09:04:42.894" v="383" actId="1076"/>
          <ac:picMkLst>
            <pc:docMk/>
            <pc:sldMk cId="1304429200" sldId="288"/>
            <ac:picMk id="16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4:47.757" v="384" actId="14100"/>
        <pc:sldMkLst>
          <pc:docMk/>
          <pc:sldMk cId="730225363" sldId="289"/>
        </pc:sldMkLst>
        <pc:picChg chg="mod">
          <ac:chgData name="Matahari Nendya" userId="1a1e95a6-b11e-4262-838a-feaa42c98c3c" providerId="ADAL" clId="{07CFD8A1-DC09-FA4C-88F0-440B2F466C3A}" dt="2022-02-25T09:04:47.757" v="384" actId="14100"/>
          <ac:picMkLst>
            <pc:docMk/>
            <pc:sldMk cId="730225363" sldId="289"/>
            <ac:picMk id="17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5:38.485" v="400" actId="1076"/>
        <pc:sldMkLst>
          <pc:docMk/>
          <pc:sldMk cId="2134699826" sldId="291"/>
        </pc:sldMkLst>
        <pc:spChg chg="mod">
          <ac:chgData name="Matahari Nendya" userId="1a1e95a6-b11e-4262-838a-feaa42c98c3c" providerId="ADAL" clId="{07CFD8A1-DC09-FA4C-88F0-440B2F466C3A}" dt="2022-02-25T09:05:36.414" v="399" actId="404"/>
          <ac:spMkLst>
            <pc:docMk/>
            <pc:sldMk cId="2134699826" sldId="291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9:05:38.485" v="400" actId="1076"/>
          <ac:picMkLst>
            <pc:docMk/>
            <pc:sldMk cId="2134699826" sldId="291"/>
            <ac:picMk id="5" creationId="{00000000-0000-0000-0000-000000000000}"/>
          </ac:picMkLst>
        </pc:picChg>
      </pc:sldChg>
      <pc:sldChg chg="add del">
        <pc:chgData name="Matahari Nendya" userId="1a1e95a6-b11e-4262-838a-feaa42c98c3c" providerId="ADAL" clId="{07CFD8A1-DC09-FA4C-88F0-440B2F466C3A}" dt="2022-02-25T09:06:08.639" v="407" actId="2696"/>
        <pc:sldMkLst>
          <pc:docMk/>
          <pc:sldMk cId="185343902" sldId="296"/>
        </pc:sldMkLst>
      </pc:sldChg>
      <pc:sldChg chg="add del">
        <pc:chgData name="Matahari Nendya" userId="1a1e95a6-b11e-4262-838a-feaa42c98c3c" providerId="ADAL" clId="{07CFD8A1-DC09-FA4C-88F0-440B2F466C3A}" dt="2022-02-25T08:54:23.907" v="200" actId="2696"/>
        <pc:sldMkLst>
          <pc:docMk/>
          <pc:sldMk cId="2951648657" sldId="297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51608747" sldId="298"/>
        </pc:sldMkLst>
      </pc:sldChg>
      <pc:sldChg chg="modSp add mod">
        <pc:chgData name="Matahari Nendya" userId="1a1e95a6-b11e-4262-838a-feaa42c98c3c" providerId="ADAL" clId="{07CFD8A1-DC09-FA4C-88F0-440B2F466C3A}" dt="2022-02-25T08:53:09.148" v="180" actId="2710"/>
        <pc:sldMkLst>
          <pc:docMk/>
          <pc:sldMk cId="1651608747" sldId="298"/>
        </pc:sldMkLst>
        <pc:spChg chg="mod">
          <ac:chgData name="Matahari Nendya" userId="1a1e95a6-b11e-4262-838a-feaa42c98c3c" providerId="ADAL" clId="{07CFD8A1-DC09-FA4C-88F0-440B2F466C3A}" dt="2022-02-25T08:53:09.148" v="180" actId="2710"/>
          <ac:spMkLst>
            <pc:docMk/>
            <pc:sldMk cId="1651608747" sldId="298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617996988" sldId="299"/>
        </pc:sldMkLst>
      </pc:sldChg>
      <pc:sldChg chg="modSp add mod">
        <pc:chgData name="Matahari Nendya" userId="1a1e95a6-b11e-4262-838a-feaa42c98c3c" providerId="ADAL" clId="{07CFD8A1-DC09-FA4C-88F0-440B2F466C3A}" dt="2022-02-25T09:05:45.608" v="401" actId="2710"/>
        <pc:sldMkLst>
          <pc:docMk/>
          <pc:sldMk cId="1953242781" sldId="299"/>
        </pc:sldMkLst>
        <pc:spChg chg="mod">
          <ac:chgData name="Matahari Nendya" userId="1a1e95a6-b11e-4262-838a-feaa42c98c3c" providerId="ADAL" clId="{07CFD8A1-DC09-FA4C-88F0-440B2F466C3A}" dt="2022-02-25T09:05:45.608" v="401" actId="2710"/>
          <ac:spMkLst>
            <pc:docMk/>
            <pc:sldMk cId="1953242781" sldId="299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0:06.835" v="127" actId="1076"/>
          <ac:picMkLst>
            <pc:docMk/>
            <pc:sldMk cId="1953242781" sldId="299"/>
            <ac:picMk id="7" creationId="{00000000-0000-0000-0000-000000000000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835971551" sldId="30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07CFD8A1-DC09-FA4C-88F0-440B2F466C3A}" dt="2022-02-25T09:05:53.044" v="404" actId="404"/>
        <pc:sldMkLst>
          <pc:docMk/>
          <pc:sldMk cId="2051904339" sldId="301"/>
        </pc:sldMkLst>
        <pc:spChg chg="mod">
          <ac:chgData name="Matahari Nendya" userId="1a1e95a6-b11e-4262-838a-feaa42c98c3c" providerId="ADAL" clId="{07CFD8A1-DC09-FA4C-88F0-440B2F466C3A}" dt="2022-02-25T08:42:26.070" v="16" actId="27636"/>
          <ac:spMkLst>
            <pc:docMk/>
            <pc:sldMk cId="2051904339" sldId="301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5:53.044" v="404" actId="404"/>
          <ac:spMkLst>
            <pc:docMk/>
            <pc:sldMk cId="2051904339" sldId="301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137905925" sldId="302"/>
        </pc:sldMkLst>
      </pc:sldChg>
      <pc:sldChg chg="modSp add mod">
        <pc:chgData name="Matahari Nendya" userId="1a1e95a6-b11e-4262-838a-feaa42c98c3c" providerId="ADAL" clId="{07CFD8A1-DC09-FA4C-88F0-440B2F466C3A}" dt="2022-02-25T08:50:36.306" v="136" actId="1076"/>
        <pc:sldMkLst>
          <pc:docMk/>
          <pc:sldMk cId="3633236878" sldId="302"/>
        </pc:sldMkLst>
        <pc:spChg chg="mod">
          <ac:chgData name="Matahari Nendya" userId="1a1e95a6-b11e-4262-838a-feaa42c98c3c" providerId="ADAL" clId="{07CFD8A1-DC09-FA4C-88F0-440B2F466C3A}" dt="2022-02-25T08:42:26.133" v="17" actId="27636"/>
          <ac:spMkLst>
            <pc:docMk/>
            <pc:sldMk cId="3633236878" sldId="302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50:36.306" v="136" actId="1076"/>
          <ac:spMkLst>
            <pc:docMk/>
            <pc:sldMk cId="3633236878" sldId="302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305959033" sldId="303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908608923" sldId="311"/>
        </pc:sldMkLst>
      </pc:sldChg>
      <pc:sldChg chg="modSp mod">
        <pc:chgData name="Matahari Nendya" userId="1a1e95a6-b11e-4262-838a-feaa42c98c3c" providerId="ADAL" clId="{07CFD8A1-DC09-FA4C-88F0-440B2F466C3A}" dt="2022-02-25T08:54:19.404" v="199" actId="255"/>
        <pc:sldMkLst>
          <pc:docMk/>
          <pc:sldMk cId="361585507" sldId="312"/>
        </pc:sldMkLst>
        <pc:spChg chg="mod">
          <ac:chgData name="Matahari Nendya" userId="1a1e95a6-b11e-4262-838a-feaa42c98c3c" providerId="ADAL" clId="{07CFD8A1-DC09-FA4C-88F0-440B2F466C3A}" dt="2022-02-25T08:54:19.404" v="199" actId="255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13.025" v="166" actId="2710"/>
        <pc:sldMkLst>
          <pc:docMk/>
          <pc:sldMk cId="2427577450" sldId="314"/>
        </pc:sldMkLst>
        <pc:spChg chg="mod">
          <ac:chgData name="Matahari Nendya" userId="1a1e95a6-b11e-4262-838a-feaa42c98c3c" providerId="ADAL" clId="{07CFD8A1-DC09-FA4C-88F0-440B2F466C3A}" dt="2022-02-25T08:52:13.025" v="166" actId="2710"/>
          <ac:spMkLst>
            <pc:docMk/>
            <pc:sldMk cId="2427577450" sldId="314"/>
            <ac:spMk id="82947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47.487" v="173" actId="403"/>
        <pc:sldMkLst>
          <pc:docMk/>
          <pc:sldMk cId="1557492870" sldId="316"/>
        </pc:sldMkLst>
        <pc:spChg chg="mod">
          <ac:chgData name="Matahari Nendya" userId="1a1e95a6-b11e-4262-838a-feaa42c98c3c" providerId="ADAL" clId="{07CFD8A1-DC09-FA4C-88F0-440B2F466C3A}" dt="2022-02-25T08:52:47.487" v="173" actId="403"/>
          <ac:spMkLst>
            <pc:docMk/>
            <pc:sldMk cId="1557492870" sldId="316"/>
            <ac:spMk id="84995" creationId="{00000000-0000-0000-0000-000000000000}"/>
          </ac:spMkLst>
        </pc:spChg>
      </pc:sldChg>
      <pc:sldChg chg="addSp modSp add del mod modClrScheme chgLayout">
        <pc:chgData name="Matahari Nendya" userId="1a1e95a6-b11e-4262-838a-feaa42c98c3c" providerId="ADAL" clId="{07CFD8A1-DC09-FA4C-88F0-440B2F466C3A}" dt="2022-02-25T08:45:06.508" v="60" actId="2696"/>
        <pc:sldMkLst>
          <pc:docMk/>
          <pc:sldMk cId="0" sldId="321"/>
        </pc:sldMkLst>
        <pc:spChg chg="add 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0" sldId="321"/>
            <ac:spMk id="2" creationId="{2A913AC2-BCBD-BD42-A12E-C418BE11AE5D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0" sldId="321"/>
            <ac:spMk id="15362" creationId="{A43A2222-940D-4ABF-80E9-1B51FE322808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0" sldId="321"/>
            <ac:spMk id="15363" creationId="{C999E753-4DDD-4E52-B420-4FE14E419856}"/>
          </ac:spMkLst>
        </pc:spChg>
      </pc:sldChg>
      <pc:sldChg chg="modSp add mod">
        <pc:chgData name="Matahari Nendya" userId="1a1e95a6-b11e-4262-838a-feaa42c98c3c" providerId="ADAL" clId="{07CFD8A1-DC09-FA4C-88F0-440B2F466C3A}" dt="2022-02-25T09:01:28.878" v="334" actId="1076"/>
        <pc:sldMkLst>
          <pc:docMk/>
          <pc:sldMk cId="0" sldId="322"/>
        </pc:sldMkLst>
        <pc:spChg chg="mod">
          <ac:chgData name="Matahari Nendya" userId="1a1e95a6-b11e-4262-838a-feaa42c98c3c" providerId="ADAL" clId="{07CFD8A1-DC09-FA4C-88F0-440B2F466C3A}" dt="2022-02-25T09:01:18.038" v="332" actId="404"/>
          <ac:spMkLst>
            <pc:docMk/>
            <pc:sldMk cId="0" sldId="322"/>
            <ac:spMk id="17411" creationId="{5D5B119B-34DC-4989-BFE9-7E1074B36C98}"/>
          </ac:spMkLst>
        </pc:spChg>
        <pc:grpChg chg="mod">
          <ac:chgData name="Matahari Nendya" userId="1a1e95a6-b11e-4262-838a-feaa42c98c3c" providerId="ADAL" clId="{07CFD8A1-DC09-FA4C-88F0-440B2F466C3A}" dt="2022-02-25T09:01:28.878" v="334" actId="1076"/>
          <ac:grpSpMkLst>
            <pc:docMk/>
            <pc:sldMk cId="0" sldId="322"/>
            <ac:grpSpMk id="31748" creationId="{4064989D-FE61-47EA-BE8C-014D30B031E6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807453821" sldId="368"/>
        </pc:sldMkLst>
      </pc:sldChg>
      <pc:sldChg chg="modSp add mod">
        <pc:chgData name="Matahari Nendya" userId="1a1e95a6-b11e-4262-838a-feaa42c98c3c" providerId="ADAL" clId="{07CFD8A1-DC09-FA4C-88F0-440B2F466C3A}" dt="2022-02-25T08:51:27.187" v="149" actId="27636"/>
        <pc:sldMkLst>
          <pc:docMk/>
          <pc:sldMk cId="3765108810" sldId="370"/>
        </pc:sldMkLst>
        <pc:spChg chg="mod">
          <ac:chgData name="Matahari Nendya" userId="1a1e95a6-b11e-4262-838a-feaa42c98c3c" providerId="ADAL" clId="{07CFD8A1-DC09-FA4C-88F0-440B2F466C3A}" dt="2022-02-25T08:51:27.187" v="149" actId="27636"/>
          <ac:spMkLst>
            <pc:docMk/>
            <pc:sldMk cId="3765108810" sldId="370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1:39.085" v="154" actId="2710"/>
        <pc:sldMkLst>
          <pc:docMk/>
          <pc:sldMk cId="615968981" sldId="371"/>
        </pc:sldMkLst>
        <pc:spChg chg="mod">
          <ac:chgData name="Matahari Nendya" userId="1a1e95a6-b11e-4262-838a-feaa42c98c3c" providerId="ADAL" clId="{07CFD8A1-DC09-FA4C-88F0-440B2F466C3A}" dt="2022-02-25T08:51:39.085" v="154" actId="2710"/>
          <ac:spMkLst>
            <pc:docMk/>
            <pc:sldMk cId="615968981" sldId="371"/>
            <ac:spMk id="3" creationId="{00000000-0000-0000-0000-000000000000}"/>
          </ac:spMkLst>
        </pc:spChg>
      </pc:sldChg>
      <pc:sldChg chg="modSp add del mod">
        <pc:chgData name="Matahari Nendya" userId="1a1e95a6-b11e-4262-838a-feaa42c98c3c" providerId="ADAL" clId="{07CFD8A1-DC09-FA4C-88F0-440B2F466C3A}" dt="2022-02-25T08:52:00.585" v="160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07CFD8A1-DC09-FA4C-88F0-440B2F466C3A}" dt="2022-02-25T08:51:56.620" v="159" actId="403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2:00.585" v="160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del mod">
        <pc:chgData name="Matahari Nendya" userId="1a1e95a6-b11e-4262-838a-feaa42c98c3c" providerId="ADAL" clId="{07CFD8A1-DC09-FA4C-88F0-440B2F466C3A}" dt="2022-02-25T08:52:27.146" v="170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07CFD8A1-DC09-FA4C-88F0-440B2F466C3A}" dt="2022-02-25T08:52:27.146" v="170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add del">
        <pc:chgData name="Matahari Nendya" userId="1a1e95a6-b11e-4262-838a-feaa42c98c3c" providerId="ADAL" clId="{07CFD8A1-DC09-FA4C-88F0-440B2F466C3A}" dt="2022-02-25T08:54:44.486" v="208" actId="2696"/>
        <pc:sldMkLst>
          <pc:docMk/>
          <pc:sldMk cId="3436677205" sldId="376"/>
        </pc:sldMkLst>
      </pc:sldChg>
      <pc:sldChg chg="modSp add mod">
        <pc:chgData name="Matahari Nendya" userId="1a1e95a6-b11e-4262-838a-feaa42c98c3c" providerId="ADAL" clId="{07CFD8A1-DC09-FA4C-88F0-440B2F466C3A}" dt="2022-02-25T09:05:31.015" v="398" actId="1076"/>
        <pc:sldMkLst>
          <pc:docMk/>
          <pc:sldMk cId="3549542739" sldId="377"/>
        </pc:sldMkLst>
        <pc:picChg chg="mod">
          <ac:chgData name="Matahari Nendya" userId="1a1e95a6-b11e-4262-838a-feaa42c98c3c" providerId="ADAL" clId="{07CFD8A1-DC09-FA4C-88F0-440B2F466C3A}" dt="2022-02-25T09:05:29.089" v="397" actId="1076"/>
          <ac:picMkLst>
            <pc:docMk/>
            <pc:sldMk cId="3549542739" sldId="377"/>
            <ac:picMk id="5" creationId="{FA3C26D3-EAF7-4F8C-8482-9A1272574636}"/>
          </ac:picMkLst>
        </pc:picChg>
        <pc:picChg chg="mod">
          <ac:chgData name="Matahari Nendya" userId="1a1e95a6-b11e-4262-838a-feaa42c98c3c" providerId="ADAL" clId="{07CFD8A1-DC09-FA4C-88F0-440B2F466C3A}" dt="2022-02-25T09:05:31.015" v="398" actId="1076"/>
          <ac:picMkLst>
            <pc:docMk/>
            <pc:sldMk cId="3549542739" sldId="377"/>
            <ac:picMk id="6" creationId="{15545B5C-58D5-4F51-8CD9-0160DE3DCDCE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412935279" sldId="378"/>
        </pc:sldMkLst>
      </pc:sldChg>
      <pc:sldChg chg="modSp add mod">
        <pc:chgData name="Matahari Nendya" userId="1a1e95a6-b11e-4262-838a-feaa42c98c3c" providerId="ADAL" clId="{07CFD8A1-DC09-FA4C-88F0-440B2F466C3A}" dt="2022-02-25T09:05:14.161" v="393" actId="14100"/>
        <pc:sldMkLst>
          <pc:docMk/>
          <pc:sldMk cId="4252164367" sldId="378"/>
        </pc:sldMkLst>
        <pc:spChg chg="mod">
          <ac:chgData name="Matahari Nendya" userId="1a1e95a6-b11e-4262-838a-feaa42c98c3c" providerId="ADAL" clId="{07CFD8A1-DC09-FA4C-88F0-440B2F466C3A}" dt="2022-02-25T09:04:59.967" v="388" actId="113"/>
          <ac:spMkLst>
            <pc:docMk/>
            <pc:sldMk cId="4252164367" sldId="378"/>
            <ac:spMk id="4" creationId="{12525D3F-49C0-4243-9087-65AAE9A49616}"/>
          </ac:spMkLst>
        </pc:spChg>
        <pc:picChg chg="mod">
          <ac:chgData name="Matahari Nendya" userId="1a1e95a6-b11e-4262-838a-feaa42c98c3c" providerId="ADAL" clId="{07CFD8A1-DC09-FA4C-88F0-440B2F466C3A}" dt="2022-02-25T09:05:14.161" v="393" actId="14100"/>
          <ac:picMkLst>
            <pc:docMk/>
            <pc:sldMk cId="4252164367" sldId="378"/>
            <ac:picMk id="6" creationId="{B8694136-3446-450B-9046-4134432B16BB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63422586" sldId="379"/>
        </pc:sldMkLst>
      </pc:sldChg>
      <pc:sldChg chg="modSp add mod">
        <pc:chgData name="Matahari Nendya" userId="1a1e95a6-b11e-4262-838a-feaa42c98c3c" providerId="ADAL" clId="{07CFD8A1-DC09-FA4C-88F0-440B2F466C3A}" dt="2022-02-25T09:05:23.262" v="396" actId="1076"/>
        <pc:sldMkLst>
          <pc:docMk/>
          <pc:sldMk cId="4238888117" sldId="379"/>
        </pc:sldMkLst>
        <pc:spChg chg="mod">
          <ac:chgData name="Matahari Nendya" userId="1a1e95a6-b11e-4262-838a-feaa42c98c3c" providerId="ADAL" clId="{07CFD8A1-DC09-FA4C-88F0-440B2F466C3A}" dt="2022-02-25T09:05:20.404" v="395" actId="404"/>
          <ac:spMkLst>
            <pc:docMk/>
            <pc:sldMk cId="4238888117" sldId="379"/>
            <ac:spMk id="3" creationId="{A185CC3C-EB54-4C55-973D-1119AC6835A3}"/>
          </ac:spMkLst>
        </pc:spChg>
        <pc:picChg chg="mod">
          <ac:chgData name="Matahari Nendya" userId="1a1e95a6-b11e-4262-838a-feaa42c98c3c" providerId="ADAL" clId="{07CFD8A1-DC09-FA4C-88F0-440B2F466C3A}" dt="2022-02-25T09:05:23.262" v="396" actId="1076"/>
          <ac:picMkLst>
            <pc:docMk/>
            <pc:sldMk cId="4238888117" sldId="379"/>
            <ac:picMk id="5" creationId="{9E4217B5-070E-4C9B-B6BA-F711AAF44368}"/>
          </ac:picMkLst>
        </pc:picChg>
      </pc:sldChg>
      <pc:sldChg chg="modSp add">
        <pc:chgData name="Matahari Nendya" userId="1a1e95a6-b11e-4262-838a-feaa42c98c3c" providerId="ADAL" clId="{07CFD8A1-DC09-FA4C-88F0-440B2F466C3A}" dt="2022-02-25T08:52:58.885" v="176" actId="403"/>
        <pc:sldMkLst>
          <pc:docMk/>
          <pc:sldMk cId="1664396562" sldId="380"/>
        </pc:sldMkLst>
        <pc:spChg chg="mod">
          <ac:chgData name="Matahari Nendya" userId="1a1e95a6-b11e-4262-838a-feaa42c98c3c" providerId="ADAL" clId="{07CFD8A1-DC09-FA4C-88F0-440B2F466C3A}" dt="2022-02-25T08:52:58.885" v="176" actId="403"/>
          <ac:spMkLst>
            <pc:docMk/>
            <pc:sldMk cId="1664396562" sldId="380"/>
            <ac:spMk id="84995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427577450" sldId="38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160608154" sldId="381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4396562" sldId="382"/>
        </pc:sldMkLst>
      </pc:sldChg>
      <pc:sldChg chg="ord">
        <pc:chgData name="Matahari Nendya" userId="1a1e95a6-b11e-4262-838a-feaa42c98c3c" providerId="ADAL" clId="{07CFD8A1-DC09-FA4C-88F0-440B2F466C3A}" dt="2022-02-25T09:06:06.579" v="406" actId="20578"/>
        <pc:sldMkLst>
          <pc:docMk/>
          <pc:sldMk cId="2626523932" sldId="383"/>
        </pc:sldMkLst>
      </pc:sldChg>
      <pc:sldChg chg="modSp mod">
        <pc:chgData name="Matahari Nendya" userId="1a1e95a6-b11e-4262-838a-feaa42c98c3c" providerId="ADAL" clId="{07CFD8A1-DC09-FA4C-88F0-440B2F466C3A}" dt="2022-02-25T08:56:31.839" v="267" actId="20577"/>
        <pc:sldMkLst>
          <pc:docMk/>
          <pc:sldMk cId="3316030870" sldId="384"/>
        </pc:sldMkLst>
        <pc:spChg chg="mod">
          <ac:chgData name="Matahari Nendya" userId="1a1e95a6-b11e-4262-838a-feaa42c98c3c" providerId="ADAL" clId="{07CFD8A1-DC09-FA4C-88F0-440B2F466C3A}" dt="2022-02-25T08:56:31.839" v="267" actId="20577"/>
          <ac:spMkLst>
            <pc:docMk/>
            <pc:sldMk cId="3316030870" sldId="384"/>
            <ac:spMk id="3" creationId="{B9D2BBCB-20F7-462D-A03B-E7E51030D207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55163419" sldId="385"/>
        </pc:sldMkLst>
      </pc:sldChg>
      <pc:sldChg chg="addSp modSp new mod">
        <pc:chgData name="Matahari Nendya" userId="1a1e95a6-b11e-4262-838a-feaa42c98c3c" providerId="ADAL" clId="{07CFD8A1-DC09-FA4C-88F0-440B2F466C3A}" dt="2022-02-25T09:03:13.503" v="363" actId="14100"/>
        <pc:sldMkLst>
          <pc:docMk/>
          <pc:sldMk cId="2211750611" sldId="385"/>
        </pc:sldMkLst>
        <pc:spChg chg="mod">
          <ac:chgData name="Matahari Nendya" userId="1a1e95a6-b11e-4262-838a-feaa42c98c3c" providerId="ADAL" clId="{07CFD8A1-DC09-FA4C-88F0-440B2F466C3A}" dt="2022-02-25T08:44:22.851" v="45" actId="20577"/>
          <ac:spMkLst>
            <pc:docMk/>
            <pc:sldMk cId="2211750611" sldId="385"/>
            <ac:spMk id="2" creationId="{00737FBA-2639-7449-8CB8-718CC22887F0}"/>
          </ac:spMkLst>
        </pc:spChg>
        <pc:spChg chg="mod">
          <ac:chgData name="Matahari Nendya" userId="1a1e95a6-b11e-4262-838a-feaa42c98c3c" providerId="ADAL" clId="{07CFD8A1-DC09-FA4C-88F0-440B2F466C3A}" dt="2022-02-25T09:03:13.503" v="363" actId="14100"/>
          <ac:spMkLst>
            <pc:docMk/>
            <pc:sldMk cId="2211750611" sldId="385"/>
            <ac:spMk id="3" creationId="{454F6E48-C4D2-8349-86FD-0ACF0F1F2B6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8" creationId="{8DF6F2D8-71BA-6243-BED7-10FFA96CEF28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9" creationId="{712DB767-9986-5F42-8CA0-40647A56223D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0" creationId="{8160AE19-3C95-A644-814A-AE87802F672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1" creationId="{27FFE18C-A65A-0A42-8E1F-9FDE5980C21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3" creationId="{79E40308-2BB9-154C-B7D3-C7205B49F387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4" creationId="{13D24FAB-F46B-454C-AD81-0AE31F0EC4A4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5" creationId="{1E22C179-761C-834F-8FC8-B3942ECAFA7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6" creationId="{A7A0F361-6ADD-E74F-AF3B-1803383796E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7" creationId="{416ACE3B-C891-E845-89DC-7F52810837EE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9" creationId="{896C46BB-B233-0F4A-AC0A-AF73C03A12F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0" creationId="{9490E777-08D3-8F4C-AEF8-B7300AB03A4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1" creationId="{CC4DF212-D4E2-4C45-98F8-58FA395D3062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2" creationId="{480A375A-67A5-D04A-B4DD-6DEBD741ACF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3" creationId="{9C59A8E8-19B8-7A4D-A3E8-5BD66B61220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4" creationId="{AB575ACA-E6F4-0248-8279-D2764D2AABB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5" creationId="{37A369C9-7547-CE4D-8516-85637AD2BDC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6" creationId="{F51CDCB0-B5A8-BC41-B2DC-527B88EA241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7" creationId="{BF14AD9A-FB4A-BE48-AD73-25436231BF2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8" creationId="{30540B90-39D8-D442-A448-70D303116E2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9" creationId="{3FF18C1D-AEAD-154B-B85C-0EC8D93C61D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30" creationId="{45C4C158-454E-6541-9F17-BAD193F4CDA4}"/>
          </ac:spMkLst>
        </pc:spChg>
        <pc:grpChg chg="add mod">
          <ac:chgData name="Matahari Nendya" userId="1a1e95a6-b11e-4262-838a-feaa42c98c3c" providerId="ADAL" clId="{07CFD8A1-DC09-FA4C-88F0-440B2F466C3A}" dt="2022-02-25T08:45:04.130" v="59" actId="1076"/>
          <ac:grpSpMkLst>
            <pc:docMk/>
            <pc:sldMk cId="2211750611" sldId="385"/>
            <ac:grpSpMk id="4" creationId="{574E3E1D-E3C6-CE49-BDBA-9C4C7DDBA5CD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5" creationId="{97B6B9FF-EE16-964F-88BB-2BF5A3BDE60B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6" creationId="{BF378A6D-AF6A-F241-BF1F-9D6037E69F3E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7" creationId="{E8509B82-F63B-C74F-9BEE-7284ED1A6305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2" creationId="{EAB9E130-823D-F647-9895-57D6D12BAE56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8" creationId="{531EC828-7DEC-A14C-A20B-D465EEC4E188}"/>
          </ac:grpSpMkLst>
        </pc:grpChg>
      </pc:sldChg>
      <pc:sldChg chg="new del">
        <pc:chgData name="Matahari Nendya" userId="1a1e95a6-b11e-4262-838a-feaa42c98c3c" providerId="ADAL" clId="{07CFD8A1-DC09-FA4C-88F0-440B2F466C3A}" dt="2022-02-25T08:42:55.525" v="22" actId="2696"/>
        <pc:sldMkLst>
          <pc:docMk/>
          <pc:sldMk cId="3801431809" sldId="385"/>
        </pc:sldMkLst>
      </pc:sldChg>
      <pc:sldChg chg="addSp delSp modSp new mod modClrScheme chgLayout">
        <pc:chgData name="Matahari Nendya" userId="1a1e95a6-b11e-4262-838a-feaa42c98c3c" providerId="ADAL" clId="{07CFD8A1-DC09-FA4C-88F0-440B2F466C3A}" dt="2022-02-25T09:09:16.061" v="425" actId="27636"/>
        <pc:sldMkLst>
          <pc:docMk/>
          <pc:sldMk cId="2673958323" sldId="386"/>
        </pc:sldMkLst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2" creationId="{A42F2D33-87A4-6143-B7B6-F8F6559BB574}"/>
          </ac:spMkLst>
        </pc:spChg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3" creationId="{CE4CC449-871D-7A42-849D-C05D413D0D70}"/>
          </ac:spMkLst>
        </pc:spChg>
        <pc:spChg chg="del">
          <ac:chgData name="Matahari Nendya" userId="1a1e95a6-b11e-4262-838a-feaa42c98c3c" providerId="ADAL" clId="{07CFD8A1-DC09-FA4C-88F0-440B2F466C3A}" dt="2022-02-25T08:46:26.091" v="66"/>
          <ac:spMkLst>
            <pc:docMk/>
            <pc:sldMk cId="2673958323" sldId="386"/>
            <ac:spMk id="4" creationId="{AE84E1CD-378C-924E-9B4A-17CE1BCF31E0}"/>
          </ac:spMkLst>
        </pc:spChg>
        <pc:spChg chg="add del mod">
          <ac:chgData name="Matahari Nendya" userId="1a1e95a6-b11e-4262-838a-feaa42c98c3c" providerId="ADAL" clId="{07CFD8A1-DC09-FA4C-88F0-440B2F466C3A}" dt="2022-02-25T08:46:30.225" v="68" actId="478"/>
          <ac:spMkLst>
            <pc:docMk/>
            <pc:sldMk cId="2673958323" sldId="386"/>
            <ac:spMk id="7" creationId="{3602BDAD-364C-B440-A970-C2989064D686}"/>
          </ac:spMkLst>
        </pc:spChg>
        <pc:spChg chg="add del mo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11" creationId="{BA1D7E64-1CCB-4847-904F-F24093752C12}"/>
          </ac:spMkLst>
        </pc:spChg>
        <pc:spChg chg="add mod ord">
          <ac:chgData name="Matahari Nendya" userId="1a1e95a6-b11e-4262-838a-feaa42c98c3c" providerId="ADAL" clId="{07CFD8A1-DC09-FA4C-88F0-440B2F466C3A}" dt="2022-02-25T08:47:30.864" v="98" actId="20577"/>
          <ac:spMkLst>
            <pc:docMk/>
            <pc:sldMk cId="2673958323" sldId="386"/>
            <ac:spMk id="12" creationId="{F840A5A0-1A03-2443-BDA0-1E4308901317}"/>
          </ac:spMkLst>
        </pc:spChg>
        <pc:spChg chg="add mod ord">
          <ac:chgData name="Matahari Nendya" userId="1a1e95a6-b11e-4262-838a-feaa42c98c3c" providerId="ADAL" clId="{07CFD8A1-DC09-FA4C-88F0-440B2F466C3A}" dt="2022-02-25T09:09:16.061" v="425" actId="27636"/>
          <ac:spMkLst>
            <pc:docMk/>
            <pc:sldMk cId="2673958323" sldId="386"/>
            <ac:spMk id="13" creationId="{88E7ADB3-DFB9-5845-B7B0-37DCF19D5A17}"/>
          </ac:spMkLst>
        </pc:spChg>
        <pc:picChg chg="add del mod">
          <ac:chgData name="Matahari Nendya" userId="1a1e95a6-b11e-4262-838a-feaa42c98c3c" providerId="ADAL" clId="{07CFD8A1-DC09-FA4C-88F0-440B2F466C3A}" dt="2022-02-25T08:46:27.806" v="67" actId="21"/>
          <ac:picMkLst>
            <pc:docMk/>
            <pc:sldMk cId="2673958323" sldId="386"/>
            <ac:picMk id="5" creationId="{10069A19-1A21-854A-A048-4A2764A42938}"/>
          </ac:picMkLst>
        </pc:picChg>
        <pc:picChg chg="add del mod">
          <ac:chgData name="Matahari Nendya" userId="1a1e95a6-b11e-4262-838a-feaa42c98c3c" providerId="ADAL" clId="{07CFD8A1-DC09-FA4C-88F0-440B2F466C3A}" dt="2022-02-25T08:46:32.848" v="70"/>
          <ac:picMkLst>
            <pc:docMk/>
            <pc:sldMk cId="2673958323" sldId="386"/>
            <ac:picMk id="8" creationId="{32B0CA64-DA19-B641-91DA-314E0BCCBFAC}"/>
          </ac:picMkLst>
        </pc:picChg>
        <pc:picChg chg="add del mod">
          <ac:chgData name="Matahari Nendya" userId="1a1e95a6-b11e-4262-838a-feaa42c98c3c" providerId="ADAL" clId="{07CFD8A1-DC09-FA4C-88F0-440B2F466C3A}" dt="2022-02-25T08:46:50.776" v="72" actId="478"/>
          <ac:picMkLst>
            <pc:docMk/>
            <pc:sldMk cId="2673958323" sldId="386"/>
            <ac:picMk id="9" creationId="{5A5483F1-CD41-5C42-9F1B-5119915D55E3}"/>
          </ac:picMkLst>
        </pc:picChg>
        <pc:picChg chg="add mod modCrop">
          <ac:chgData name="Matahari Nendya" userId="1a1e95a6-b11e-4262-838a-feaa42c98c3c" providerId="ADAL" clId="{07CFD8A1-DC09-FA4C-88F0-440B2F466C3A}" dt="2022-02-25T09:09:06.688" v="423" actId="14100"/>
          <ac:picMkLst>
            <pc:docMk/>
            <pc:sldMk cId="2673958323" sldId="386"/>
            <ac:picMk id="14" creationId="{7DAC0184-1659-3E4D-9029-D4EC851B928E}"/>
          </ac:picMkLst>
        </pc:picChg>
      </pc:sldChg>
      <pc:sldChg chg="add">
        <pc:chgData name="Matahari Nendya" userId="1a1e95a6-b11e-4262-838a-feaa42c98c3c" providerId="ADAL" clId="{07CFD8A1-DC09-FA4C-88F0-440B2F466C3A}" dt="2022-02-25T08:54:41.982" v="207"/>
        <pc:sldMkLst>
          <pc:docMk/>
          <pc:sldMk cId="1030975466" sldId="387"/>
        </pc:sldMkLst>
      </pc:sldChg>
      <pc:sldChg chg="add del">
        <pc:chgData name="Matahari Nendya" userId="1a1e95a6-b11e-4262-838a-feaa42c98c3c" providerId="ADAL" clId="{07CFD8A1-DC09-FA4C-88F0-440B2F466C3A}" dt="2022-02-25T08:54:29.156" v="202" actId="2696"/>
        <pc:sldMkLst>
          <pc:docMk/>
          <pc:sldMk cId="1303160590" sldId="387"/>
        </pc:sldMkLst>
      </pc:sldChg>
      <pc:sldChg chg="add del">
        <pc:chgData name="Matahari Nendya" userId="1a1e95a6-b11e-4262-838a-feaa42c98c3c" providerId="ADAL" clId="{07CFD8A1-DC09-FA4C-88F0-440B2F466C3A}" dt="2022-02-25T08:54:39.162" v="205"/>
        <pc:sldMkLst>
          <pc:docMk/>
          <pc:sldMk cId="2225469230" sldId="387"/>
        </pc:sldMkLst>
      </pc:sldChg>
      <pc:sldChg chg="add">
        <pc:chgData name="Matahari Nendya" userId="1a1e95a6-b11e-4262-838a-feaa42c98c3c" providerId="ADAL" clId="{07CFD8A1-DC09-FA4C-88F0-440B2F466C3A}" dt="2022-02-25T09:06:01.051" v="405" actId="2890"/>
        <pc:sldMkLst>
          <pc:docMk/>
          <pc:sldMk cId="136744209" sldId="388"/>
        </pc:sldMkLst>
      </pc:sldChg>
      <pc:sldChg chg="modSp new mod">
        <pc:chgData name="Matahari Nendya" userId="1a1e95a6-b11e-4262-838a-feaa42c98c3c" providerId="ADAL" clId="{07CFD8A1-DC09-FA4C-88F0-440B2F466C3A}" dt="2022-02-26T06:55:39.767" v="768" actId="20577"/>
        <pc:sldMkLst>
          <pc:docMk/>
          <pc:sldMk cId="2505985030" sldId="389"/>
        </pc:sldMkLst>
        <pc:spChg chg="mod">
          <ac:chgData name="Matahari Nendya" userId="1a1e95a6-b11e-4262-838a-feaa42c98c3c" providerId="ADAL" clId="{07CFD8A1-DC09-FA4C-88F0-440B2F466C3A}" dt="2022-02-26T06:55:39.767" v="768" actId="20577"/>
          <ac:spMkLst>
            <pc:docMk/>
            <pc:sldMk cId="2505985030" sldId="389"/>
            <ac:spMk id="2" creationId="{FD1E7A20-8D0C-8349-AB04-BDDE651C9CA5}"/>
          </ac:spMkLst>
        </pc:spChg>
        <pc:spChg chg="mod">
          <ac:chgData name="Matahari Nendya" userId="1a1e95a6-b11e-4262-838a-feaa42c98c3c" providerId="ADAL" clId="{07CFD8A1-DC09-FA4C-88F0-440B2F466C3A}" dt="2022-02-26T06:55:04.704" v="752" actId="20577"/>
          <ac:spMkLst>
            <pc:docMk/>
            <pc:sldMk cId="2505985030" sldId="389"/>
            <ac:spMk id="3" creationId="{D430CF56-43F6-F642-B2EF-3B96C7C51FC5}"/>
          </ac:spMkLst>
        </pc:spChg>
      </pc:sldChg>
      <pc:sldMasterChg chg="delSldLayout">
        <pc:chgData name="Matahari Nendya" userId="1a1e95a6-b11e-4262-838a-feaa42c98c3c" providerId="ADAL" clId="{07CFD8A1-DC09-FA4C-88F0-440B2F466C3A}" dt="2022-02-25T09:06:08.639" v="407" actId="2696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07CFD8A1-DC09-FA4C-88F0-440B2F466C3A}" dt="2022-02-25T09:06:08.639" v="407" actId="2696"/>
          <pc:sldLayoutMkLst>
            <pc:docMk/>
            <pc:sldMasterMk cId="3839803590" sldId="2147483648"/>
            <pc:sldLayoutMk cId="1569105382" sldId="2147483673"/>
          </pc:sldLayoutMkLst>
        </pc:sldLayoutChg>
      </pc:sldMasterChg>
    </pc:docChg>
  </pc:docChgLst>
  <pc:docChgLst>
    <pc:chgData name="Matahari Nendya" userId="1a1e95a6-b11e-4262-838a-feaa42c98c3c" providerId="ADAL" clId="{5F65DD34-F28E-EC45-9AAB-DBE97F8BEFE5}"/>
    <pc:docChg chg="custSel modSld modMainMaster">
      <pc:chgData name="Matahari Nendya" userId="1a1e95a6-b11e-4262-838a-feaa42c98c3c" providerId="ADAL" clId="{5F65DD34-F28E-EC45-9AAB-DBE97F8BEFE5}" dt="2022-02-05T19:58:29.528" v="2" actId="478"/>
      <pc:docMkLst>
        <pc:docMk/>
      </pc:docMkLst>
      <pc:sldChg chg="modAnim">
        <pc:chgData name="Matahari Nendya" userId="1a1e95a6-b11e-4262-838a-feaa42c98c3c" providerId="ADAL" clId="{5F65DD34-F28E-EC45-9AAB-DBE97F8BEFE5}" dt="2022-02-05T19:57:42.237" v="0" actId="478"/>
        <pc:sldMkLst>
          <pc:docMk/>
          <pc:sldMk cId="2977814846" sldId="256"/>
        </pc:sldMkLst>
      </pc:sldChg>
      <pc:sldMasterChg chg="delSp mod modSldLayout">
        <pc:chgData name="Matahari Nendya" userId="1a1e95a6-b11e-4262-838a-feaa42c98c3c" providerId="ADAL" clId="{5F65DD34-F28E-EC45-9AAB-DBE97F8BEFE5}" dt="2022-02-05T19:58:29.528" v="2" actId="478"/>
        <pc:sldMasterMkLst>
          <pc:docMk/>
          <pc:sldMasterMk cId="3839803590" sldId="2147483648"/>
        </pc:sldMasterMkLst>
        <pc:picChg chg="del">
          <ac:chgData name="Matahari Nendya" userId="1a1e95a6-b11e-4262-838a-feaa42c98c3c" providerId="ADAL" clId="{5F65DD34-F28E-EC45-9AAB-DBE97F8BEFE5}" dt="2022-02-05T19:58:24.898" v="1" actId="478"/>
          <ac:picMkLst>
            <pc:docMk/>
            <pc:sldMasterMk cId="3839803590" sldId="2147483648"/>
            <ac:picMk id="14" creationId="{00000000-0000-0000-0000-000000000000}"/>
          </ac:picMkLst>
        </pc:picChg>
        <pc:sldLayoutChg chg="delSp mod modAnim">
          <pc:chgData name="Matahari Nendya" userId="1a1e95a6-b11e-4262-838a-feaa42c98c3c" providerId="ADAL" clId="{5F65DD34-F28E-EC45-9AAB-DBE97F8BEFE5}" dt="2022-02-05T19:58:29.528" v="2" actId="478"/>
          <pc:sldLayoutMkLst>
            <pc:docMk/>
            <pc:sldMasterMk cId="3839803590" sldId="2147483648"/>
            <pc:sldLayoutMk cId="1036379758" sldId="2147483659"/>
          </pc:sldLayoutMkLst>
          <pc:picChg chg="del">
            <ac:chgData name="Matahari Nendya" userId="1a1e95a6-b11e-4262-838a-feaa42c98c3c" providerId="ADAL" clId="{5F65DD34-F28E-EC45-9AAB-DBE97F8BEFE5}" dt="2022-02-05T19:58:29.528" v="2" actId="478"/>
            <ac:picMkLst>
              <pc:docMk/>
              <pc:sldMasterMk cId="3839803590" sldId="2147483648"/>
              <pc:sldLayoutMk cId="1036379758" sldId="2147483659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5F65DD34-F28E-EC45-9AAB-DBE97F8BEFE5}" dt="2022-02-05T19:57:42.237" v="0" actId="478"/>
            <ac:picMkLst>
              <pc:docMk/>
              <pc:sldMasterMk cId="3839803590" sldId="2147483648"/>
              <pc:sldLayoutMk cId="1036379758" sldId="2147483659"/>
              <ac:picMk id="21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26-02-22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26-02-22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6413"/>
            <a:ext cx="337026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506413"/>
            <a:ext cx="3370263" cy="2527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43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415" y="3934610"/>
            <a:ext cx="518604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597580" y="3934685"/>
            <a:ext cx="3243080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799"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4572000" y="6453336"/>
            <a:ext cx="4572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385" y="6356351"/>
            <a:ext cx="1305099" cy="365125"/>
          </a:xfrm>
          <a:prstGeom prst="rect">
            <a:avLst/>
          </a:prstGeom>
        </p:spPr>
        <p:txBody>
          <a:bodyPr/>
          <a:lstStyle/>
          <a:p>
            <a:fld id="{F7F89200-489D-40AE-A1AE-823832A20C38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3737" y="6356351"/>
            <a:ext cx="590203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2029" y="6353466"/>
            <a:ext cx="864524" cy="365125"/>
          </a:xfrm>
          <a:prstGeom prst="rect">
            <a:avLst/>
          </a:prstGeom>
        </p:spPr>
        <p:txBody>
          <a:bodyPr/>
          <a:lstStyle/>
          <a:p>
            <a:fld id="{19474009-B587-43E6-9F4E-C2E51A5C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42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2385" y="6356351"/>
            <a:ext cx="1305099" cy="365125"/>
          </a:xfrm>
          <a:prstGeom prst="rect">
            <a:avLst/>
          </a:prstGeom>
        </p:spPr>
        <p:txBody>
          <a:bodyPr/>
          <a:lstStyle/>
          <a:p>
            <a:fld id="{78668281-F471-4FD4-BF96-7387A8639D8B}" type="datetime1">
              <a:rPr lang="en-US" smtClean="0"/>
              <a:pPr/>
              <a:t>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53737" y="6356351"/>
            <a:ext cx="590203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2029" y="6353466"/>
            <a:ext cx="864524" cy="365125"/>
          </a:xfrm>
          <a:prstGeom prst="rect">
            <a:avLst/>
          </a:prstGeom>
        </p:spPr>
        <p:txBody>
          <a:bodyPr/>
          <a:lstStyle/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8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2385" y="6356351"/>
            <a:ext cx="1305099" cy="365125"/>
          </a:xfrm>
          <a:prstGeom prst="rect">
            <a:avLst/>
          </a:prstGeom>
        </p:spPr>
        <p:txBody>
          <a:bodyPr/>
          <a:lstStyle/>
          <a:p>
            <a:fld id="{F7CDEA57-E5F8-41BC-BE18-15D48CF97286}" type="datetime1">
              <a:rPr lang="en-US" smtClean="0"/>
              <a:pPr/>
              <a:t>2/26/22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3737" y="6356351"/>
            <a:ext cx="590203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2029" y="6353466"/>
            <a:ext cx="864524" cy="365125"/>
          </a:xfrm>
          <a:prstGeom prst="rect">
            <a:avLst/>
          </a:prstGeom>
        </p:spPr>
        <p:txBody>
          <a:bodyPr/>
          <a:lstStyle/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132307" cy="4795836"/>
          </a:xfrm>
          <a:noFill/>
        </p:spPr>
        <p:txBody>
          <a:bodyPr vert="horz" wrap="none" lIns="0" tIns="0" rIns="0" bIns="0"/>
          <a:lstStyle>
            <a:lvl1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1799">
                <a:solidFill>
                  <a:schemeClr val="bg2"/>
                </a:solidFill>
              </a:defRPr>
            </a:lvl1pPr>
            <a:lvl2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tabLst/>
              <a:defRPr sz="1799">
                <a:solidFill>
                  <a:schemeClr val="bg2"/>
                </a:solidFill>
              </a:defRPr>
            </a:lvl6pPr>
            <a:lvl7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5587316" y="1252539"/>
            <a:ext cx="325323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94197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396985" y="1252539"/>
            <a:ext cx="244356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4192389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2649325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104334" y="1252539"/>
            <a:ext cx="573621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6023" y="6473106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03339" y="1252539"/>
            <a:ext cx="853721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59312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408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4648161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6820408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7835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082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3339" y="1252836"/>
            <a:ext cx="8537321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  <p:sldLayoutId id="2147483671" r:id="rId13"/>
    <p:sldLayoutId id="2147483672" r:id="rId14"/>
    <p:sldLayoutId id="2147483674" r:id="rId15"/>
  </p:sldLayoutIdLst>
  <p:hf sldNum="0" hdr="0" ftr="0" dt="0"/>
  <p:txStyles>
    <p:titleStyle>
      <a:lvl1pPr algn="l" defTabSz="685434" rtl="0" eaLnBrk="1" latinLnBrk="0" hangingPunct="1">
        <a:spcBef>
          <a:spcPct val="0"/>
        </a:spcBef>
        <a:buNone/>
        <a:defRPr sz="2998" b="1" i="0" kern="1200">
          <a:solidFill>
            <a:schemeClr val="bg2"/>
          </a:solidFill>
          <a:latin typeface="Verdana Pro" panose="020B0604030504040204" pitchFamily="34" charset="0"/>
          <a:ea typeface="+mj-ea"/>
          <a:cs typeface="+mj-cs"/>
        </a:defRPr>
      </a:lvl1pPr>
    </p:titleStyle>
    <p:bodyStyle>
      <a:lvl1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1pPr>
      <a:lvl2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2pPr>
      <a:lvl3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3pPr>
      <a:lvl4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4pPr>
      <a:lvl5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tx2"/>
          </a:solidFill>
          <a:latin typeface="Verdana Pro" panose="020B0604030504040204" pitchFamily="34" charset="0"/>
          <a:ea typeface="+mn-ea"/>
          <a:cs typeface="+mn-cs"/>
        </a:defRPr>
      </a:lvl5pPr>
      <a:lvl6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6pPr>
      <a:lvl7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7pPr>
      <a:lvl8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8pPr>
      <a:lvl9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9pPr>
    </p:bodyStyle>
    <p:otherStyle>
      <a:defPPr>
        <a:defRPr lang="nl-NL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rshadoo.com/ic/tutorials/flowchart-diagrams.php" TargetMode="External"/><Relationship Id="rId2" Type="http://schemas.openxmlformats.org/officeDocument/2006/relationships/hyperlink" Target="http://creately.com/blog/diagrams/flowchart-guide-flowchart-tutorial/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41252" y="4628687"/>
            <a:ext cx="7664860" cy="1351756"/>
          </a:xfrm>
        </p:spPr>
        <p:txBody>
          <a:bodyPr/>
          <a:lstStyle/>
          <a:p>
            <a:pPr algn="r"/>
            <a:r>
              <a:rPr lang="nl-NL" sz="2399" dirty="0">
                <a:solidFill>
                  <a:schemeClr val="bg2">
                    <a:lumMod val="90000"/>
                    <a:lumOff val="10000"/>
                  </a:schemeClr>
                </a:solidFill>
              </a:rPr>
              <a:t>04 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6B87D-6B23-4E0D-9D66-2F97D5C31D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1393" y="4064115"/>
            <a:ext cx="7826794" cy="295121"/>
          </a:xfrm>
        </p:spPr>
        <p:txBody>
          <a:bodyPr/>
          <a:lstStyle/>
          <a:p>
            <a:pPr algn="r"/>
            <a:r>
              <a:rPr lang="en-GB" b="1" dirty="0"/>
              <a:t>TI0073 – </a:t>
            </a:r>
            <a:r>
              <a:rPr lang="en-GB" b="1" dirty="0" err="1"/>
              <a:t>Algoritma</a:t>
            </a:r>
            <a:r>
              <a:rPr lang="en-GB" b="1" dirty="0"/>
              <a:t> dan </a:t>
            </a:r>
            <a:r>
              <a:rPr lang="en-GB" b="1" dirty="0" err="1"/>
              <a:t>Pemrograman</a:t>
            </a:r>
            <a:endParaRPr lang="en-ID" b="1" dirty="0"/>
          </a:p>
        </p:txBody>
      </p:sp>
      <p:pic>
        <p:nvPicPr>
          <p:cNvPr id="8" name="Picture 2" descr="6 Ciri Algoritma Pemrograman - Dicoding Blog">
            <a:extLst>
              <a:ext uri="{FF2B5EF4-FFF2-40B4-BE49-F238E27FC236}">
                <a16:creationId xmlns:a16="http://schemas.microsoft.com/office/drawing/2014/main" id="{F80AE4E0-431F-47CC-AD31-70E19AA8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0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4B35E4-E50F-48A5-836C-0BADF627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Structure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8BA48C4-99A5-4D42-90A5-05CCC8B357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The flowchart segment below shows a decision structure with </a:t>
            </a:r>
            <a:r>
              <a:rPr lang="en-US" sz="2400" b="1" dirty="0">
                <a:ea typeface="ＭＳ Ｐゴシック" charset="0"/>
              </a:rPr>
              <a:t>only one </a:t>
            </a:r>
            <a:r>
              <a:rPr lang="en-US" sz="2400" dirty="0">
                <a:ea typeface="ＭＳ Ｐゴシック" charset="0"/>
              </a:rPr>
              <a:t>action to perform.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3E5EB5-0F8B-AC42-8E13-D2BF03178007}"/>
              </a:ext>
            </a:extLst>
          </p:cNvPr>
          <p:cNvGrpSpPr/>
          <p:nvPr/>
        </p:nvGrpSpPr>
        <p:grpSpPr>
          <a:xfrm>
            <a:off x="5621210" y="2499219"/>
            <a:ext cx="2933700" cy="1630363"/>
            <a:chOff x="5274365" y="2526748"/>
            <a:chExt cx="2933700" cy="1630363"/>
          </a:xfrm>
        </p:grpSpPr>
        <p:sp>
          <p:nvSpPr>
            <p:cNvPr id="10245" name="Text Box 25">
              <a:extLst>
                <a:ext uri="{FF2B5EF4-FFF2-40B4-BE49-F238E27FC236}">
                  <a16:creationId xmlns:a16="http://schemas.microsoft.com/office/drawing/2014/main" id="{E87856B1-6289-40E7-9F0A-FA52C9B5F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4365" y="3377648"/>
              <a:ext cx="2933700" cy="779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800" dirty="0">
                  <a:latin typeface="Courier New" charset="0"/>
                </a:rPr>
                <a:t>if x &lt; y: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800" dirty="0">
                  <a:latin typeface="Courier New" charset="0"/>
                </a:rPr>
                <a:t>   a = x * 2</a:t>
              </a:r>
            </a:p>
          </p:txBody>
        </p:sp>
        <p:sp>
          <p:nvSpPr>
            <p:cNvPr id="10247" name="Text Box 27">
              <a:extLst>
                <a:ext uri="{FF2B5EF4-FFF2-40B4-BE49-F238E27FC236}">
                  <a16:creationId xmlns:a16="http://schemas.microsoft.com/office/drawing/2014/main" id="{956A420B-9CD0-4268-A571-E8D7B166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4064" y="2526748"/>
              <a:ext cx="23119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i="1" dirty="0"/>
                <a:t>Python Code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CF04B8C-2966-7D41-A13D-FCAD3627E1FF}"/>
              </a:ext>
            </a:extLst>
          </p:cNvPr>
          <p:cNvGrpSpPr/>
          <p:nvPr/>
        </p:nvGrpSpPr>
        <p:grpSpPr>
          <a:xfrm>
            <a:off x="756111" y="2252364"/>
            <a:ext cx="3543300" cy="3352800"/>
            <a:chOff x="1073840" y="2234489"/>
            <a:chExt cx="3543300" cy="3352800"/>
          </a:xfrm>
        </p:grpSpPr>
        <p:sp>
          <p:nvSpPr>
            <p:cNvPr id="10246" name="Text Box 26">
              <a:extLst>
                <a:ext uri="{FF2B5EF4-FFF2-40B4-BE49-F238E27FC236}">
                  <a16:creationId xmlns:a16="http://schemas.microsoft.com/office/drawing/2014/main" id="{D761D149-79F9-4142-A57D-7253FBC2C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540" y="2234489"/>
              <a:ext cx="1587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i="1"/>
                <a:t>Flowchart</a:t>
              </a:r>
              <a:endParaRPr lang="en-US"/>
            </a:p>
          </p:txBody>
        </p:sp>
        <p:grpSp>
          <p:nvGrpSpPr>
            <p:cNvPr id="24583" name="Group 29">
              <a:extLst>
                <a:ext uri="{FF2B5EF4-FFF2-40B4-BE49-F238E27FC236}">
                  <a16:creationId xmlns:a16="http://schemas.microsoft.com/office/drawing/2014/main" id="{DDC5665E-3DD4-4AA4-A119-FA6A840858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3840" y="2717089"/>
              <a:ext cx="3543300" cy="2870200"/>
              <a:chOff x="784" y="2288"/>
              <a:chExt cx="2232" cy="1808"/>
            </a:xfrm>
          </p:grpSpPr>
          <p:sp>
            <p:nvSpPr>
              <p:cNvPr id="10249" name="AutoShape 7">
                <a:extLst>
                  <a:ext uri="{FF2B5EF4-FFF2-40B4-BE49-F238E27FC236}">
                    <a16:creationId xmlns:a16="http://schemas.microsoft.com/office/drawing/2014/main" id="{E143E382-DC85-4A2C-A98B-74E6A0D78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" y="2520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250" name="Text Box 8">
                <a:extLst>
                  <a:ext uri="{FF2B5EF4-FFF2-40B4-BE49-F238E27FC236}">
                    <a16:creationId xmlns:a16="http://schemas.microsoft.com/office/drawing/2014/main" id="{BE527E6E-30B8-4ABF-A22A-70A9F914C4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8" y="3314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10251" name="Line 9">
                <a:extLst>
                  <a:ext uri="{FF2B5EF4-FFF2-40B4-BE49-F238E27FC236}">
                    <a16:creationId xmlns:a16="http://schemas.microsoft.com/office/drawing/2014/main" id="{2B0A2492-B3A5-43BB-B580-81AC3242E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4" y="2880"/>
                <a:ext cx="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grpSp>
            <p:nvGrpSpPr>
              <p:cNvPr id="24587" name="Group 11">
                <a:extLst>
                  <a:ext uri="{FF2B5EF4-FFF2-40B4-BE49-F238E27FC236}">
                    <a16:creationId xmlns:a16="http://schemas.microsoft.com/office/drawing/2014/main" id="{F27C6C67-11BE-4C1B-AB96-DE35126148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152" y="2880"/>
                <a:ext cx="496" cy="432"/>
                <a:chOff x="3856" y="2184"/>
                <a:chExt cx="496" cy="432"/>
              </a:xfrm>
            </p:grpSpPr>
            <p:sp>
              <p:nvSpPr>
                <p:cNvPr id="10263" name="Line 12">
                  <a:extLst>
                    <a:ext uri="{FF2B5EF4-FFF2-40B4-BE49-F238E27FC236}">
                      <a16:creationId xmlns:a16="http://schemas.microsoft.com/office/drawing/2014/main" id="{15DD3413-AA7A-4DF7-850A-C9980F047F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6" y="2184"/>
                  <a:ext cx="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0264" name="Line 13">
                  <a:extLst>
                    <a:ext uri="{FF2B5EF4-FFF2-40B4-BE49-F238E27FC236}">
                      <a16:creationId xmlns:a16="http://schemas.microsoft.com/office/drawing/2014/main" id="{64880A0A-4733-47F2-85CC-4C0281B7B5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56" y="21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253" name="Line 15">
                <a:extLst>
                  <a:ext uri="{FF2B5EF4-FFF2-40B4-BE49-F238E27FC236}">
                    <a16:creationId xmlns:a16="http://schemas.microsoft.com/office/drawing/2014/main" id="{6E692299-CA1D-4282-9FA7-8C3F8FA4B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8" y="3672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254" name="Line 16">
                <a:extLst>
                  <a:ext uri="{FF2B5EF4-FFF2-40B4-BE49-F238E27FC236}">
                    <a16:creationId xmlns:a16="http://schemas.microsoft.com/office/drawing/2014/main" id="{3B17F271-1F10-4EED-A4C9-B837EC8C1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4" y="3840"/>
                <a:ext cx="1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255" name="Line 17">
                <a:extLst>
                  <a:ext uri="{FF2B5EF4-FFF2-40B4-BE49-F238E27FC236}">
                    <a16:creationId xmlns:a16="http://schemas.microsoft.com/office/drawing/2014/main" id="{6B8F5CA8-3454-4FC5-B0DD-3F4F1477A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840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256" name="Line 18">
                <a:extLst>
                  <a:ext uri="{FF2B5EF4-FFF2-40B4-BE49-F238E27FC236}">
                    <a16:creationId xmlns:a16="http://schemas.microsoft.com/office/drawing/2014/main" id="{3EB67C8B-E29E-4F49-970E-9766FC6D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0" y="2288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257" name="Text Box 19">
                <a:extLst>
                  <a:ext uri="{FF2B5EF4-FFF2-40B4-BE49-F238E27FC236}">
                    <a16:creationId xmlns:a16="http://schemas.microsoft.com/office/drawing/2014/main" id="{33D5A0BE-8C37-49D6-A98B-161A20296A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6" y="2528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YES</a:t>
                </a:r>
                <a:endParaRPr lang="en-US"/>
              </a:p>
            </p:txBody>
          </p:sp>
          <p:sp>
            <p:nvSpPr>
              <p:cNvPr id="10258" name="Text Box 20">
                <a:extLst>
                  <a:ext uri="{FF2B5EF4-FFF2-40B4-BE49-F238E27FC236}">
                    <a16:creationId xmlns:a16="http://schemas.microsoft.com/office/drawing/2014/main" id="{B97E76E6-6536-4C8E-85E4-E6838C6190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6" y="2528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NO</a:t>
                </a:r>
                <a:endParaRPr lang="en-US"/>
              </a:p>
            </p:txBody>
          </p:sp>
          <p:sp>
            <p:nvSpPr>
              <p:cNvPr id="10259" name="Text Box 21">
                <a:extLst>
                  <a:ext uri="{FF2B5EF4-FFF2-40B4-BE49-F238E27FC236}">
                    <a16:creationId xmlns:a16="http://schemas.microsoft.com/office/drawing/2014/main" id="{66191C2F-D7CC-4E90-9A3D-4EBE30CAC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4" y="2760"/>
                <a:ext cx="5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2000"/>
                  <a:t>x &lt; y?</a:t>
                </a:r>
              </a:p>
            </p:txBody>
          </p:sp>
          <p:sp>
            <p:nvSpPr>
              <p:cNvPr id="10260" name="Text Box 22">
                <a:extLst>
                  <a:ext uri="{FF2B5EF4-FFF2-40B4-BE49-F238E27FC236}">
                    <a16:creationId xmlns:a16="http://schemas.microsoft.com/office/drawing/2014/main" id="{6F6A9D3C-7922-4457-854B-E76BE557B1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3392"/>
                <a:ext cx="7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endParaRPr lang="en-US" sz="1400"/>
              </a:p>
            </p:txBody>
          </p:sp>
          <p:sp>
            <p:nvSpPr>
              <p:cNvPr id="10261" name="Text Box 23">
                <a:extLst>
                  <a:ext uri="{FF2B5EF4-FFF2-40B4-BE49-F238E27FC236}">
                    <a16:creationId xmlns:a16="http://schemas.microsoft.com/office/drawing/2014/main" id="{B7CAC6CD-E1B4-4331-A179-A0BF57C07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3328"/>
                <a:ext cx="73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400"/>
                  <a:t>Calculate a as x times 2.</a:t>
                </a:r>
              </a:p>
            </p:txBody>
          </p:sp>
          <p:sp>
            <p:nvSpPr>
              <p:cNvPr id="10262" name="Line 28">
                <a:extLst>
                  <a:ext uri="{FF2B5EF4-FFF2-40B4-BE49-F238E27FC236}">
                    <a16:creationId xmlns:a16="http://schemas.microsoft.com/office/drawing/2014/main" id="{B0B1B142-4CAA-4FC1-88EA-72FD76B7C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" y="2880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3E0CE5-904B-4E1A-930E-D5D7804B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Decision Structure</a:t>
            </a:r>
            <a:endParaRPr lang="en-US" dirty="0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3F00E8E-43D5-4610-91A6-6891FE5C63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dirty="0">
                <a:ea typeface="ＭＳ Ｐゴシック" charset="0"/>
              </a:rPr>
              <a:t>The flowchart segment below shows how a decision structure is expressed in Python as an </a:t>
            </a:r>
            <a:r>
              <a:rPr lang="en-US" sz="2000" b="1" dirty="0">
                <a:ea typeface="ＭＳ Ｐゴシック" charset="0"/>
              </a:rPr>
              <a:t>if/else </a:t>
            </a:r>
            <a:r>
              <a:rPr lang="en-US" sz="2000" dirty="0">
                <a:ea typeface="ＭＳ Ｐゴシック" charset="0"/>
              </a:rPr>
              <a:t>statement.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F31F4A-42BB-414C-A753-2E675F1D016D}"/>
              </a:ext>
            </a:extLst>
          </p:cNvPr>
          <p:cNvGrpSpPr/>
          <p:nvPr/>
        </p:nvGrpSpPr>
        <p:grpSpPr>
          <a:xfrm>
            <a:off x="580786" y="2660614"/>
            <a:ext cx="4114800" cy="3352800"/>
            <a:chOff x="615398" y="2124212"/>
            <a:chExt cx="4114800" cy="3352800"/>
          </a:xfrm>
        </p:grpSpPr>
        <p:grpSp>
          <p:nvGrpSpPr>
            <p:cNvPr id="23556" name="Group 27">
              <a:extLst>
                <a:ext uri="{FF2B5EF4-FFF2-40B4-BE49-F238E27FC236}">
                  <a16:creationId xmlns:a16="http://schemas.microsoft.com/office/drawing/2014/main" id="{EB5A78FE-38EB-465A-968D-7C46BF3214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398" y="2606812"/>
              <a:ext cx="4114800" cy="2870200"/>
              <a:chOff x="320" y="2192"/>
              <a:chExt cx="2592" cy="1808"/>
            </a:xfrm>
          </p:grpSpPr>
          <p:grpSp>
            <p:nvGrpSpPr>
              <p:cNvPr id="23560" name="Group 4">
                <a:extLst>
                  <a:ext uri="{FF2B5EF4-FFF2-40B4-BE49-F238E27FC236}">
                    <a16:creationId xmlns:a16="http://schemas.microsoft.com/office/drawing/2014/main" id="{8BB39723-031F-4518-8C89-0CE9703E92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" y="2192"/>
                <a:ext cx="2576" cy="1808"/>
                <a:chOff x="1720" y="1696"/>
                <a:chExt cx="2576" cy="1808"/>
              </a:xfrm>
            </p:grpSpPr>
            <p:sp>
              <p:nvSpPr>
                <p:cNvPr id="9232" name="Text Box 5">
                  <a:extLst>
                    <a:ext uri="{FF2B5EF4-FFF2-40B4-BE49-F238E27FC236}">
                      <a16:creationId xmlns:a16="http://schemas.microsoft.com/office/drawing/2014/main" id="{07C290B8-997D-48E6-B082-A612251E67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0" y="2730"/>
                  <a:ext cx="720" cy="3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sz="1200"/>
                    <a:t> </a:t>
                  </a:r>
                </a:p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/>
                </a:p>
              </p:txBody>
            </p:sp>
            <p:sp>
              <p:nvSpPr>
                <p:cNvPr id="9233" name="AutoShape 6">
                  <a:extLst>
                    <a:ext uri="{FF2B5EF4-FFF2-40B4-BE49-F238E27FC236}">
                      <a16:creationId xmlns:a16="http://schemas.microsoft.com/office/drawing/2014/main" id="{E38752DA-03B3-4069-BAC4-98D0771C07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" y="1928"/>
                  <a:ext cx="888" cy="720"/>
                </a:xfrm>
                <a:prstGeom prst="flowChartDecision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9234" name="Text Box 7">
                  <a:extLst>
                    <a:ext uri="{FF2B5EF4-FFF2-40B4-BE49-F238E27FC236}">
                      <a16:creationId xmlns:a16="http://schemas.microsoft.com/office/drawing/2014/main" id="{64F5AD90-33E1-4292-BDF4-2AFFC9BD1E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76" y="2722"/>
                  <a:ext cx="720" cy="3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sz="1200"/>
                    <a:t> </a:t>
                  </a:r>
                </a:p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/>
                </a:p>
              </p:txBody>
            </p:sp>
            <p:sp>
              <p:nvSpPr>
                <p:cNvPr id="9235" name="Line 8">
                  <a:extLst>
                    <a:ext uri="{FF2B5EF4-FFF2-40B4-BE49-F238E27FC236}">
                      <a16:creationId xmlns:a16="http://schemas.microsoft.com/office/drawing/2014/main" id="{7AF7D2C0-A967-4D79-ACC3-1A9B012083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72" y="2288"/>
                  <a:ext cx="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9236" name="Line 9">
                  <a:extLst>
                    <a:ext uri="{FF2B5EF4-FFF2-40B4-BE49-F238E27FC236}">
                      <a16:creationId xmlns:a16="http://schemas.microsoft.com/office/drawing/2014/main" id="{3BEE130C-2B3F-43D6-B692-8716ABA037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72" y="2288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grpSp>
              <p:nvGrpSpPr>
                <p:cNvPr id="23572" name="Group 10">
                  <a:extLst>
                    <a:ext uri="{FF2B5EF4-FFF2-40B4-BE49-F238E27FC236}">
                      <a16:creationId xmlns:a16="http://schemas.microsoft.com/office/drawing/2014/main" id="{A1C05B67-9136-4D8B-8873-78431B46EB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3440" y="2288"/>
                  <a:ext cx="496" cy="432"/>
                  <a:chOff x="3856" y="2184"/>
                  <a:chExt cx="496" cy="432"/>
                </a:xfrm>
              </p:grpSpPr>
              <p:sp>
                <p:nvSpPr>
                  <p:cNvPr id="9243" name="Line 11">
                    <a:extLst>
                      <a:ext uri="{FF2B5EF4-FFF2-40B4-BE49-F238E27FC236}">
                        <a16:creationId xmlns:a16="http://schemas.microsoft.com/office/drawing/2014/main" id="{335FB51E-9A59-408A-B148-D3B5B5878C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56" y="2184"/>
                    <a:ext cx="4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244" name="Line 12">
                    <a:extLst>
                      <a:ext uri="{FF2B5EF4-FFF2-40B4-BE49-F238E27FC236}">
                        <a16:creationId xmlns:a16="http://schemas.microsoft.com/office/drawing/2014/main" id="{487D1952-009C-4BAB-8C0C-5A9665D1A5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56" y="2184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238" name="Line 13">
                  <a:extLst>
                    <a:ext uri="{FF2B5EF4-FFF2-40B4-BE49-F238E27FC236}">
                      <a16:creationId xmlns:a16="http://schemas.microsoft.com/office/drawing/2014/main" id="{B2212CCD-5D5D-4011-B468-7785C18A32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3080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9239" name="Line 14">
                  <a:extLst>
                    <a:ext uri="{FF2B5EF4-FFF2-40B4-BE49-F238E27FC236}">
                      <a16:creationId xmlns:a16="http://schemas.microsoft.com/office/drawing/2014/main" id="{A1A76788-7C2E-406E-BEC3-A0B46FA144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3080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9240" name="Line 15">
                  <a:extLst>
                    <a:ext uri="{FF2B5EF4-FFF2-40B4-BE49-F238E27FC236}">
                      <a16:creationId xmlns:a16="http://schemas.microsoft.com/office/drawing/2014/main" id="{21118518-007D-4B61-A844-59E7AE8794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56" y="3248"/>
                  <a:ext cx="18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9241" name="Line 16">
                  <a:extLst>
                    <a:ext uri="{FF2B5EF4-FFF2-40B4-BE49-F238E27FC236}">
                      <a16:creationId xmlns:a16="http://schemas.microsoft.com/office/drawing/2014/main" id="{E8F55A08-AA7C-431D-BCE6-187268C2AF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6" y="3248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9242" name="Line 17">
                  <a:extLst>
                    <a:ext uri="{FF2B5EF4-FFF2-40B4-BE49-F238E27FC236}">
                      <a16:creationId xmlns:a16="http://schemas.microsoft.com/office/drawing/2014/main" id="{79F2AB07-3548-49AF-85A3-97A9DA8B5D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8" y="1696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226" name="Text Box 18">
                <a:extLst>
                  <a:ext uri="{FF2B5EF4-FFF2-40B4-BE49-F238E27FC236}">
                    <a16:creationId xmlns:a16="http://schemas.microsoft.com/office/drawing/2014/main" id="{F840FFA1-2BA9-4568-B357-D12D37404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2" y="2432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YES</a:t>
                </a:r>
                <a:endParaRPr lang="en-US"/>
              </a:p>
            </p:txBody>
          </p:sp>
          <p:sp>
            <p:nvSpPr>
              <p:cNvPr id="9227" name="Text Box 19">
                <a:extLst>
                  <a:ext uri="{FF2B5EF4-FFF2-40B4-BE49-F238E27FC236}">
                    <a16:creationId xmlns:a16="http://schemas.microsoft.com/office/drawing/2014/main" id="{BB1C8117-09F3-4A02-957D-F94FE6EA2E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" y="2432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NO</a:t>
                </a:r>
                <a:endParaRPr lang="en-US"/>
              </a:p>
            </p:txBody>
          </p:sp>
          <p:sp>
            <p:nvSpPr>
              <p:cNvPr id="9228" name="Text Box 20">
                <a:extLst>
                  <a:ext uri="{FF2B5EF4-FFF2-40B4-BE49-F238E27FC236}">
                    <a16:creationId xmlns:a16="http://schemas.microsoft.com/office/drawing/2014/main" id="{5ECDA5E0-E424-4A5E-9169-539163B622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0" y="2664"/>
                <a:ext cx="5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2000"/>
                  <a:t>x &lt; y?</a:t>
                </a:r>
              </a:p>
            </p:txBody>
          </p:sp>
          <p:sp>
            <p:nvSpPr>
              <p:cNvPr id="9229" name="Text Box 21">
                <a:extLst>
                  <a:ext uri="{FF2B5EF4-FFF2-40B4-BE49-F238E27FC236}">
                    <a16:creationId xmlns:a16="http://schemas.microsoft.com/office/drawing/2014/main" id="{5E78FB08-269D-4773-859C-DD089D9B2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3296"/>
                <a:ext cx="7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endParaRPr lang="en-US" sz="1400"/>
              </a:p>
            </p:txBody>
          </p:sp>
          <p:sp>
            <p:nvSpPr>
              <p:cNvPr id="9230" name="Text Box 25">
                <a:extLst>
                  <a:ext uri="{FF2B5EF4-FFF2-40B4-BE49-F238E27FC236}">
                    <a16:creationId xmlns:a16="http://schemas.microsoft.com/office/drawing/2014/main" id="{1E525153-3EA1-4CFA-BEA6-17688BA2FE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6" y="3232"/>
                <a:ext cx="73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400"/>
                  <a:t>Calculate a as x times 2.</a:t>
                </a:r>
              </a:p>
            </p:txBody>
          </p:sp>
          <p:sp>
            <p:nvSpPr>
              <p:cNvPr id="9231" name="Text Box 26">
                <a:extLst>
                  <a:ext uri="{FF2B5EF4-FFF2-40B4-BE49-F238E27FC236}">
                    <a16:creationId xmlns:a16="http://schemas.microsoft.com/office/drawing/2014/main" id="{E0E98A16-8584-4E2D-B84D-2926480B18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3240"/>
                <a:ext cx="73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400"/>
                  <a:t>Calculate a as x plus y.</a:t>
                </a:r>
              </a:p>
            </p:txBody>
          </p:sp>
        </p:grpSp>
        <p:sp>
          <p:nvSpPr>
            <p:cNvPr id="9223" name="Text Box 30">
              <a:extLst>
                <a:ext uri="{FF2B5EF4-FFF2-40B4-BE49-F238E27FC236}">
                  <a16:creationId xmlns:a16="http://schemas.microsoft.com/office/drawing/2014/main" id="{3B0E8214-2DC8-482C-9E19-64FDEA643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1598" y="2124212"/>
              <a:ext cx="1587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i="1" dirty="0"/>
                <a:t>Flowchart</a:t>
              </a:r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808FD06-D404-C14B-92E7-9516511E9B61}"/>
              </a:ext>
            </a:extLst>
          </p:cNvPr>
          <p:cNvGrpSpPr/>
          <p:nvPr/>
        </p:nvGrpSpPr>
        <p:grpSpPr>
          <a:xfrm>
            <a:off x="5677883" y="3013632"/>
            <a:ext cx="2933700" cy="2455863"/>
            <a:chOff x="5473148" y="2314713"/>
            <a:chExt cx="2933700" cy="2455863"/>
          </a:xfrm>
        </p:grpSpPr>
        <p:sp>
          <p:nvSpPr>
            <p:cNvPr id="9222" name="Text Box 28">
              <a:extLst>
                <a:ext uri="{FF2B5EF4-FFF2-40B4-BE49-F238E27FC236}">
                  <a16:creationId xmlns:a16="http://schemas.microsoft.com/office/drawing/2014/main" id="{B126BEB1-CBDE-4738-9DC6-2D86428D2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3148" y="3165613"/>
              <a:ext cx="2933700" cy="1604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800" dirty="0">
                  <a:latin typeface="Courier New" charset="0"/>
                </a:rPr>
                <a:t>if x &lt; y: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800" dirty="0">
                  <a:latin typeface="Courier New" charset="0"/>
                </a:rPr>
                <a:t>   a = x * 2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800" dirty="0">
                  <a:latin typeface="Courier New" charset="0"/>
                </a:rPr>
                <a:t>else: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800" dirty="0">
                  <a:latin typeface="Courier New" charset="0"/>
                </a:rPr>
                <a:t>   a = x + y</a:t>
              </a:r>
              <a:endParaRPr lang="en-US" sz="1400" dirty="0">
                <a:latin typeface="Courier New" charset="0"/>
              </a:endParaRPr>
            </a:p>
          </p:txBody>
        </p:sp>
        <p:sp>
          <p:nvSpPr>
            <p:cNvPr id="9224" name="Text Box 31">
              <a:extLst>
                <a:ext uri="{FF2B5EF4-FFF2-40B4-BE49-F238E27FC236}">
                  <a16:creationId xmlns:a16="http://schemas.microsoft.com/office/drawing/2014/main" id="{18FD8B57-968D-4C65-A3E8-5130034B4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2848" y="2314713"/>
              <a:ext cx="248423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i="1" dirty="0"/>
                <a:t>Python Code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0B0A91-76ED-4AC1-900F-EE28CDB4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IF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D5B119B-34DC-4989-BFE9-7E1074B36C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dirty="0">
                <a:ea typeface="ＭＳ Ｐゴシック" charset="0"/>
              </a:rPr>
              <a:t>This flowchart segment </a:t>
            </a:r>
            <a:br>
              <a:rPr lang="en-US" sz="2000" dirty="0">
                <a:ea typeface="ＭＳ Ｐゴシック" charset="0"/>
              </a:rPr>
            </a:br>
            <a:r>
              <a:rPr lang="en-US" sz="2000" dirty="0">
                <a:ea typeface="ＭＳ Ｐゴシック" charset="0"/>
              </a:rPr>
              <a:t>shows </a:t>
            </a:r>
            <a:r>
              <a:rPr lang="en-US" sz="2000" b="1" dirty="0">
                <a:ea typeface="ＭＳ Ｐゴシック" charset="0"/>
              </a:rPr>
              <a:t>two decision </a:t>
            </a:r>
            <a:br>
              <a:rPr lang="en-US" sz="2000" dirty="0">
                <a:ea typeface="ＭＳ Ｐゴシック" charset="0"/>
              </a:rPr>
            </a:br>
            <a:r>
              <a:rPr lang="en-US" sz="2000" dirty="0">
                <a:ea typeface="ＭＳ Ｐゴシック" charset="0"/>
              </a:rPr>
              <a:t>structures combined.</a:t>
            </a:r>
          </a:p>
        </p:txBody>
      </p:sp>
      <p:grpSp>
        <p:nvGrpSpPr>
          <p:cNvPr id="31748" name="Group 63">
            <a:extLst>
              <a:ext uri="{FF2B5EF4-FFF2-40B4-BE49-F238E27FC236}">
                <a16:creationId xmlns:a16="http://schemas.microsoft.com/office/drawing/2014/main" id="{4064989D-FE61-47EA-BE8C-014D30B031E6}"/>
              </a:ext>
            </a:extLst>
          </p:cNvPr>
          <p:cNvGrpSpPr>
            <a:grpSpLocks/>
          </p:cNvGrpSpPr>
          <p:nvPr/>
        </p:nvGrpSpPr>
        <p:grpSpPr bwMode="auto">
          <a:xfrm>
            <a:off x="3059832" y="1301750"/>
            <a:ext cx="5880100" cy="4254500"/>
            <a:chOff x="1960" y="1272"/>
            <a:chExt cx="3704" cy="2680"/>
          </a:xfrm>
        </p:grpSpPr>
        <p:grpSp>
          <p:nvGrpSpPr>
            <p:cNvPr id="31749" name="Group 60">
              <a:extLst>
                <a:ext uri="{FF2B5EF4-FFF2-40B4-BE49-F238E27FC236}">
                  <a16:creationId xmlns:a16="http://schemas.microsoft.com/office/drawing/2014/main" id="{8C854B49-248C-4B7E-9110-4444F9DCF9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2" y="3090"/>
              <a:ext cx="792" cy="352"/>
              <a:chOff x="2992" y="3090"/>
              <a:chExt cx="792" cy="352"/>
            </a:xfrm>
          </p:grpSpPr>
          <p:sp>
            <p:nvSpPr>
              <p:cNvPr id="17447" name="Text Box 24">
                <a:extLst>
                  <a:ext uri="{FF2B5EF4-FFF2-40B4-BE49-F238E27FC236}">
                    <a16:creationId xmlns:a16="http://schemas.microsoft.com/office/drawing/2014/main" id="{A2928BB3-ACB2-4539-9527-AF07344340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0" y="3090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17448" name="Text Box 39">
                <a:extLst>
                  <a:ext uri="{FF2B5EF4-FFF2-40B4-BE49-F238E27FC236}">
                    <a16:creationId xmlns:a16="http://schemas.microsoft.com/office/drawing/2014/main" id="{588FF1DC-7C4D-4CF0-A40D-6B0D7703C2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2" y="3104"/>
                <a:ext cx="7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Display </a:t>
                </a:r>
                <a:r>
                  <a:rPr lang="ja-JP" altLang="en-US" sz="1400"/>
                  <a:t>“</a:t>
                </a:r>
                <a:r>
                  <a:rPr lang="en-US" altLang="ja-JP" sz="1400"/>
                  <a:t>x is within limits.</a:t>
                </a:r>
                <a:r>
                  <a:rPr lang="ja-JP" altLang="en-US" sz="1400"/>
                  <a:t>”</a:t>
                </a:r>
                <a:endParaRPr lang="en-US" altLang="en-US" sz="1400"/>
              </a:p>
            </p:txBody>
          </p:sp>
        </p:grpSp>
        <p:grpSp>
          <p:nvGrpSpPr>
            <p:cNvPr id="31750" name="Group 62">
              <a:extLst>
                <a:ext uri="{FF2B5EF4-FFF2-40B4-BE49-F238E27FC236}">
                  <a16:creationId xmlns:a16="http://schemas.microsoft.com/office/drawing/2014/main" id="{5A4778B1-2F8D-4D76-BB03-0BFC45244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0" y="1272"/>
              <a:ext cx="3312" cy="2680"/>
              <a:chOff x="1960" y="1272"/>
              <a:chExt cx="3312" cy="2680"/>
            </a:xfrm>
          </p:grpSpPr>
          <p:sp>
            <p:nvSpPr>
              <p:cNvPr id="17416" name="Text Box 48">
                <a:extLst>
                  <a:ext uri="{FF2B5EF4-FFF2-40B4-BE49-F238E27FC236}">
                    <a16:creationId xmlns:a16="http://schemas.microsoft.com/office/drawing/2014/main" id="{4D665A71-928D-4D6B-B388-D733BEEF34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0" y="2312"/>
                <a:ext cx="10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Display </a:t>
                </a:r>
                <a:r>
                  <a:rPr lang="ja-JP" altLang="en-US" sz="1400"/>
                  <a:t>“</a:t>
                </a:r>
                <a:r>
                  <a:rPr lang="en-US" altLang="ja-JP" sz="1400"/>
                  <a:t>x is outside the limits.</a:t>
                </a:r>
                <a:r>
                  <a:rPr lang="ja-JP" altLang="en-US" sz="1400"/>
                  <a:t>”</a:t>
                </a:r>
                <a:endParaRPr lang="en-US" altLang="en-US" sz="1400"/>
              </a:p>
            </p:txBody>
          </p:sp>
          <p:sp>
            <p:nvSpPr>
              <p:cNvPr id="17417" name="AutoShape 23">
                <a:extLst>
                  <a:ext uri="{FF2B5EF4-FFF2-40B4-BE49-F238E27FC236}">
                    <a16:creationId xmlns:a16="http://schemas.microsoft.com/office/drawing/2014/main" id="{B78CD98E-4F67-4CD4-B60B-96512BE1F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1504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418" name="Line 25">
                <a:extLst>
                  <a:ext uri="{FF2B5EF4-FFF2-40B4-BE49-F238E27FC236}">
                    <a16:creationId xmlns:a16="http://schemas.microsoft.com/office/drawing/2014/main" id="{283DE4CE-4717-4925-BE62-DCC44370C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80" y="1864"/>
                <a:ext cx="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419" name="Line 26">
                <a:extLst>
                  <a:ext uri="{FF2B5EF4-FFF2-40B4-BE49-F238E27FC236}">
                    <a16:creationId xmlns:a16="http://schemas.microsoft.com/office/drawing/2014/main" id="{AD0C3F10-25DF-4BFF-A917-4FF2D638A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0" y="186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grpSp>
            <p:nvGrpSpPr>
              <p:cNvPr id="31755" name="Group 27">
                <a:extLst>
                  <a:ext uri="{FF2B5EF4-FFF2-40B4-BE49-F238E27FC236}">
                    <a16:creationId xmlns:a16="http://schemas.microsoft.com/office/drawing/2014/main" id="{FCA86028-17F3-4491-A6FF-62E83386EF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848" y="1864"/>
                <a:ext cx="496" cy="432"/>
                <a:chOff x="3856" y="2184"/>
                <a:chExt cx="496" cy="432"/>
              </a:xfrm>
            </p:grpSpPr>
            <p:sp>
              <p:nvSpPr>
                <p:cNvPr id="17445" name="Line 28">
                  <a:extLst>
                    <a:ext uri="{FF2B5EF4-FFF2-40B4-BE49-F238E27FC236}">
                      <a16:creationId xmlns:a16="http://schemas.microsoft.com/office/drawing/2014/main" id="{62E936EC-2F39-4EBD-A549-C6CE74886E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6" y="2184"/>
                  <a:ext cx="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7446" name="Line 29">
                  <a:extLst>
                    <a:ext uri="{FF2B5EF4-FFF2-40B4-BE49-F238E27FC236}">
                      <a16:creationId xmlns:a16="http://schemas.microsoft.com/office/drawing/2014/main" id="{7715AE45-663E-473B-B1B9-4D017025E2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56" y="21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7421" name="Line 31">
                <a:extLst>
                  <a:ext uri="{FF2B5EF4-FFF2-40B4-BE49-F238E27FC236}">
                    <a16:creationId xmlns:a16="http://schemas.microsoft.com/office/drawing/2014/main" id="{35C4B026-CDBB-4EB6-9F0F-8230B9FEB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4" y="3432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422" name="Line 32">
                <a:extLst>
                  <a:ext uri="{FF2B5EF4-FFF2-40B4-BE49-F238E27FC236}">
                    <a16:creationId xmlns:a16="http://schemas.microsoft.com/office/drawing/2014/main" id="{27C758DB-760D-4A61-B158-2EE7CD9D6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2" y="3592"/>
                <a:ext cx="1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423" name="Line 33">
                <a:extLst>
                  <a:ext uri="{FF2B5EF4-FFF2-40B4-BE49-F238E27FC236}">
                    <a16:creationId xmlns:a16="http://schemas.microsoft.com/office/drawing/2014/main" id="{2813F505-AEB1-4792-BFD6-DBDB359C3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2" y="37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424" name="Line 34">
                <a:extLst>
                  <a:ext uri="{FF2B5EF4-FFF2-40B4-BE49-F238E27FC236}">
                    <a16:creationId xmlns:a16="http://schemas.microsoft.com/office/drawing/2014/main" id="{DD2CF074-72AD-4D76-98E9-8119E9047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6" y="127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425" name="Text Box 35">
                <a:extLst>
                  <a:ext uri="{FF2B5EF4-FFF2-40B4-BE49-F238E27FC236}">
                    <a16:creationId xmlns:a16="http://schemas.microsoft.com/office/drawing/2014/main" id="{DD8C81F7-E359-4158-A565-1361CFE04C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512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YES</a:t>
                </a:r>
                <a:endParaRPr lang="en-US"/>
              </a:p>
            </p:txBody>
          </p:sp>
          <p:sp>
            <p:nvSpPr>
              <p:cNvPr id="17426" name="Text Box 36">
                <a:extLst>
                  <a:ext uri="{FF2B5EF4-FFF2-40B4-BE49-F238E27FC236}">
                    <a16:creationId xmlns:a16="http://schemas.microsoft.com/office/drawing/2014/main" id="{CDC5D1D7-FD5F-4856-A7B3-E5A8CACB03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2" y="1512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NO</a:t>
                </a:r>
                <a:endParaRPr lang="en-US"/>
              </a:p>
            </p:txBody>
          </p:sp>
          <p:sp>
            <p:nvSpPr>
              <p:cNvPr id="17427" name="Text Box 37">
                <a:extLst>
                  <a:ext uri="{FF2B5EF4-FFF2-40B4-BE49-F238E27FC236}">
                    <a16:creationId xmlns:a16="http://schemas.microsoft.com/office/drawing/2014/main" id="{277D3ABB-3688-4DD3-9248-C56B382ABB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" y="1744"/>
                <a:ext cx="5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/>
                  <a:t>x &gt; min?</a:t>
                </a:r>
                <a:endParaRPr lang="en-US" sz="2000"/>
              </a:p>
            </p:txBody>
          </p:sp>
          <p:sp>
            <p:nvSpPr>
              <p:cNvPr id="17428" name="Text Box 38">
                <a:extLst>
                  <a:ext uri="{FF2B5EF4-FFF2-40B4-BE49-F238E27FC236}">
                    <a16:creationId xmlns:a16="http://schemas.microsoft.com/office/drawing/2014/main" id="{1A3EE10A-FBAF-4A0C-8768-B19C2807B5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0" y="2376"/>
                <a:ext cx="7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endParaRPr lang="en-US" sz="1400"/>
              </a:p>
            </p:txBody>
          </p:sp>
          <p:sp>
            <p:nvSpPr>
              <p:cNvPr id="17429" name="AutoShape 41">
                <a:extLst>
                  <a:ext uri="{FF2B5EF4-FFF2-40B4-BE49-F238E27FC236}">
                    <a16:creationId xmlns:a16="http://schemas.microsoft.com/office/drawing/2014/main" id="{8675017C-1F57-4A7B-BB65-E3AA3F009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2296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430" name="Text Box 42">
                <a:extLst>
                  <a:ext uri="{FF2B5EF4-FFF2-40B4-BE49-F238E27FC236}">
                    <a16:creationId xmlns:a16="http://schemas.microsoft.com/office/drawing/2014/main" id="{7974AF03-7DE6-46FD-8EE4-E5BA26A05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6" y="2536"/>
                <a:ext cx="5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/>
                  <a:t>x &lt; max?</a:t>
                </a:r>
                <a:endParaRPr lang="en-US" sz="2000"/>
              </a:p>
            </p:txBody>
          </p:sp>
          <p:grpSp>
            <p:nvGrpSpPr>
              <p:cNvPr id="31766" name="Group 43">
                <a:extLst>
                  <a:ext uri="{FF2B5EF4-FFF2-40B4-BE49-F238E27FC236}">
                    <a16:creationId xmlns:a16="http://schemas.microsoft.com/office/drawing/2014/main" id="{79976555-B4BB-40BA-BCA6-80C9B403EE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776" y="2656"/>
                <a:ext cx="496" cy="432"/>
                <a:chOff x="3856" y="2184"/>
                <a:chExt cx="496" cy="432"/>
              </a:xfrm>
            </p:grpSpPr>
            <p:sp>
              <p:nvSpPr>
                <p:cNvPr id="17443" name="Line 44">
                  <a:extLst>
                    <a:ext uri="{FF2B5EF4-FFF2-40B4-BE49-F238E27FC236}">
                      <a16:creationId xmlns:a16="http://schemas.microsoft.com/office/drawing/2014/main" id="{6E06A094-866D-4F23-8DD3-59E184EB8D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6" y="2184"/>
                  <a:ext cx="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7444" name="Line 45">
                  <a:extLst>
                    <a:ext uri="{FF2B5EF4-FFF2-40B4-BE49-F238E27FC236}">
                      <a16:creationId xmlns:a16="http://schemas.microsoft.com/office/drawing/2014/main" id="{1308B4B5-4CAD-4A38-B569-0C1E1E7B47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56" y="21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7432" name="Text Box 46">
                <a:extLst>
                  <a:ext uri="{FF2B5EF4-FFF2-40B4-BE49-F238E27FC236}">
                    <a16:creationId xmlns:a16="http://schemas.microsoft.com/office/drawing/2014/main" id="{300AF977-4F86-4FAE-BF94-7A1E61E24D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0" y="230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YES</a:t>
                </a:r>
                <a:endParaRPr lang="en-US"/>
              </a:p>
            </p:txBody>
          </p:sp>
          <p:sp>
            <p:nvSpPr>
              <p:cNvPr id="17433" name="Text Box 47">
                <a:extLst>
                  <a:ext uri="{FF2B5EF4-FFF2-40B4-BE49-F238E27FC236}">
                    <a16:creationId xmlns:a16="http://schemas.microsoft.com/office/drawing/2014/main" id="{E45CBDE0-A4D3-4EFB-B502-13FF93C1D2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2298"/>
                <a:ext cx="912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17434" name="Line 49">
                <a:extLst>
                  <a:ext uri="{FF2B5EF4-FFF2-40B4-BE49-F238E27FC236}">
                    <a16:creationId xmlns:a16="http://schemas.microsoft.com/office/drawing/2014/main" id="{F6922903-360E-4076-8FB9-DB4B53887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0" y="2656"/>
                <a:ext cx="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435" name="Line 50">
                <a:extLst>
                  <a:ext uri="{FF2B5EF4-FFF2-40B4-BE49-F238E27FC236}">
                    <a16:creationId xmlns:a16="http://schemas.microsoft.com/office/drawing/2014/main" id="{D18AAFBC-078F-4C77-AA4A-EA9C043D5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0" y="265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436" name="Text Box 51">
                <a:extLst>
                  <a:ext uri="{FF2B5EF4-FFF2-40B4-BE49-F238E27FC236}">
                    <a16:creationId xmlns:a16="http://schemas.microsoft.com/office/drawing/2014/main" id="{277468C0-1F1C-4253-A81A-6AA2D66C53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2" y="230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NO</a:t>
                </a:r>
                <a:endParaRPr lang="en-US"/>
              </a:p>
            </p:txBody>
          </p:sp>
          <p:sp>
            <p:nvSpPr>
              <p:cNvPr id="17437" name="Text Box 53">
                <a:extLst>
                  <a:ext uri="{FF2B5EF4-FFF2-40B4-BE49-F238E27FC236}">
                    <a16:creationId xmlns:a16="http://schemas.microsoft.com/office/drawing/2014/main" id="{7AAC8DBA-6BCB-494A-9485-51A4BC556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090"/>
                <a:ext cx="936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17438" name="Text Box 54">
                <a:extLst>
                  <a:ext uri="{FF2B5EF4-FFF2-40B4-BE49-F238E27FC236}">
                    <a16:creationId xmlns:a16="http://schemas.microsoft.com/office/drawing/2014/main" id="{0FAAA391-FB32-4235-B60A-B88E27A999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2" y="3096"/>
                <a:ext cx="10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Display </a:t>
                </a:r>
                <a:r>
                  <a:rPr lang="ja-JP" altLang="en-US" sz="1400"/>
                  <a:t>“</a:t>
                </a:r>
                <a:r>
                  <a:rPr lang="en-US" altLang="ja-JP" sz="1400"/>
                  <a:t>x is outside the limits.</a:t>
                </a:r>
                <a:r>
                  <a:rPr lang="ja-JP" altLang="en-US" sz="1400"/>
                  <a:t>”</a:t>
                </a:r>
                <a:endParaRPr lang="en-US" altLang="en-US" sz="1400"/>
              </a:p>
            </p:txBody>
          </p:sp>
          <p:sp>
            <p:nvSpPr>
              <p:cNvPr id="17439" name="Line 55">
                <a:extLst>
                  <a:ext uri="{FF2B5EF4-FFF2-40B4-BE49-F238E27FC236}">
                    <a16:creationId xmlns:a16="http://schemas.microsoft.com/office/drawing/2014/main" id="{078A1813-D89A-4DEE-859A-83BED2738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4" y="2648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440" name="Line 56">
                <a:extLst>
                  <a:ext uri="{FF2B5EF4-FFF2-40B4-BE49-F238E27FC236}">
                    <a16:creationId xmlns:a16="http://schemas.microsoft.com/office/drawing/2014/main" id="{9415AC88-32DF-4E2C-90EA-44D6B5023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3440"/>
                <a:ext cx="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441" name="Line 57">
                <a:extLst>
                  <a:ext uri="{FF2B5EF4-FFF2-40B4-BE49-F238E27FC236}">
                    <a16:creationId xmlns:a16="http://schemas.microsoft.com/office/drawing/2014/main" id="{FBC11C20-9702-4C81-AE47-30EA16118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4" y="3752"/>
                <a:ext cx="1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442" name="Line 58">
                <a:extLst>
                  <a:ext uri="{FF2B5EF4-FFF2-40B4-BE49-F238E27FC236}">
                    <a16:creationId xmlns:a16="http://schemas.microsoft.com/office/drawing/2014/main" id="{CFE7B38F-2EB1-4D37-9405-A3BD1467A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6" y="3592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>
            <a:extLst>
              <a:ext uri="{FF2B5EF4-FFF2-40B4-BE49-F238E27FC236}">
                <a16:creationId xmlns:a16="http://schemas.microsoft.com/office/drawing/2014/main" id="{F945E38C-51B7-4496-9AF2-564786C60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Page connector</a:t>
            </a:r>
          </a:p>
        </p:txBody>
      </p:sp>
      <p:sp>
        <p:nvSpPr>
          <p:cNvPr id="581635" name="Rectangle 3">
            <a:extLst>
              <a:ext uri="{FF2B5EF4-FFF2-40B4-BE49-F238E27FC236}">
                <a16:creationId xmlns:a16="http://schemas.microsoft.com/office/drawing/2014/main" id="{E7D4476A-F194-4147-9383-BFF76C88208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508106" y="783234"/>
            <a:ext cx="3459359" cy="1260474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1 arrow only</a:t>
            </a:r>
          </a:p>
          <a:p>
            <a:r>
              <a:rPr lang="en-US" altLang="en-US" sz="2000" dirty="0"/>
              <a:t>Use number</a:t>
            </a:r>
          </a:p>
          <a:p>
            <a:r>
              <a:rPr lang="en-US" altLang="en-US" sz="2000" dirty="0"/>
              <a:t>Usually in different page</a:t>
            </a:r>
          </a:p>
          <a:p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5558BE-60C1-5648-8830-2938B8763F1B}"/>
              </a:ext>
            </a:extLst>
          </p:cNvPr>
          <p:cNvGrpSpPr/>
          <p:nvPr/>
        </p:nvGrpSpPr>
        <p:grpSpPr>
          <a:xfrm>
            <a:off x="905244" y="1700808"/>
            <a:ext cx="7935416" cy="3962400"/>
            <a:chOff x="1115616" y="1447800"/>
            <a:chExt cx="7935416" cy="3962400"/>
          </a:xfrm>
        </p:grpSpPr>
        <p:grpSp>
          <p:nvGrpSpPr>
            <p:cNvPr id="581644" name="Group 12">
              <a:extLst>
                <a:ext uri="{FF2B5EF4-FFF2-40B4-BE49-F238E27FC236}">
                  <a16:creationId xmlns:a16="http://schemas.microsoft.com/office/drawing/2014/main" id="{925ED4EE-99D8-49C4-9D06-A9A26525C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5616" y="3733800"/>
              <a:ext cx="914400" cy="1676400"/>
              <a:chOff x="1536" y="2592"/>
              <a:chExt cx="576" cy="1056"/>
            </a:xfrm>
          </p:grpSpPr>
          <p:sp>
            <p:nvSpPr>
              <p:cNvPr id="581639" name="Line 7">
                <a:extLst>
                  <a:ext uri="{FF2B5EF4-FFF2-40B4-BE49-F238E27FC236}">
                    <a16:creationId xmlns:a16="http://schemas.microsoft.com/office/drawing/2014/main" id="{021EFE97-FE9D-4366-B04D-F8E9B186B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3216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1640" name="AutoShape 8">
                <a:extLst>
                  <a:ext uri="{FF2B5EF4-FFF2-40B4-BE49-F238E27FC236}">
                    <a16:creationId xmlns:a16="http://schemas.microsoft.com/office/drawing/2014/main" id="{60FC71AE-A5CE-4CA9-98B8-788EBC703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576" cy="624"/>
              </a:xfrm>
              <a:prstGeom prst="flowChartOffpage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4000">
                    <a:latin typeface="Arial Narrow" panose="020B0606020202030204" pitchFamily="34" charset="0"/>
                  </a:rPr>
                  <a:t>1</a:t>
                </a:r>
              </a:p>
            </p:txBody>
          </p:sp>
        </p:grpSp>
        <p:grpSp>
          <p:nvGrpSpPr>
            <p:cNvPr id="581643" name="Group 11">
              <a:extLst>
                <a:ext uri="{FF2B5EF4-FFF2-40B4-BE49-F238E27FC236}">
                  <a16:creationId xmlns:a16="http://schemas.microsoft.com/office/drawing/2014/main" id="{6B06ACAC-924B-45DD-8CF5-D95B0CF4BA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5616" y="1447800"/>
              <a:ext cx="914400" cy="1676400"/>
              <a:chOff x="1536" y="1152"/>
              <a:chExt cx="576" cy="1056"/>
            </a:xfrm>
          </p:grpSpPr>
          <p:sp>
            <p:nvSpPr>
              <p:cNvPr id="581638" name="Line 6">
                <a:extLst>
                  <a:ext uri="{FF2B5EF4-FFF2-40B4-BE49-F238E27FC236}">
                    <a16:creationId xmlns:a16="http://schemas.microsoft.com/office/drawing/2014/main" id="{A66F74C2-CB14-4EBE-8458-E9AF83514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152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1641" name="AutoShape 9">
                <a:extLst>
                  <a:ext uri="{FF2B5EF4-FFF2-40B4-BE49-F238E27FC236}">
                    <a16:creationId xmlns:a16="http://schemas.microsoft.com/office/drawing/2014/main" id="{44EF707F-C0D4-4E24-953A-CE58D3987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576" cy="624"/>
              </a:xfrm>
              <a:prstGeom prst="flowChartOffpage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4000" dirty="0">
                    <a:latin typeface="Arial Narrow" panose="020B0606020202030204" pitchFamily="34" charset="0"/>
                  </a:rPr>
                  <a:t>2</a:t>
                </a:r>
              </a:p>
            </p:txBody>
          </p:sp>
        </p:grpSp>
        <p:sp>
          <p:nvSpPr>
            <p:cNvPr id="581645" name="Line 13">
              <a:extLst>
                <a:ext uri="{FF2B5EF4-FFF2-40B4-BE49-F238E27FC236}">
                  <a16:creationId xmlns:a16="http://schemas.microsoft.com/office/drawing/2014/main" id="{D8F087F6-5412-4542-BF68-2A81341C2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808" y="2492896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1646" name="Line 14">
              <a:extLst>
                <a:ext uri="{FF2B5EF4-FFF2-40B4-BE49-F238E27FC236}">
                  <a16:creationId xmlns:a16="http://schemas.microsoft.com/office/drawing/2014/main" id="{E826981C-D4E6-48B6-B771-7F307E09F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808" y="4151313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1648" name="Text Box 16">
              <a:extLst>
                <a:ext uri="{FF2B5EF4-FFF2-40B4-BE49-F238E27FC236}">
                  <a16:creationId xmlns:a16="http://schemas.microsoft.com/office/drawing/2014/main" id="{8F749319-ABD9-44C6-A1EC-58F927EC7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2287268"/>
              <a:ext cx="358140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</a:pPr>
              <a:r>
                <a:rPr lang="en-US" altLang="en-US" dirty="0">
                  <a:latin typeface="Verdana Pro" panose="020B0604030504040204" pitchFamily="34" charset="0"/>
                </a:rPr>
                <a:t> Shows the next page</a:t>
              </a:r>
            </a:p>
          </p:txBody>
        </p:sp>
        <p:sp>
          <p:nvSpPr>
            <p:cNvPr id="581649" name="Text Box 17">
              <a:extLst>
                <a:ext uri="{FF2B5EF4-FFF2-40B4-BE49-F238E27FC236}">
                  <a16:creationId xmlns:a16="http://schemas.microsoft.com/office/drawing/2014/main" id="{FDDE74B6-022E-44E2-A184-13D78C2F3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3980497"/>
              <a:ext cx="419100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</a:pPr>
              <a:r>
                <a:rPr lang="en-US" altLang="en-US" dirty="0">
                  <a:latin typeface="Verdana Pro" panose="020B0604030504040204" pitchFamily="34" charset="0"/>
                </a:rPr>
                <a:t> Shows the previous page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autoUpdateAnimBg="0"/>
      <p:bldP spid="58163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F93C4407-679A-487B-84FB-A63CDA8E9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Step connector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874EA4C4-B634-4E83-BD0B-991BA88F6BD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805235" y="1556792"/>
            <a:ext cx="4035425" cy="4530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1 arrow only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Use letters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Go from one step to another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Usually in one page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0C2CBA-E9AD-B64A-8135-D33B12B8B741}"/>
              </a:ext>
            </a:extLst>
          </p:cNvPr>
          <p:cNvGrpSpPr/>
          <p:nvPr/>
        </p:nvGrpSpPr>
        <p:grpSpPr>
          <a:xfrm>
            <a:off x="1115616" y="1556792"/>
            <a:ext cx="2057400" cy="2362200"/>
            <a:chOff x="1752600" y="2667000"/>
            <a:chExt cx="2057400" cy="2362200"/>
          </a:xfrm>
        </p:grpSpPr>
        <p:sp>
          <p:nvSpPr>
            <p:cNvPr id="582660" name="Line 4">
              <a:extLst>
                <a:ext uri="{FF2B5EF4-FFF2-40B4-BE49-F238E27FC236}">
                  <a16:creationId xmlns:a16="http://schemas.microsoft.com/office/drawing/2014/main" id="{D4325492-5A26-4194-AECB-A5D540836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304800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2661" name="Line 5">
              <a:extLst>
                <a:ext uri="{FF2B5EF4-FFF2-40B4-BE49-F238E27FC236}">
                  <a16:creationId xmlns:a16="http://schemas.microsoft.com/office/drawing/2014/main" id="{3668ADC2-B6F5-49C7-8C30-C826CDB13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46482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2664" name="AutoShape 8">
              <a:extLst>
                <a:ext uri="{FF2B5EF4-FFF2-40B4-BE49-F238E27FC236}">
                  <a16:creationId xmlns:a16="http://schemas.microsoft.com/office/drawing/2014/main" id="{A02F121E-5C53-4D86-B21C-096AD0577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667000"/>
              <a:ext cx="762000" cy="7620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40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582665" name="AutoShape 9">
              <a:extLst>
                <a:ext uri="{FF2B5EF4-FFF2-40B4-BE49-F238E27FC236}">
                  <a16:creationId xmlns:a16="http://schemas.microsoft.com/office/drawing/2014/main" id="{1BC7CAD4-F6B4-4944-B3E9-EEE17D6E4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4267200"/>
              <a:ext cx="762000" cy="7620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4000">
                  <a:latin typeface="Arial Narrow" panose="020B0606020202030204" pitchFamily="34" charset="0"/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7FBA-2639-7449-8CB8-718CC228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Connectors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F6E48-C4D2-8349-86FD-0ACF0F1F2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40" y="1252836"/>
            <a:ext cx="3718494" cy="4795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The </a:t>
            </a:r>
            <a:r>
              <a:rPr lang="ja-JP" altLang="en-US" sz="2000"/>
              <a:t>“</a:t>
            </a:r>
            <a:r>
              <a:rPr lang="en-US" altLang="ja-JP" sz="2000" dirty="0"/>
              <a:t>A</a:t>
            </a:r>
            <a:r>
              <a:rPr lang="ja-JP" altLang="en-US" sz="2000"/>
              <a:t>”</a:t>
            </a:r>
            <a:r>
              <a:rPr lang="en-US" altLang="ja-JP" sz="2000" dirty="0"/>
              <a:t> connector indicates that the second flowchart segment begins where the first segment ends.</a:t>
            </a:r>
            <a:endParaRPr lang="en-US" alt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grpSp>
        <p:nvGrpSpPr>
          <p:cNvPr id="4" name="Group 1068">
            <a:extLst>
              <a:ext uri="{FF2B5EF4-FFF2-40B4-BE49-F238E27FC236}">
                <a16:creationId xmlns:a16="http://schemas.microsoft.com/office/drawing/2014/main" id="{574E3E1D-E3C6-CE49-BDBA-9C4C7DDBA5CD}"/>
              </a:ext>
            </a:extLst>
          </p:cNvPr>
          <p:cNvGrpSpPr>
            <a:grpSpLocks/>
          </p:cNvGrpSpPr>
          <p:nvPr/>
        </p:nvGrpSpPr>
        <p:grpSpPr bwMode="auto">
          <a:xfrm>
            <a:off x="4860032" y="1340768"/>
            <a:ext cx="3365500" cy="2809875"/>
            <a:chOff x="776" y="1608"/>
            <a:chExt cx="2120" cy="1770"/>
          </a:xfrm>
        </p:grpSpPr>
        <p:grpSp>
          <p:nvGrpSpPr>
            <p:cNvPr id="5" name="Group 1045">
              <a:extLst>
                <a:ext uri="{FF2B5EF4-FFF2-40B4-BE49-F238E27FC236}">
                  <a16:creationId xmlns:a16="http://schemas.microsoft.com/office/drawing/2014/main" id="{97B6B9FF-EE16-964F-88BB-2BF5A3BDE6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9" y="3096"/>
              <a:ext cx="302" cy="282"/>
              <a:chOff x="1079" y="3096"/>
              <a:chExt cx="302" cy="282"/>
            </a:xfrm>
          </p:grpSpPr>
          <p:sp>
            <p:nvSpPr>
              <p:cNvPr id="29" name="AutoShape 1029">
                <a:extLst>
                  <a:ext uri="{FF2B5EF4-FFF2-40B4-BE49-F238E27FC236}">
                    <a16:creationId xmlns:a16="http://schemas.microsoft.com/office/drawing/2014/main" id="{3FF18C1D-AEAD-154B-B85C-0EC8D93C6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9" y="3096"/>
                <a:ext cx="302" cy="282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0" name="Text Box 1030">
                <a:extLst>
                  <a:ext uri="{FF2B5EF4-FFF2-40B4-BE49-F238E27FC236}">
                    <a16:creationId xmlns:a16="http://schemas.microsoft.com/office/drawing/2014/main" id="{45C4C158-454E-6541-9F17-BAD193F4CD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" y="3158"/>
                <a:ext cx="1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/>
                  <a:t>A</a:t>
                </a:r>
                <a:endParaRPr lang="en-US"/>
              </a:p>
            </p:txBody>
          </p:sp>
        </p:grpSp>
        <p:grpSp>
          <p:nvGrpSpPr>
            <p:cNvPr id="6" name="Group 1032">
              <a:extLst>
                <a:ext uri="{FF2B5EF4-FFF2-40B4-BE49-F238E27FC236}">
                  <a16:creationId xmlns:a16="http://schemas.microsoft.com/office/drawing/2014/main" id="{BF378A6D-AF6A-F241-BF1F-9D6037E69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6" y="1704"/>
              <a:ext cx="672" cy="192"/>
              <a:chOff x="3552" y="1200"/>
              <a:chExt cx="672" cy="192"/>
            </a:xfrm>
          </p:grpSpPr>
          <p:sp>
            <p:nvSpPr>
              <p:cNvPr id="27" name="AutoShape 1033">
                <a:extLst>
                  <a:ext uri="{FF2B5EF4-FFF2-40B4-BE49-F238E27FC236}">
                    <a16:creationId xmlns:a16="http://schemas.microsoft.com/office/drawing/2014/main" id="{BF14AD9A-FB4A-BE48-AD73-25436231B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72" cy="19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8" name="Text Box 1034">
                <a:extLst>
                  <a:ext uri="{FF2B5EF4-FFF2-40B4-BE49-F238E27FC236}">
                    <a16:creationId xmlns:a16="http://schemas.microsoft.com/office/drawing/2014/main" id="{30540B90-39D8-D442-A448-70D303116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20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  <p:grpSp>
          <p:nvGrpSpPr>
            <p:cNvPr id="7" name="Group 1035">
              <a:extLst>
                <a:ext uri="{FF2B5EF4-FFF2-40B4-BE49-F238E27FC236}">
                  <a16:creationId xmlns:a16="http://schemas.microsoft.com/office/drawing/2014/main" id="{E8509B82-F63B-C74F-9BEE-7284ED1A6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2012"/>
              <a:ext cx="912" cy="480"/>
              <a:chOff x="3408" y="1632"/>
              <a:chExt cx="912" cy="480"/>
            </a:xfrm>
          </p:grpSpPr>
          <p:sp>
            <p:nvSpPr>
              <p:cNvPr id="25" name="AutoShape 1036">
                <a:extLst>
                  <a:ext uri="{FF2B5EF4-FFF2-40B4-BE49-F238E27FC236}">
                    <a16:creationId xmlns:a16="http://schemas.microsoft.com/office/drawing/2014/main" id="{37A369C9-7547-CE4D-8516-85637AD2B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912" cy="480"/>
              </a:xfrm>
              <a:prstGeom prst="flowChartInputOutpu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" name="Text Box 1037">
                <a:extLst>
                  <a:ext uri="{FF2B5EF4-FFF2-40B4-BE49-F238E27FC236}">
                    <a16:creationId xmlns:a16="http://schemas.microsoft.com/office/drawing/2014/main" id="{F51CDCB0-B5A8-BC41-B2DC-527B88EA2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72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  <p:sp>
          <p:nvSpPr>
            <p:cNvPr id="8" name="Line 1038">
              <a:extLst>
                <a:ext uri="{FF2B5EF4-FFF2-40B4-BE49-F238E27FC236}">
                  <a16:creationId xmlns:a16="http://schemas.microsoft.com/office/drawing/2014/main" id="{8DF6F2D8-71BA-6243-BED7-10FFA96CE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90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" name="Line 1039">
              <a:extLst>
                <a:ext uri="{FF2B5EF4-FFF2-40B4-BE49-F238E27FC236}">
                  <a16:creationId xmlns:a16="http://schemas.microsoft.com/office/drawing/2014/main" id="{712DB767-9986-5F42-8CA0-40647A562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249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" name="Text Box 1040">
              <a:extLst>
                <a:ext uri="{FF2B5EF4-FFF2-40B4-BE49-F238E27FC236}">
                  <a16:creationId xmlns:a16="http://schemas.microsoft.com/office/drawing/2014/main" id="{8160AE19-3C95-A644-814A-AE87802F6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618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/>
            </a:p>
          </p:txBody>
        </p:sp>
        <p:sp>
          <p:nvSpPr>
            <p:cNvPr id="11" name="Line 1041">
              <a:extLst>
                <a:ext uri="{FF2B5EF4-FFF2-40B4-BE49-F238E27FC236}">
                  <a16:creationId xmlns:a16="http://schemas.microsoft.com/office/drawing/2014/main" id="{27FFE18C-A65A-0A42-8E1F-9FDE5980C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297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2" name="Group 1046">
              <a:extLst>
                <a:ext uri="{FF2B5EF4-FFF2-40B4-BE49-F238E27FC236}">
                  <a16:creationId xmlns:a16="http://schemas.microsoft.com/office/drawing/2014/main" id="{EAB9E130-823D-F647-9895-57D6D12BA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9" y="1608"/>
              <a:ext cx="302" cy="282"/>
              <a:chOff x="1079" y="3096"/>
              <a:chExt cx="302" cy="282"/>
            </a:xfrm>
          </p:grpSpPr>
          <p:sp>
            <p:nvSpPr>
              <p:cNvPr id="23" name="AutoShape 1047">
                <a:extLst>
                  <a:ext uri="{FF2B5EF4-FFF2-40B4-BE49-F238E27FC236}">
                    <a16:creationId xmlns:a16="http://schemas.microsoft.com/office/drawing/2014/main" id="{9C59A8E8-19B8-7A4D-A3E8-5BD66B612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9" y="3096"/>
                <a:ext cx="302" cy="282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" name="Text Box 1048">
                <a:extLst>
                  <a:ext uri="{FF2B5EF4-FFF2-40B4-BE49-F238E27FC236}">
                    <a16:creationId xmlns:a16="http://schemas.microsoft.com/office/drawing/2014/main" id="{AB575ACA-E6F4-0248-8279-D2764D2AAB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" y="3158"/>
                <a:ext cx="1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/>
                  <a:t>A</a:t>
                </a:r>
                <a:endParaRPr lang="en-US"/>
              </a:p>
            </p:txBody>
          </p:sp>
        </p:grpSp>
        <p:sp>
          <p:nvSpPr>
            <p:cNvPr id="13" name="Line 1052">
              <a:extLst>
                <a:ext uri="{FF2B5EF4-FFF2-40B4-BE49-F238E27FC236}">
                  <a16:creationId xmlns:a16="http://schemas.microsoft.com/office/drawing/2014/main" id="{79E40308-2BB9-154C-B7D3-C7205B49F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190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" name="Line 1053">
              <a:extLst>
                <a:ext uri="{FF2B5EF4-FFF2-40B4-BE49-F238E27FC236}">
                  <a16:creationId xmlns:a16="http://schemas.microsoft.com/office/drawing/2014/main" id="{13D24FAB-F46B-454C-AD81-0AE31F0EC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238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Text Box 1054">
              <a:extLst>
                <a:ext uri="{FF2B5EF4-FFF2-40B4-BE49-F238E27FC236}">
                  <a16:creationId xmlns:a16="http://schemas.microsoft.com/office/drawing/2014/main" id="{1E22C179-761C-834F-8FC8-B3942ECAF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2498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/>
            </a:p>
          </p:txBody>
        </p:sp>
        <p:sp>
          <p:nvSpPr>
            <p:cNvPr id="16" name="Line 1055">
              <a:extLst>
                <a:ext uri="{FF2B5EF4-FFF2-40B4-BE49-F238E27FC236}">
                  <a16:creationId xmlns:a16="http://schemas.microsoft.com/office/drawing/2014/main" id="{A7A0F361-6ADD-E74F-AF3B-180338379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285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" name="Text Box 1056">
              <a:extLst>
                <a:ext uri="{FF2B5EF4-FFF2-40B4-BE49-F238E27FC236}">
                  <a16:creationId xmlns:a16="http://schemas.microsoft.com/office/drawing/2014/main" id="{416ACE3B-C891-E845-89DC-7F5281083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026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/>
            </a:p>
          </p:txBody>
        </p:sp>
        <p:grpSp>
          <p:nvGrpSpPr>
            <p:cNvPr id="18" name="Group 1057">
              <a:extLst>
                <a:ext uri="{FF2B5EF4-FFF2-40B4-BE49-F238E27FC236}">
                  <a16:creationId xmlns:a16="http://schemas.microsoft.com/office/drawing/2014/main" id="{531EC828-7DEC-A14C-A20B-D465EEC4E1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6" y="2968"/>
              <a:ext cx="672" cy="192"/>
              <a:chOff x="3552" y="1200"/>
              <a:chExt cx="672" cy="192"/>
            </a:xfrm>
          </p:grpSpPr>
          <p:sp>
            <p:nvSpPr>
              <p:cNvPr id="21" name="AutoShape 1058">
                <a:extLst>
                  <a:ext uri="{FF2B5EF4-FFF2-40B4-BE49-F238E27FC236}">
                    <a16:creationId xmlns:a16="http://schemas.microsoft.com/office/drawing/2014/main" id="{CC4DF212-D4E2-4C45-98F8-58FA395D3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72" cy="19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2" name="Text Box 1059">
                <a:extLst>
                  <a:ext uri="{FF2B5EF4-FFF2-40B4-BE49-F238E27FC236}">
                    <a16:creationId xmlns:a16="http://schemas.microsoft.com/office/drawing/2014/main" id="{480A375A-67A5-D04A-B4DD-6DEBD741A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20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  <p:sp>
          <p:nvSpPr>
            <p:cNvPr id="19" name="Text Box 1060">
              <a:extLst>
                <a:ext uri="{FF2B5EF4-FFF2-40B4-BE49-F238E27FC236}">
                  <a16:creationId xmlns:a16="http://schemas.microsoft.com/office/drawing/2014/main" id="{896C46BB-B233-0F4A-AC0A-AF73C03A1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" y="1704"/>
              <a:ext cx="4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/>
                <a:t>START</a:t>
              </a:r>
            </a:p>
          </p:txBody>
        </p:sp>
        <p:sp>
          <p:nvSpPr>
            <p:cNvPr id="20" name="Text Box 1067">
              <a:extLst>
                <a:ext uri="{FF2B5EF4-FFF2-40B4-BE49-F238E27FC236}">
                  <a16:creationId xmlns:a16="http://schemas.microsoft.com/office/drawing/2014/main" id="{9490E777-08D3-8F4C-AEF8-B7300AB03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6" y="2960"/>
              <a:ext cx="4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400"/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750611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019E76-2DA0-47C4-9B63-6FAA08DD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Repetition Structure</a:t>
            </a:r>
            <a:endParaRPr lang="en-US" dirty="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39FF402-1574-41A0-88C2-5D235C479A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The flowchart segment below </a:t>
            </a:r>
            <a:r>
              <a:rPr lang="en-US" sz="2400" b="1" dirty="0">
                <a:ea typeface="ＭＳ Ｐゴシック" charset="0"/>
              </a:rPr>
              <a:t>shows a repetition </a:t>
            </a:r>
            <a:r>
              <a:rPr lang="en-US" sz="2400" dirty="0">
                <a:ea typeface="ＭＳ Ｐゴシック" charset="0"/>
              </a:rPr>
              <a:t>structure expressed in Python as a </a:t>
            </a:r>
            <a:r>
              <a:rPr lang="en-US" sz="2400" b="1" dirty="0">
                <a:ea typeface="ＭＳ Ｐゴシック" charset="0"/>
              </a:rPr>
              <a:t>while loop</a:t>
            </a:r>
            <a:r>
              <a:rPr lang="en-US" sz="2400" dirty="0">
                <a:ea typeface="ＭＳ Ｐゴシック" charset="0"/>
              </a:rPr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97C373-F917-D242-9F79-B18EF91086AC}"/>
              </a:ext>
            </a:extLst>
          </p:cNvPr>
          <p:cNvGrpSpPr/>
          <p:nvPr/>
        </p:nvGrpSpPr>
        <p:grpSpPr>
          <a:xfrm>
            <a:off x="5445302" y="2508840"/>
            <a:ext cx="2933700" cy="1630363"/>
            <a:chOff x="5445302" y="2508840"/>
            <a:chExt cx="2933700" cy="1630363"/>
          </a:xfrm>
        </p:grpSpPr>
        <p:sp>
          <p:nvSpPr>
            <p:cNvPr id="11269" name="Text Box 25">
              <a:extLst>
                <a:ext uri="{FF2B5EF4-FFF2-40B4-BE49-F238E27FC236}">
                  <a16:creationId xmlns:a16="http://schemas.microsoft.com/office/drawing/2014/main" id="{3B8DBD26-EBEB-4AC1-B109-3B47A4CAF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5302" y="3359740"/>
              <a:ext cx="2933700" cy="779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800" dirty="0">
                  <a:latin typeface="Courier New" charset="0"/>
                </a:rPr>
                <a:t>while x &lt; y: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800" dirty="0">
                  <a:latin typeface="Courier New" charset="0"/>
                </a:rPr>
                <a:t>   x++</a:t>
              </a:r>
              <a:endParaRPr lang="en-US" sz="1400" dirty="0">
                <a:latin typeface="Courier New" charset="0"/>
              </a:endParaRPr>
            </a:p>
          </p:txBody>
        </p:sp>
        <p:sp>
          <p:nvSpPr>
            <p:cNvPr id="11271" name="Text Box 27">
              <a:extLst>
                <a:ext uri="{FF2B5EF4-FFF2-40B4-BE49-F238E27FC236}">
                  <a16:creationId xmlns:a16="http://schemas.microsoft.com/office/drawing/2014/main" id="{A7B6C588-C4DA-4DA9-86FB-9F9FDD7A6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5001" y="2508840"/>
              <a:ext cx="228544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i="1" dirty="0"/>
                <a:t>Python Code</a:t>
              </a:r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44207E-70AD-8148-BE0D-AD0F17240CB7}"/>
              </a:ext>
            </a:extLst>
          </p:cNvPr>
          <p:cNvGrpSpPr/>
          <p:nvPr/>
        </p:nvGrpSpPr>
        <p:grpSpPr>
          <a:xfrm>
            <a:off x="776909" y="2487319"/>
            <a:ext cx="3302000" cy="2717800"/>
            <a:chOff x="874091" y="2460487"/>
            <a:chExt cx="3302000" cy="27178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81E725-A397-F149-9335-3E3D224C05D7}"/>
                </a:ext>
              </a:extLst>
            </p:cNvPr>
            <p:cNvGrpSpPr/>
            <p:nvPr/>
          </p:nvGrpSpPr>
          <p:grpSpPr>
            <a:xfrm>
              <a:off x="874091" y="2460487"/>
              <a:ext cx="3302000" cy="2717800"/>
              <a:chOff x="874091" y="2460487"/>
              <a:chExt cx="3302000" cy="2717800"/>
            </a:xfrm>
          </p:grpSpPr>
          <p:sp>
            <p:nvSpPr>
              <p:cNvPr id="11270" name="Text Box 26">
                <a:extLst>
                  <a:ext uri="{FF2B5EF4-FFF2-40B4-BE49-F238E27FC236}">
                    <a16:creationId xmlns:a16="http://schemas.microsoft.com/office/drawing/2014/main" id="{5BD6A0EC-3329-4002-8796-D33DA5BFE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6291" y="2460487"/>
                <a:ext cx="15875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i="1" dirty="0"/>
                  <a:t>Flowchart</a:t>
                </a:r>
                <a:endParaRPr lang="en-US" dirty="0"/>
              </a:p>
            </p:txBody>
          </p:sp>
          <p:grpSp>
            <p:nvGrpSpPr>
              <p:cNvPr id="25607" name="Group 41">
                <a:extLst>
                  <a:ext uri="{FF2B5EF4-FFF2-40B4-BE49-F238E27FC236}">
                    <a16:creationId xmlns:a16="http://schemas.microsoft.com/office/drawing/2014/main" id="{97A70C0D-B98F-4908-BCFF-C76C0A9147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4091" y="3285987"/>
                <a:ext cx="3302000" cy="1892300"/>
                <a:chOff x="584" y="2504"/>
                <a:chExt cx="2080" cy="1192"/>
              </a:xfrm>
            </p:grpSpPr>
            <p:grpSp>
              <p:nvGrpSpPr>
                <p:cNvPr id="25608" name="Group 28">
                  <a:extLst>
                    <a:ext uri="{FF2B5EF4-FFF2-40B4-BE49-F238E27FC236}">
                      <a16:creationId xmlns:a16="http://schemas.microsoft.com/office/drawing/2014/main" id="{FCB8A785-D7A7-49C5-9910-7E38593A09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84" y="2504"/>
                  <a:ext cx="2080" cy="1192"/>
                  <a:chOff x="2160" y="2632"/>
                  <a:chExt cx="2080" cy="1192"/>
                </a:xfrm>
              </p:grpSpPr>
              <p:grpSp>
                <p:nvGrpSpPr>
                  <p:cNvPr id="25610" name="Group 29">
                    <a:extLst>
                      <a:ext uri="{FF2B5EF4-FFF2-40B4-BE49-F238E27FC236}">
                        <a16:creationId xmlns:a16="http://schemas.microsoft.com/office/drawing/2014/main" id="{326336AB-3583-4131-8148-755F03BE520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60" y="2632"/>
                    <a:ext cx="2080" cy="1192"/>
                    <a:chOff x="2152" y="2208"/>
                    <a:chExt cx="2080" cy="1192"/>
                  </a:xfrm>
                </p:grpSpPr>
                <p:sp>
                  <p:nvSpPr>
                    <p:cNvPr id="11278" name="AutoShape 30">
                      <a:extLst>
                        <a:ext uri="{FF2B5EF4-FFF2-40B4-BE49-F238E27FC236}">
                          <a16:creationId xmlns:a16="http://schemas.microsoft.com/office/drawing/2014/main" id="{643EA5F4-0A05-4F6D-9EEB-FC01A5CBE6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2" y="2440"/>
                      <a:ext cx="888" cy="720"/>
                    </a:xfrm>
                    <a:prstGeom prst="flowChartDecision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1279" name="Text Box 31">
                      <a:extLst>
                        <a:ext uri="{FF2B5EF4-FFF2-40B4-BE49-F238E27FC236}">
                          <a16:creationId xmlns:a16="http://schemas.microsoft.com/office/drawing/2014/main" id="{6B4ABD01-1DCA-4D8E-A236-FE128C4D9E0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76" y="2658"/>
                      <a:ext cx="720" cy="35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0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  <a:defRPr/>
                      </a:pPr>
                      <a:r>
                        <a:rPr lang="en-US" sz="1200"/>
                        <a:t> </a:t>
                      </a:r>
                    </a:p>
                    <a:p>
                      <a:pPr algn="ctr">
                        <a:spcBef>
                          <a:spcPct val="50000"/>
                        </a:spcBef>
                        <a:defRPr/>
                      </a:pPr>
                      <a:endParaRPr lang="en-US" sz="1200"/>
                    </a:p>
                  </p:txBody>
                </p:sp>
                <p:sp>
                  <p:nvSpPr>
                    <p:cNvPr id="11280" name="Line 32">
                      <a:extLst>
                        <a:ext uri="{FF2B5EF4-FFF2-40B4-BE49-F238E27FC236}">
                          <a16:creationId xmlns:a16="http://schemas.microsoft.com/office/drawing/2014/main" id="{5C460E3B-4BDB-4E27-AF43-86845471088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92" y="3168"/>
                      <a:ext cx="0" cy="2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1281" name="Line 33">
                      <a:extLst>
                        <a:ext uri="{FF2B5EF4-FFF2-40B4-BE49-F238E27FC236}">
                          <a16:creationId xmlns:a16="http://schemas.microsoft.com/office/drawing/2014/main" id="{06DEC053-1BA2-41F9-BD3A-84E916A337F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32" y="2800"/>
                      <a:ext cx="33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1282" name="Line 34">
                      <a:extLst>
                        <a:ext uri="{FF2B5EF4-FFF2-40B4-BE49-F238E27FC236}">
                          <a16:creationId xmlns:a16="http://schemas.microsoft.com/office/drawing/2014/main" id="{47F9DF72-7E26-478A-A88C-48545F407D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00" y="2208"/>
                      <a:ext cx="0" cy="2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1283" name="Line 35">
                      <a:extLst>
                        <a:ext uri="{FF2B5EF4-FFF2-40B4-BE49-F238E27FC236}">
                          <a16:creationId xmlns:a16="http://schemas.microsoft.com/office/drawing/2014/main" id="{693B4EF3-B40E-4BC3-B85C-2575442952F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96" y="2816"/>
                      <a:ext cx="12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1284" name="Line 36">
                      <a:extLst>
                        <a:ext uri="{FF2B5EF4-FFF2-40B4-BE49-F238E27FC236}">
                          <a16:creationId xmlns:a16="http://schemas.microsoft.com/office/drawing/2014/main" id="{29628178-0208-4EB4-8090-83EC633F752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32" y="2288"/>
                      <a:ext cx="0" cy="5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1285" name="Line 37">
                      <a:extLst>
                        <a:ext uri="{FF2B5EF4-FFF2-40B4-BE49-F238E27FC236}">
                          <a16:creationId xmlns:a16="http://schemas.microsoft.com/office/drawing/2014/main" id="{EEB677BF-8BE8-4701-83E7-4A73347901B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24" y="2288"/>
                      <a:ext cx="160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</p:grpSp>
              <p:sp>
                <p:nvSpPr>
                  <p:cNvPr id="11276" name="Text Box 38">
                    <a:extLst>
                      <a:ext uri="{FF2B5EF4-FFF2-40B4-BE49-F238E27FC236}">
                        <a16:creationId xmlns:a16="http://schemas.microsoft.com/office/drawing/2014/main" id="{156CFFEC-E5C8-4A0C-B1B9-77C37AFA9A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20" y="3112"/>
                    <a:ext cx="600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lang="en-US" sz="2000"/>
                      <a:t>x &lt; y?</a:t>
                    </a:r>
                  </a:p>
                </p:txBody>
              </p:sp>
              <p:sp>
                <p:nvSpPr>
                  <p:cNvPr id="11277" name="Text Box 39">
                    <a:extLst>
                      <a:ext uri="{FF2B5EF4-FFF2-40B4-BE49-F238E27FC236}">
                        <a16:creationId xmlns:a16="http://schemas.microsoft.com/office/drawing/2014/main" id="{3981C000-ED81-4D9B-B65F-EE263E26B3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52" y="3128"/>
                    <a:ext cx="8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lang="en-US" sz="2000"/>
                      <a:t>Add 1 to x</a:t>
                    </a:r>
                  </a:p>
                </p:txBody>
              </p:sp>
            </p:grpSp>
            <p:sp>
              <p:nvSpPr>
                <p:cNvPr id="11274" name="Text Box 40">
                  <a:extLst>
                    <a:ext uri="{FF2B5EF4-FFF2-40B4-BE49-F238E27FC236}">
                      <a16:creationId xmlns:a16="http://schemas.microsoft.com/office/drawing/2014/main" id="{D8BA47FA-D76C-4662-9ED5-5FD08813A9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20" y="2808"/>
                  <a:ext cx="4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sz="2000" dirty="0"/>
                    <a:t>YES</a:t>
                  </a:r>
                  <a:endParaRPr lang="en-US" dirty="0"/>
                </a:p>
              </p:txBody>
            </p:sp>
          </p:grpSp>
        </p:grpSp>
        <p:sp>
          <p:nvSpPr>
            <p:cNvPr id="21" name="Text Box 40">
              <a:extLst>
                <a:ext uri="{FF2B5EF4-FFF2-40B4-BE49-F238E27FC236}">
                  <a16:creationId xmlns:a16="http://schemas.microsoft.com/office/drawing/2014/main" id="{6557AE68-9105-434D-A8C2-B474F4412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091" y="4768712"/>
              <a:ext cx="774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 dirty="0"/>
                <a:t>NO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9DCAE9-52D6-48A9-A9A8-15B7108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12676"/>
            <a:ext cx="5832648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75466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840A5A0-1A03-2443-BDA0-1E430890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1</a:t>
            </a:r>
          </a:p>
        </p:txBody>
      </p:sp>
      <p:sp>
        <p:nvSpPr>
          <p:cNvPr id="13" name="Vertical Text Placeholder 12">
            <a:extLst>
              <a:ext uri="{FF2B5EF4-FFF2-40B4-BE49-F238E27FC236}">
                <a16:creationId xmlns:a16="http://schemas.microsoft.com/office/drawing/2014/main" id="{88E7ADB3-DFB9-5845-B7B0-37DCF19D5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1052736"/>
            <a:ext cx="4628701" cy="5400600"/>
          </a:xfrm>
        </p:spPr>
        <p:txBody>
          <a:bodyPr>
            <a:normAutofit fontScale="85000" lnSpcReduction="10000"/>
          </a:bodyPr>
          <a:lstStyle/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start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inisialisasi</a:t>
            </a:r>
            <a:r>
              <a:rPr lang="en-US" sz="1600" dirty="0"/>
              <a:t> </a:t>
            </a:r>
            <a:r>
              <a:rPr lang="en-US" sz="1600" dirty="0" err="1"/>
              <a:t>fariabel</a:t>
            </a:r>
            <a:endParaRPr lang="en-US" sz="1600" dirty="0"/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memasukkan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endParaRPr lang="en-US" sz="1600" dirty="0"/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memasukkan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endParaRPr lang="en-US" sz="1600" dirty="0"/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proses: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if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&gt;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kecil</a:t>
            </a:r>
            <a:r>
              <a:rPr lang="en-US" sz="1600" dirty="0"/>
              <a:t>=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. Else </a:t>
            </a:r>
            <a:r>
              <a:rPr lang="en-US" sz="1600" dirty="0" err="1"/>
              <a:t>kecil</a:t>
            </a:r>
            <a:r>
              <a:rPr lang="en-US" sz="1600" dirty="0"/>
              <a:t>=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endParaRPr lang="en-US" sz="16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pengulangan</a:t>
            </a:r>
            <a:r>
              <a:rPr lang="en-US" sz="1600" dirty="0"/>
              <a:t>: modulus </a:t>
            </a:r>
            <a:r>
              <a:rPr lang="en-US" sz="1600" dirty="0" err="1"/>
              <a:t>bil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dan </a:t>
            </a:r>
            <a:r>
              <a:rPr lang="en-US" sz="1600" dirty="0" err="1"/>
              <a:t>kedua</a:t>
            </a:r>
            <a:r>
              <a:rPr lang="en-US" sz="1600" dirty="0"/>
              <a:t> oleh x </a:t>
            </a:r>
            <a:r>
              <a:rPr lang="en-US" sz="1600" dirty="0" err="1"/>
              <a:t>dengan</a:t>
            </a:r>
            <a:r>
              <a:rPr lang="en-US" sz="1600" dirty="0"/>
              <a:t> x </a:t>
            </a:r>
            <a:r>
              <a:rPr lang="en-US" sz="1600" dirty="0" err="1"/>
              <a:t>mulai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1 </a:t>
            </a:r>
            <a:r>
              <a:rPr lang="en-US" sz="1600" dirty="0" err="1"/>
              <a:t>hingga</a:t>
            </a:r>
            <a:r>
              <a:rPr lang="en-US" sz="1600" dirty="0"/>
              <a:t> x=</a:t>
            </a:r>
            <a:r>
              <a:rPr lang="en-US" sz="1600" dirty="0" err="1"/>
              <a:t>kecil</a:t>
            </a:r>
            <a:r>
              <a:rPr lang="en-US" sz="1600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If modulus </a:t>
            </a:r>
            <a:r>
              <a:rPr lang="en-US" sz="1600" dirty="0" err="1"/>
              <a:t>bil.pertama</a:t>
            </a:r>
            <a:r>
              <a:rPr lang="en-US" sz="1600" dirty="0"/>
              <a:t> dan </a:t>
            </a:r>
            <a:r>
              <a:rPr lang="en-US" sz="1600" dirty="0" err="1"/>
              <a:t>kedua</a:t>
            </a:r>
            <a:r>
              <a:rPr lang="en-US" sz="1600" dirty="0"/>
              <a:t> = 0, d </a:t>
            </a:r>
            <a:r>
              <a:rPr lang="en-US" sz="1600" dirty="0" err="1"/>
              <a:t>adalah</a:t>
            </a:r>
            <a:r>
              <a:rPr lang="en-US" sz="1600" dirty="0"/>
              <a:t> x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tampilkan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(d)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finish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AC0184-1659-3E4D-9029-D4EC851B9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83"/>
          <a:stretch/>
        </p:blipFill>
        <p:spPr>
          <a:xfrm>
            <a:off x="5148064" y="18797"/>
            <a:ext cx="3835502" cy="64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58323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>
            <a:extLst>
              <a:ext uri="{FF2B5EF4-FFF2-40B4-BE49-F238E27FC236}">
                <a16:creationId xmlns:a16="http://schemas.microsoft.com/office/drawing/2014/main" id="{B7A3CD9B-D513-4B78-B91B-A325D9C3E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198437"/>
            <a:ext cx="7886700" cy="639763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Latihan</a:t>
            </a:r>
            <a:r>
              <a:rPr lang="en-US" altLang="en-US" dirty="0"/>
              <a:t> 2	</a:t>
            </a:r>
            <a:endParaRPr lang="en-US" altLang="en-US" sz="2500" dirty="0"/>
          </a:p>
        </p:txBody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98415381-12DD-45C7-927F-6B83011379A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95536" y="1066800"/>
            <a:ext cx="4921250" cy="453072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dirty="0"/>
              <a:t>PI = 3.14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dirty="0"/>
              <a:t>Set radius, volume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dirty="0"/>
              <a:t>Print “please enter...”..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dirty="0"/>
              <a:t>Get radius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dirty="0"/>
              <a:t>volume = (4/3)*PI*radius**3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dirty="0"/>
              <a:t>Print “The volume is”, volume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89A3E1-FADE-104B-A422-313129CFDAD2}"/>
              </a:ext>
            </a:extLst>
          </p:cNvPr>
          <p:cNvGrpSpPr/>
          <p:nvPr/>
        </p:nvGrpSpPr>
        <p:grpSpPr>
          <a:xfrm>
            <a:off x="6516216" y="246062"/>
            <a:ext cx="1828800" cy="6172200"/>
            <a:chOff x="6629400" y="381000"/>
            <a:chExt cx="1828800" cy="6172200"/>
          </a:xfrm>
        </p:grpSpPr>
        <p:sp>
          <p:nvSpPr>
            <p:cNvPr id="571398" name="AutoShape 6">
              <a:extLst>
                <a:ext uri="{FF2B5EF4-FFF2-40B4-BE49-F238E27FC236}">
                  <a16:creationId xmlns:a16="http://schemas.microsoft.com/office/drawing/2014/main" id="{ED1BA6D7-E877-4D57-A662-9F8FD5360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381000"/>
              <a:ext cx="1295400" cy="457200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Arial Narrow" panose="020B0606020202030204" pitchFamily="34" charset="0"/>
                </a:rPr>
                <a:t>start</a:t>
              </a:r>
            </a:p>
          </p:txBody>
        </p:sp>
        <p:sp>
          <p:nvSpPr>
            <p:cNvPr id="571399" name="AutoShape 7">
              <a:extLst>
                <a:ext uri="{FF2B5EF4-FFF2-40B4-BE49-F238E27FC236}">
                  <a16:creationId xmlns:a16="http://schemas.microsoft.com/office/drawing/2014/main" id="{F79A43EB-8EED-4657-9942-D01E40EE7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1752600"/>
              <a:ext cx="1828800" cy="68580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Arial Narrow" panose="020B0606020202030204" pitchFamily="34" charset="0"/>
                </a:rPr>
                <a:t>Declare</a:t>
              </a:r>
            </a:p>
            <a:p>
              <a:pPr algn="ctr"/>
              <a:r>
                <a:rPr lang="en-US" altLang="en-US" sz="2400">
                  <a:latin typeface="Arial Narrow" panose="020B0606020202030204" pitchFamily="34" charset="0"/>
                </a:rPr>
                <a:t>radius, volume</a:t>
              </a:r>
            </a:p>
          </p:txBody>
        </p:sp>
        <p:sp>
          <p:nvSpPr>
            <p:cNvPr id="571400" name="AutoShape 8">
              <a:extLst>
                <a:ext uri="{FF2B5EF4-FFF2-40B4-BE49-F238E27FC236}">
                  <a16:creationId xmlns:a16="http://schemas.microsoft.com/office/drawing/2014/main" id="{04103C05-BFB4-4237-9A20-AB01F5605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1828800" cy="533400"/>
            </a:xfrm>
            <a:prstGeom prst="flowChartInputOutpu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Arial Narrow" panose="020B0606020202030204" pitchFamily="34" charset="0"/>
                </a:rPr>
                <a:t>input radius</a:t>
              </a:r>
            </a:p>
          </p:txBody>
        </p:sp>
        <p:sp>
          <p:nvSpPr>
            <p:cNvPr id="571401" name="AutoShape 9">
              <a:extLst>
                <a:ext uri="{FF2B5EF4-FFF2-40B4-BE49-F238E27FC236}">
                  <a16:creationId xmlns:a16="http://schemas.microsoft.com/office/drawing/2014/main" id="{B55E715A-561C-4142-A815-EA1967D76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4191000"/>
              <a:ext cx="1676400" cy="68580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Arial Narrow" panose="020B0606020202030204" pitchFamily="34" charset="0"/>
                </a:rPr>
                <a:t>Calculate</a:t>
              </a:r>
            </a:p>
            <a:p>
              <a:pPr algn="ctr"/>
              <a:r>
                <a:rPr lang="en-US" altLang="en-US" sz="2400">
                  <a:latin typeface="Arial Narrow" panose="020B0606020202030204" pitchFamily="34" charset="0"/>
                </a:rPr>
                <a:t>volume</a:t>
              </a:r>
            </a:p>
          </p:txBody>
        </p:sp>
        <p:sp>
          <p:nvSpPr>
            <p:cNvPr id="571402" name="AutoShape 10">
              <a:extLst>
                <a:ext uri="{FF2B5EF4-FFF2-40B4-BE49-F238E27FC236}">
                  <a16:creationId xmlns:a16="http://schemas.microsoft.com/office/drawing/2014/main" id="{526A9E43-01AD-4F37-BC2F-1664A4148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5105400"/>
              <a:ext cx="1828800" cy="762000"/>
            </a:xfrm>
            <a:prstGeom prst="flowChartInputOutpu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Arial Narrow" panose="020B0606020202030204" pitchFamily="34" charset="0"/>
                </a:rPr>
                <a:t>output</a:t>
              </a:r>
            </a:p>
            <a:p>
              <a:pPr algn="ctr"/>
              <a:r>
                <a:rPr lang="en-US" altLang="en-US" sz="2400">
                  <a:latin typeface="Arial Narrow" panose="020B0606020202030204" pitchFamily="34" charset="0"/>
                </a:rPr>
                <a:t>volume</a:t>
              </a:r>
            </a:p>
          </p:txBody>
        </p:sp>
        <p:sp>
          <p:nvSpPr>
            <p:cNvPr id="571403" name="AutoShape 11">
              <a:extLst>
                <a:ext uri="{FF2B5EF4-FFF2-40B4-BE49-F238E27FC236}">
                  <a16:creationId xmlns:a16="http://schemas.microsoft.com/office/drawing/2014/main" id="{5AF63BB7-420C-4FA1-8FAF-5609F060E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6096000"/>
              <a:ext cx="1295400" cy="457200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Arial Narrow" panose="020B0606020202030204" pitchFamily="34" charset="0"/>
                </a:rPr>
                <a:t>stop</a:t>
              </a:r>
            </a:p>
          </p:txBody>
        </p:sp>
        <p:sp>
          <p:nvSpPr>
            <p:cNvPr id="571404" name="Line 12">
              <a:extLst>
                <a:ext uri="{FF2B5EF4-FFF2-40B4-BE49-F238E27FC236}">
                  <a16:creationId xmlns:a16="http://schemas.microsoft.com/office/drawing/2014/main" id="{5899199A-BD96-4A9F-9759-D52CAB2BB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0" y="838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1405" name="Line 13">
              <a:extLst>
                <a:ext uri="{FF2B5EF4-FFF2-40B4-BE49-F238E27FC236}">
                  <a16:creationId xmlns:a16="http://schemas.microsoft.com/office/drawing/2014/main" id="{CFDA73AF-865A-48EB-950C-9E49591E6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0" y="2438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1406" name="Line 14">
              <a:extLst>
                <a:ext uri="{FF2B5EF4-FFF2-40B4-BE49-F238E27FC236}">
                  <a16:creationId xmlns:a16="http://schemas.microsoft.com/office/drawing/2014/main" id="{AC1BC664-7F1D-4C92-86A0-AE7FD1523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0" y="3962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1407" name="Line 15">
              <a:extLst>
                <a:ext uri="{FF2B5EF4-FFF2-40B4-BE49-F238E27FC236}">
                  <a16:creationId xmlns:a16="http://schemas.microsoft.com/office/drawing/2014/main" id="{D26DCBF3-B7A2-4A96-B738-399367361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0" y="4876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1408" name="Line 16">
              <a:extLst>
                <a:ext uri="{FF2B5EF4-FFF2-40B4-BE49-F238E27FC236}">
                  <a16:creationId xmlns:a16="http://schemas.microsoft.com/office/drawing/2014/main" id="{B4A4643C-60B8-4A6E-B046-A7A8854FC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0" y="5867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1409" name="AutoShape 17">
              <a:extLst>
                <a:ext uri="{FF2B5EF4-FFF2-40B4-BE49-F238E27FC236}">
                  <a16:creationId xmlns:a16="http://schemas.microsoft.com/office/drawing/2014/main" id="{2CBF6DAA-871F-4D71-A0C5-DCEE826E3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1066800"/>
              <a:ext cx="1828800" cy="45720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Arial Narrow" panose="020B0606020202030204" pitchFamily="34" charset="0"/>
                </a:rPr>
                <a:t>Define PI</a:t>
              </a:r>
            </a:p>
          </p:txBody>
        </p:sp>
        <p:sp>
          <p:nvSpPr>
            <p:cNvPr id="571410" name="Line 18">
              <a:extLst>
                <a:ext uri="{FF2B5EF4-FFF2-40B4-BE49-F238E27FC236}">
                  <a16:creationId xmlns:a16="http://schemas.microsoft.com/office/drawing/2014/main" id="{8BF72365-D83D-4023-8022-FB8EDE676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0" y="152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1411" name="AutoShape 19">
              <a:extLst>
                <a:ext uri="{FF2B5EF4-FFF2-40B4-BE49-F238E27FC236}">
                  <a16:creationId xmlns:a16="http://schemas.microsoft.com/office/drawing/2014/main" id="{3ADBBDCB-B1BE-410A-91DC-75C4EFE2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2667000"/>
              <a:ext cx="1828800" cy="533400"/>
            </a:xfrm>
            <a:prstGeom prst="flowChartInputOutpu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Arial Narrow" panose="020B0606020202030204" pitchFamily="34" charset="0"/>
                </a:rPr>
                <a:t>ask radius</a:t>
              </a:r>
            </a:p>
          </p:txBody>
        </p:sp>
        <p:sp>
          <p:nvSpPr>
            <p:cNvPr id="571412" name="Line 20">
              <a:extLst>
                <a:ext uri="{FF2B5EF4-FFF2-40B4-BE49-F238E27FC236}">
                  <a16:creationId xmlns:a16="http://schemas.microsoft.com/office/drawing/2014/main" id="{6ABBECE2-CCC4-44F7-9128-431DF065F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0" y="3200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017-B95C-4507-9C64-010B5D4A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2BBCB-20F7-462D-A03B-E7E51030D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Flowchart ?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Notasi</a:t>
            </a:r>
            <a:r>
              <a:rPr lang="en-US" sz="1600" dirty="0"/>
              <a:t> dan </a:t>
            </a:r>
            <a:r>
              <a:rPr lang="en-US" sz="1600" dirty="0" err="1"/>
              <a:t>Simbol</a:t>
            </a:r>
            <a:endParaRPr lang="en-ID" sz="1600" dirty="0"/>
          </a:p>
          <a:p>
            <a:pPr lvl="1">
              <a:lnSpc>
                <a:spcPct val="150000"/>
              </a:lnSpc>
            </a:pPr>
            <a:r>
              <a:rPr lang="en-ID" sz="1600" dirty="0"/>
              <a:t>Input / Output</a:t>
            </a:r>
          </a:p>
          <a:p>
            <a:pPr lvl="1">
              <a:lnSpc>
                <a:spcPct val="150000"/>
              </a:lnSpc>
            </a:pPr>
            <a:r>
              <a:rPr lang="en-ID" sz="1600" dirty="0"/>
              <a:t>Decision</a:t>
            </a:r>
          </a:p>
          <a:p>
            <a:pPr lvl="1">
              <a:lnSpc>
                <a:spcPct val="150000"/>
              </a:lnSpc>
            </a:pPr>
            <a:r>
              <a:rPr lang="en-ID" sz="1600" dirty="0" err="1"/>
              <a:t>Struktur</a:t>
            </a:r>
            <a:r>
              <a:rPr lang="en-ID" sz="1600" dirty="0"/>
              <a:t> </a:t>
            </a:r>
            <a:r>
              <a:rPr lang="en-ID" sz="1600" dirty="0" err="1"/>
              <a:t>Kontrol</a:t>
            </a:r>
            <a:endParaRPr lang="en-ID" sz="1600" dirty="0"/>
          </a:p>
          <a:p>
            <a:pPr>
              <a:lnSpc>
                <a:spcPct val="150000"/>
              </a:lnSpc>
            </a:pPr>
            <a:r>
              <a:rPr lang="en-ID" sz="1800" dirty="0"/>
              <a:t>Latihan</a:t>
            </a:r>
          </a:p>
          <a:p>
            <a:pPr>
              <a:lnSpc>
                <a:spcPct val="150000"/>
              </a:lnSpc>
            </a:pPr>
            <a:endParaRPr lang="en-ID" sz="1800" dirty="0"/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16030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Segitiga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/>
          <a:srcRect l="23595" t="19018" r="30824" b="11806"/>
          <a:stretch/>
        </p:blipFill>
        <p:spPr>
          <a:xfrm>
            <a:off x="1526860" y="1052736"/>
            <a:ext cx="6090280" cy="519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2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Ganjil</a:t>
            </a:r>
            <a:r>
              <a:rPr lang="en-US" dirty="0"/>
              <a:t>/</a:t>
            </a:r>
            <a:r>
              <a:rPr lang="en-US" dirty="0" err="1"/>
              <a:t>Genap</a:t>
            </a:r>
            <a:r>
              <a:rPr lang="en-US" dirty="0"/>
              <a:t>?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/>
          <a:srcRect l="19680" t="9553" r="28314" b="4514"/>
          <a:stretch/>
        </p:blipFill>
        <p:spPr>
          <a:xfrm>
            <a:off x="1819188" y="908721"/>
            <a:ext cx="5868841" cy="545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25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05E7-D382-421B-A75B-197F52DE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Contoh</a:t>
            </a:r>
            <a:r>
              <a:rPr lang="en-US" sz="2800" dirty="0"/>
              <a:t>: </a:t>
            </a:r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terbesar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3 </a:t>
            </a:r>
            <a:r>
              <a:rPr lang="en-US" sz="2800" dirty="0" err="1"/>
              <a:t>bilangan</a:t>
            </a:r>
            <a:endParaRPr lang="en-US" sz="2800" dirty="0"/>
          </a:p>
        </p:txBody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8694136-3446-450B-9046-4134432B1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106" y="1052736"/>
            <a:ext cx="5228342" cy="522834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525D3F-49C0-4243-9087-65AAE9A49616}"/>
              </a:ext>
            </a:extLst>
          </p:cNvPr>
          <p:cNvSpPr txBox="1"/>
          <p:nvPr/>
        </p:nvSpPr>
        <p:spPr>
          <a:xfrm>
            <a:off x="382385" y="2001079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Verdana Pro" panose="020B0604030504040204" pitchFamily="34" charset="0"/>
              </a:rPr>
              <a:t>Terbesar</a:t>
            </a:r>
            <a:r>
              <a:rPr lang="en-US" sz="2400" dirty="0">
                <a:latin typeface="Verdana Pro" panose="020B0604030504040204" pitchFamily="34" charset="0"/>
              </a:rPr>
              <a:t> </a:t>
            </a:r>
            <a:r>
              <a:rPr lang="en-US" sz="2400" dirty="0" err="1">
                <a:latin typeface="Verdana Pro" panose="020B0604030504040204" pitchFamily="34" charset="0"/>
              </a:rPr>
              <a:t>a,b,c</a:t>
            </a:r>
            <a:endParaRPr lang="en-US" sz="2400" dirty="0">
              <a:latin typeface="Verdana Pro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164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0ED3-2FC5-4721-90E0-32E930F3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: factorial 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4217B5-070E-4C9B-B6BA-F711AAF44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6056" y="253213"/>
            <a:ext cx="3447083" cy="62001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85CC3C-EB54-4C55-973D-1119AC6835A3}"/>
              </a:ext>
            </a:extLst>
          </p:cNvPr>
          <p:cNvSpPr txBox="1"/>
          <p:nvPr/>
        </p:nvSpPr>
        <p:spPr>
          <a:xfrm>
            <a:off x="303339" y="2176533"/>
            <a:ext cx="3536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Verdana Pro" panose="020B0604030504040204" pitchFamily="34" charset="0"/>
              </a:rPr>
              <a:t>Faktorial</a:t>
            </a:r>
            <a:r>
              <a:rPr lang="en-US" b="1" dirty="0">
                <a:latin typeface="Verdana Pro" panose="020B0604030504040204" pitchFamily="34" charset="0"/>
              </a:rPr>
              <a:t> n:</a:t>
            </a:r>
          </a:p>
          <a:p>
            <a:r>
              <a:rPr lang="en-US" dirty="0">
                <a:latin typeface="Verdana Pro" panose="020B0604030504040204" pitchFamily="34" charset="0"/>
              </a:rPr>
              <a:t>5! = 5 x 4 x 3 x 2 x 1 = 120</a:t>
            </a:r>
          </a:p>
          <a:p>
            <a:r>
              <a:rPr lang="en-US" dirty="0">
                <a:latin typeface="Verdana Pro" panose="020B0604030504040204" pitchFamily="34" charset="0"/>
              </a:rPr>
              <a:t>10! = 10 x 9 x 8 x 7 x 6 x  5</a:t>
            </a:r>
          </a:p>
          <a:p>
            <a:r>
              <a:rPr lang="en-US" dirty="0">
                <a:latin typeface="Verdana Pro" panose="020B0604030504040204" pitchFamily="34" charset="0"/>
              </a:rPr>
              <a:t>x 4 x 3 x 2 x 1 = ??</a:t>
            </a:r>
          </a:p>
        </p:txBody>
      </p:sp>
    </p:spTree>
    <p:extLst>
      <p:ext uri="{BB962C8B-B14F-4D97-AF65-F5344CB8AC3E}">
        <p14:creationId xmlns:p14="http://schemas.microsoft.com/office/powerpoint/2010/main" val="4238888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2B18-74BB-484F-A5B6-AC39EE8B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EFFD-4239-4AB6-9F66-F8E5DA69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Penggunaan</a:t>
            </a:r>
            <a:r>
              <a:rPr lang="en-US" dirty="0"/>
              <a:t> Word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flowchart</a:t>
            </a:r>
          </a:p>
          <a:p>
            <a:r>
              <a:rPr lang="en-US" dirty="0" err="1"/>
              <a:t>Penggunaan</a:t>
            </a:r>
            <a:r>
              <a:rPr lang="en-US" dirty="0"/>
              <a:t> draw.io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flowchart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3C26D3-EAF7-4F8C-8482-9A12725746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5" y="2461776"/>
            <a:ext cx="4123354" cy="2898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545B5C-58D5-4F51-8CD9-0160DE3DC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428207"/>
            <a:ext cx="4347075" cy="33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42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Pertanyaan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6080" y="282783"/>
            <a:ext cx="3059770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38150" y="1969988"/>
            <a:ext cx="4832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Verdana Pro" panose="020B0604030504040204" pitchFamily="34" charset="0"/>
              </a:rPr>
              <a:t>Apa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hasilnya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jika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diinputkan</a:t>
            </a:r>
            <a:r>
              <a:rPr lang="en-US" sz="2000" dirty="0">
                <a:latin typeface="Verdana Pro" panose="020B060403050404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 Pro" panose="020B0604030504040204" pitchFamily="34" charset="0"/>
              </a:rPr>
              <a:t>A = 3, B =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 Pro" panose="020B0604030504040204" pitchFamily="34" charset="0"/>
              </a:rPr>
              <a:t>A = 7, B = 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 Pro" panose="020B0604030504040204" pitchFamily="34" charset="0"/>
              </a:rPr>
              <a:t>A = 19, B = 11</a:t>
            </a:r>
          </a:p>
        </p:txBody>
      </p:sp>
    </p:spTree>
    <p:extLst>
      <p:ext uri="{BB962C8B-B14F-4D97-AF65-F5344CB8AC3E}">
        <p14:creationId xmlns:p14="http://schemas.microsoft.com/office/powerpoint/2010/main" val="213469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Pertanyaan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774" y="4445363"/>
            <a:ext cx="8426450" cy="187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Verdana Pro" panose="020B0604030504040204" pitchFamily="34" charset="0"/>
              </a:rPr>
              <a:t>Program </a:t>
            </a:r>
            <a:r>
              <a:rPr lang="en-US" sz="2000" dirty="0" err="1">
                <a:latin typeface="Verdana Pro" panose="020B0604030504040204" pitchFamily="34" charset="0"/>
              </a:rPr>
              <a:t>meminta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dua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angka</a:t>
            </a:r>
            <a:r>
              <a:rPr lang="en-US" sz="2000" dirty="0">
                <a:latin typeface="Verdana Pro" panose="020B0604030504040204" pitchFamily="34" charset="0"/>
              </a:rPr>
              <a:t> (</a:t>
            </a:r>
            <a:r>
              <a:rPr lang="en-US" sz="2000" dirty="0" err="1">
                <a:latin typeface="Verdana Pro" panose="020B0604030504040204" pitchFamily="34" charset="0"/>
              </a:rPr>
              <a:t>sebut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saja</a:t>
            </a:r>
            <a:r>
              <a:rPr lang="en-US" sz="2000" dirty="0">
                <a:latin typeface="Verdana Pro" panose="020B0604030504040204" pitchFamily="34" charset="0"/>
              </a:rPr>
              <a:t> X </a:t>
            </a:r>
            <a:r>
              <a:rPr lang="en-US" sz="2000" dirty="0" err="1">
                <a:latin typeface="Verdana Pro" panose="020B0604030504040204" pitchFamily="34" charset="0"/>
              </a:rPr>
              <a:t>dan</a:t>
            </a:r>
            <a:r>
              <a:rPr lang="en-US" sz="2000" dirty="0">
                <a:latin typeface="Verdana Pro" panose="020B0604030504040204" pitchFamily="34" charset="0"/>
              </a:rPr>
              <a:t> Y).  Program </a:t>
            </a:r>
            <a:r>
              <a:rPr lang="en-US" sz="2000" dirty="0" err="1">
                <a:latin typeface="Verdana Pro" panose="020B0604030504040204" pitchFamily="34" charset="0"/>
              </a:rPr>
              <a:t>akan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menampilkan</a:t>
            </a:r>
            <a:r>
              <a:rPr lang="en-US" sz="2000" dirty="0">
                <a:latin typeface="Verdana Pro" panose="020B060403050404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Verdana Pro" panose="020B0604030504040204" pitchFamily="34" charset="0"/>
              </a:rPr>
              <a:t>X, </a:t>
            </a:r>
            <a:r>
              <a:rPr lang="en-US" sz="2000" dirty="0" err="1">
                <a:latin typeface="Verdana Pro" panose="020B0604030504040204" pitchFamily="34" charset="0"/>
              </a:rPr>
              <a:t>jika</a:t>
            </a:r>
            <a:r>
              <a:rPr lang="en-US" sz="2000" dirty="0">
                <a:latin typeface="Verdana Pro" panose="020B0604030504040204" pitchFamily="34" charset="0"/>
              </a:rPr>
              <a:t> Y &gt; 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Verdana Pro" panose="020B0604030504040204" pitchFamily="34" charset="0"/>
              </a:rPr>
              <a:t>Y, </a:t>
            </a:r>
            <a:r>
              <a:rPr lang="en-US" sz="2000" dirty="0" err="1">
                <a:latin typeface="Verdana Pro" panose="020B0604030504040204" pitchFamily="34" charset="0"/>
              </a:rPr>
              <a:t>jika</a:t>
            </a:r>
            <a:r>
              <a:rPr lang="en-US" sz="2000" dirty="0">
                <a:latin typeface="Verdana Pro" panose="020B0604030504040204" pitchFamily="34" charset="0"/>
              </a:rPr>
              <a:t> X &gt;= 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089198"/>
            <a:ext cx="6335713" cy="261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4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06101"/>
            <a:ext cx="7886700" cy="470834"/>
          </a:xfrm>
        </p:spPr>
        <p:txBody>
          <a:bodyPr>
            <a:normAutofit/>
          </a:bodyPr>
          <a:lstStyle/>
          <a:p>
            <a:r>
              <a:rPr lang="en-US" dirty="0" err="1"/>
              <a:t>Pertanyaan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775" y="4480352"/>
            <a:ext cx="8426450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Verdana Pro" panose="020B0604030504040204" pitchFamily="34" charset="0"/>
              </a:rPr>
              <a:t>Program </a:t>
            </a:r>
            <a:r>
              <a:rPr lang="en-US" dirty="0" err="1">
                <a:latin typeface="Verdana Pro" panose="020B0604030504040204" pitchFamily="34" charset="0"/>
              </a:rPr>
              <a:t>meminta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tiga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angka</a:t>
            </a:r>
            <a:r>
              <a:rPr lang="en-US" dirty="0">
                <a:latin typeface="Verdana Pro" panose="020B0604030504040204" pitchFamily="34" charset="0"/>
              </a:rPr>
              <a:t> (</a:t>
            </a:r>
            <a:r>
              <a:rPr lang="en-US" dirty="0" err="1">
                <a:latin typeface="Verdana Pro" panose="020B0604030504040204" pitchFamily="34" charset="0"/>
              </a:rPr>
              <a:t>sebut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saja</a:t>
            </a:r>
            <a:r>
              <a:rPr lang="en-US" dirty="0">
                <a:latin typeface="Verdana Pro" panose="020B0604030504040204" pitchFamily="34" charset="0"/>
              </a:rPr>
              <a:t> X, Y </a:t>
            </a:r>
            <a:r>
              <a:rPr lang="en-US" dirty="0" err="1">
                <a:latin typeface="Verdana Pro" panose="020B0604030504040204" pitchFamily="34" charset="0"/>
              </a:rPr>
              <a:t>dan</a:t>
            </a:r>
            <a:r>
              <a:rPr lang="en-US" dirty="0">
                <a:latin typeface="Verdana Pro" panose="020B0604030504040204" pitchFamily="34" charset="0"/>
              </a:rPr>
              <a:t> Z).  Program </a:t>
            </a:r>
            <a:r>
              <a:rPr lang="en-US" dirty="0" err="1">
                <a:latin typeface="Verdana Pro" panose="020B0604030504040204" pitchFamily="34" charset="0"/>
              </a:rPr>
              <a:t>akan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menampilkan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nilai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terbesar</a:t>
            </a:r>
            <a:r>
              <a:rPr lang="en-US" dirty="0">
                <a:latin typeface="Verdana Pro" panose="020B0604030504040204" pitchFamily="34" charset="0"/>
              </a:rPr>
              <a:t> (X </a:t>
            </a:r>
            <a:r>
              <a:rPr lang="en-US" dirty="0" err="1">
                <a:latin typeface="Verdana Pro" panose="020B0604030504040204" pitchFamily="34" charset="0"/>
              </a:rPr>
              <a:t>atau</a:t>
            </a:r>
            <a:r>
              <a:rPr lang="en-US" dirty="0">
                <a:latin typeface="Verdana Pro" panose="020B0604030504040204" pitchFamily="34" charset="0"/>
              </a:rPr>
              <a:t> Y </a:t>
            </a:r>
            <a:r>
              <a:rPr lang="en-US" dirty="0" err="1">
                <a:latin typeface="Verdana Pro" panose="020B0604030504040204" pitchFamily="34" charset="0"/>
              </a:rPr>
              <a:t>atau</a:t>
            </a:r>
            <a:r>
              <a:rPr lang="en-US" dirty="0">
                <a:latin typeface="Verdana Pro" panose="020B0604030504040204" pitchFamily="34" charset="0"/>
              </a:rPr>
              <a:t> Z)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Verdana Pro" panose="020B0604030504040204" pitchFamily="34" charset="0"/>
              </a:rPr>
              <a:t>Diasumsikan</a:t>
            </a:r>
            <a:r>
              <a:rPr lang="en-US" dirty="0">
                <a:latin typeface="Verdana Pro" panose="020B0604030504040204" pitchFamily="34" charset="0"/>
              </a:rPr>
              <a:t> X != Y </a:t>
            </a:r>
            <a:r>
              <a:rPr lang="en-US" dirty="0" err="1">
                <a:latin typeface="Verdana Pro" panose="020B0604030504040204" pitchFamily="34" charset="0"/>
              </a:rPr>
              <a:t>dan</a:t>
            </a:r>
            <a:r>
              <a:rPr lang="en-US" dirty="0">
                <a:latin typeface="Verdana Pro" panose="020B0604030504040204" pitchFamily="34" charset="0"/>
              </a:rPr>
              <a:t> Y != 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025" y="1197351"/>
            <a:ext cx="7610475" cy="27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0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259110"/>
            <a:ext cx="7886700" cy="472364"/>
          </a:xfrm>
        </p:spPr>
        <p:txBody>
          <a:bodyPr>
            <a:normAutofit/>
          </a:bodyPr>
          <a:lstStyle/>
          <a:p>
            <a:r>
              <a:rPr lang="en-US" dirty="0" err="1"/>
              <a:t>Pertanyaan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345" y="4243598"/>
            <a:ext cx="842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 Pro" panose="020B0604030504040204" pitchFamily="34" charset="0"/>
              </a:rPr>
              <a:t>Program </a:t>
            </a:r>
            <a:r>
              <a:rPr lang="en-US" sz="2400" dirty="0" err="1">
                <a:latin typeface="Verdana Pro" panose="020B0604030504040204" pitchFamily="34" charset="0"/>
              </a:rPr>
              <a:t>dapat</a:t>
            </a:r>
            <a:r>
              <a:rPr lang="en-US" sz="2400" dirty="0">
                <a:latin typeface="Verdana Pro" panose="020B0604030504040204" pitchFamily="34" charset="0"/>
              </a:rPr>
              <a:t> </a:t>
            </a:r>
            <a:r>
              <a:rPr lang="en-US" sz="2400" dirty="0" err="1">
                <a:latin typeface="Verdana Pro" panose="020B0604030504040204" pitchFamily="34" charset="0"/>
              </a:rPr>
              <a:t>menampilkan</a:t>
            </a:r>
            <a:r>
              <a:rPr lang="en-US" sz="2400" dirty="0">
                <a:latin typeface="Verdana Pro" panose="020B0604030504040204" pitchFamily="34" charset="0"/>
              </a:rPr>
              <a:t> </a:t>
            </a:r>
            <a:r>
              <a:rPr lang="en-US" sz="2400" dirty="0" err="1">
                <a:latin typeface="Verdana Pro" panose="020B0604030504040204" pitchFamily="34" charset="0"/>
              </a:rPr>
              <a:t>bilangan</a:t>
            </a:r>
            <a:r>
              <a:rPr lang="en-US" sz="2400" dirty="0">
                <a:latin typeface="Verdana Pro" panose="020B0604030504040204" pitchFamily="34" charset="0"/>
              </a:rPr>
              <a:t> </a:t>
            </a:r>
            <a:r>
              <a:rPr lang="en-US" sz="2400" dirty="0" err="1">
                <a:latin typeface="Verdana Pro" panose="020B0604030504040204" pitchFamily="34" charset="0"/>
              </a:rPr>
              <a:t>bulat</a:t>
            </a:r>
            <a:r>
              <a:rPr lang="en-US" sz="2400" dirty="0">
                <a:latin typeface="Verdana Pro" panose="020B0604030504040204" pitchFamily="34" charset="0"/>
              </a:rPr>
              <a:t> </a:t>
            </a:r>
            <a:r>
              <a:rPr lang="en-US" sz="2400" dirty="0" err="1">
                <a:latin typeface="Verdana Pro" panose="020B0604030504040204" pitchFamily="34" charset="0"/>
              </a:rPr>
              <a:t>dari</a:t>
            </a:r>
            <a:r>
              <a:rPr lang="en-US" sz="2400" dirty="0">
                <a:latin typeface="Verdana Pro" panose="020B0604030504040204" pitchFamily="34" charset="0"/>
              </a:rPr>
              <a:t> 1 </a:t>
            </a:r>
            <a:r>
              <a:rPr lang="en-US" sz="2400" dirty="0" err="1">
                <a:latin typeface="Verdana Pro" panose="020B0604030504040204" pitchFamily="34" charset="0"/>
              </a:rPr>
              <a:t>sampai</a:t>
            </a:r>
            <a:r>
              <a:rPr lang="en-US" sz="2400" dirty="0">
                <a:latin typeface="Verdana Pro" panose="020B0604030504040204" pitchFamily="34" charset="0"/>
              </a:rPr>
              <a:t> 10.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 Pro" panose="020B0604030504040204" pitchFamily="34" charset="0"/>
              </a:rPr>
              <a:t>1,2,3,4,…,10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422401"/>
            <a:ext cx="64008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3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9DCAE9-52D6-48A9-A9A8-15B7108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12676"/>
            <a:ext cx="5832648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23932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385" y="128211"/>
            <a:ext cx="8404168" cy="636561"/>
          </a:xfrm>
        </p:spPr>
        <p:txBody>
          <a:bodyPr>
            <a:normAutofit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notasi</a:t>
            </a:r>
            <a:r>
              <a:rPr lang="en-US" sz="2400" dirty="0"/>
              <a:t> flowchart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Flowchart = diagram </a:t>
            </a:r>
            <a:r>
              <a:rPr lang="en-US" sz="2400" dirty="0" err="1"/>
              <a:t>alir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Menggambarkan</a:t>
            </a:r>
            <a:r>
              <a:rPr lang="en-US" sz="2000" dirty="0"/>
              <a:t> </a:t>
            </a:r>
            <a:r>
              <a:rPr lang="en-US" sz="2000" dirty="0" err="1"/>
              <a:t>langkah-langkah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mendesain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merepresentasikan</a:t>
            </a:r>
            <a:r>
              <a:rPr lang="en-US" sz="2000" dirty="0"/>
              <a:t> program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Notasi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standar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2347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Pertanyaan (sekuensial)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id-ID" sz="2000" dirty="0"/>
              <a:t>Buatlah </a:t>
            </a:r>
            <a:r>
              <a:rPr lang="en-US" sz="2000" dirty="0"/>
              <a:t>Flowchart</a:t>
            </a:r>
            <a:r>
              <a:rPr lang="id-ID" sz="2000" dirty="0"/>
              <a:t> dari: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pecahan</a:t>
            </a:r>
            <a:r>
              <a:rPr lang="en-US" sz="2000" dirty="0"/>
              <a:t> </a:t>
            </a:r>
            <a:r>
              <a:rPr lang="en-US" sz="2000" dirty="0" err="1"/>
              <a:t>mata</a:t>
            </a:r>
            <a:r>
              <a:rPr lang="en-US" sz="2000" dirty="0"/>
              <a:t> uang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uang </a:t>
            </a:r>
            <a:r>
              <a:rPr lang="en-US" sz="2000" dirty="0" err="1"/>
              <a:t>tertentu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Input: </a:t>
            </a:r>
            <a:r>
              <a:rPr lang="en-US" sz="1600" dirty="0" err="1"/>
              <a:t>nilai</a:t>
            </a:r>
            <a:r>
              <a:rPr lang="en-US" sz="1600" dirty="0"/>
              <a:t> uang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Ouput</a:t>
            </a:r>
            <a:r>
              <a:rPr lang="en-US" sz="1600" dirty="0"/>
              <a:t>: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pecahan</a:t>
            </a:r>
            <a:r>
              <a:rPr lang="en-US" sz="1600" dirty="0"/>
              <a:t> </a:t>
            </a:r>
            <a:r>
              <a:rPr lang="en-US" sz="1600" dirty="0" err="1"/>
              <a:t>mata</a:t>
            </a:r>
            <a:r>
              <a:rPr lang="en-US" sz="1600" dirty="0"/>
              <a:t> uang 500, 1000, 2000, 5000, 10000, 20000, 50000, 100000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2 </a:t>
            </a:r>
            <a:r>
              <a:rPr lang="en-US" sz="2000" dirty="0" err="1"/>
              <a:t>titik</a:t>
            </a:r>
            <a:r>
              <a:rPr lang="en-US" sz="2000" dirty="0"/>
              <a:t> (X,Y)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Input: A(</a:t>
            </a:r>
            <a:r>
              <a:rPr lang="en-US" sz="1800" dirty="0" err="1"/>
              <a:t>x,y</a:t>
            </a:r>
            <a:r>
              <a:rPr lang="en-US" sz="1800" dirty="0"/>
              <a:t>) dan B(</a:t>
            </a:r>
            <a:r>
              <a:rPr lang="en-US" sz="1800" dirty="0" err="1"/>
              <a:t>x,y</a:t>
            </a:r>
            <a:r>
              <a:rPr lang="en-US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Ouput</a:t>
            </a:r>
            <a:r>
              <a:rPr lang="en-US" sz="1800" dirty="0"/>
              <a:t>: </a:t>
            </a:r>
            <a:r>
              <a:rPr lang="en-US" sz="1800" dirty="0" err="1"/>
              <a:t>Jarak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titik</a:t>
            </a:r>
            <a:r>
              <a:rPr lang="en-US" sz="1800" dirty="0"/>
              <a:t> A dan B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luas</a:t>
            </a:r>
            <a:r>
              <a:rPr lang="en-US" sz="2000" dirty="0"/>
              <a:t> </a:t>
            </a:r>
            <a:r>
              <a:rPr lang="en-US" sz="2000" dirty="0" err="1"/>
              <a:t>segitiga</a:t>
            </a:r>
            <a:r>
              <a:rPr lang="en-US" sz="2000" dirty="0"/>
              <a:t> </a:t>
            </a:r>
            <a:r>
              <a:rPr lang="en-US" sz="2000" dirty="0" err="1"/>
              <a:t>sembarang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Heron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Input: </a:t>
            </a:r>
            <a:r>
              <a:rPr lang="en-US" sz="1800" dirty="0" err="1"/>
              <a:t>sisi</a:t>
            </a:r>
            <a:r>
              <a:rPr lang="en-US" sz="1800" dirty="0"/>
              <a:t> a, </a:t>
            </a:r>
            <a:r>
              <a:rPr lang="en-US" sz="1800" dirty="0" err="1"/>
              <a:t>sisi</a:t>
            </a:r>
            <a:r>
              <a:rPr lang="en-US" sz="1800" dirty="0"/>
              <a:t> b, dan </a:t>
            </a:r>
            <a:r>
              <a:rPr lang="en-US" sz="1800" dirty="0" err="1"/>
              <a:t>sisi</a:t>
            </a:r>
            <a:r>
              <a:rPr lang="en-US" sz="1800" dirty="0"/>
              <a:t> c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Proses: Luas = sqrt(s(s-a)(s-b)(s-c)); s = (</a:t>
            </a:r>
            <a:r>
              <a:rPr lang="en-US" sz="1800" dirty="0" err="1"/>
              <a:t>a+b+c</a:t>
            </a:r>
            <a:r>
              <a:rPr lang="en-US" sz="1800" dirty="0"/>
              <a:t>)/2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Ouput</a:t>
            </a:r>
            <a:r>
              <a:rPr lang="en-US" sz="1800" dirty="0"/>
              <a:t>: </a:t>
            </a:r>
            <a:r>
              <a:rPr lang="en-US" sz="1800" dirty="0" err="1"/>
              <a:t>luas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3765108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Pertanyaan</a:t>
            </a:r>
            <a:r>
              <a:rPr lang="id-ID"/>
              <a:t> (sekuensial)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916" y="1150604"/>
            <a:ext cx="8404168" cy="4971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Buatlah</a:t>
            </a:r>
            <a:r>
              <a:rPr lang="en-US" sz="2000" dirty="0"/>
              <a:t> flowchart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angsuran</a:t>
            </a:r>
            <a:r>
              <a:rPr lang="en-US" sz="2000" dirty="0"/>
              <a:t> </a:t>
            </a:r>
            <a:r>
              <a:rPr lang="en-US" sz="2000" dirty="0" err="1"/>
              <a:t>pinjaman</a:t>
            </a:r>
            <a:r>
              <a:rPr lang="en-US" sz="2000" dirty="0"/>
              <a:t> model flat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Input: </a:t>
            </a:r>
            <a:r>
              <a:rPr lang="en-US" sz="1800" dirty="0" err="1"/>
              <a:t>pokok</a:t>
            </a:r>
            <a:r>
              <a:rPr lang="en-US" sz="1800" dirty="0"/>
              <a:t> </a:t>
            </a:r>
            <a:r>
              <a:rPr lang="en-US" sz="1800" dirty="0" err="1"/>
              <a:t>pinjaman</a:t>
            </a:r>
            <a:r>
              <a:rPr lang="en-US" sz="1800" dirty="0"/>
              <a:t>, </a:t>
            </a:r>
            <a:r>
              <a:rPr lang="en-US" sz="1800" dirty="0" err="1"/>
              <a:t>suku</a:t>
            </a:r>
            <a:r>
              <a:rPr lang="en-US" sz="1800" dirty="0"/>
              <a:t> </a:t>
            </a:r>
            <a:r>
              <a:rPr lang="en-US" sz="1800" dirty="0" err="1"/>
              <a:t>bunga</a:t>
            </a:r>
            <a:r>
              <a:rPr lang="en-US" sz="1800" dirty="0"/>
              <a:t> per </a:t>
            </a:r>
            <a:r>
              <a:rPr lang="en-US" sz="1800" dirty="0" err="1"/>
              <a:t>tahun</a:t>
            </a:r>
            <a:r>
              <a:rPr lang="en-US" sz="1800" dirty="0"/>
              <a:t> (%), lama </a:t>
            </a:r>
            <a:r>
              <a:rPr lang="en-US" sz="1800" dirty="0" err="1"/>
              <a:t>kredit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bulan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Proses: </a:t>
            </a:r>
            <a:r>
              <a:rPr lang="en-US" sz="1800" dirty="0" err="1"/>
              <a:t>angsuranPerBulan</a:t>
            </a:r>
            <a:r>
              <a:rPr lang="en-US" sz="1800" dirty="0"/>
              <a:t> = </a:t>
            </a:r>
            <a:r>
              <a:rPr lang="en-US" sz="1800" dirty="0" err="1"/>
              <a:t>pokok</a:t>
            </a:r>
            <a:r>
              <a:rPr lang="en-US" sz="1800" dirty="0"/>
              <a:t> * 1 / </a:t>
            </a:r>
            <a:r>
              <a:rPr lang="en-US" sz="1800" dirty="0" err="1"/>
              <a:t>tempoDalamBulan</a:t>
            </a:r>
            <a:r>
              <a:rPr lang="en-US" sz="1800" dirty="0"/>
              <a:t> + </a:t>
            </a:r>
            <a:r>
              <a:rPr lang="en-US" sz="1800" dirty="0" err="1"/>
              <a:t>bungaPerTahun</a:t>
            </a:r>
            <a:r>
              <a:rPr lang="en-US" sz="1800" dirty="0"/>
              <a:t> / 1200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Output: </a:t>
            </a:r>
            <a:r>
              <a:rPr lang="en-US" sz="1800" dirty="0" err="1"/>
              <a:t>angsuran</a:t>
            </a:r>
            <a:r>
              <a:rPr lang="en-US" sz="1800" dirty="0"/>
              <a:t> per </a:t>
            </a:r>
            <a:r>
              <a:rPr lang="en-US" sz="1800" dirty="0" err="1"/>
              <a:t>bulan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Buatlah</a:t>
            </a:r>
            <a:r>
              <a:rPr lang="en-US" sz="2000" dirty="0"/>
              <a:t> flowchart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dirty="0" err="1"/>
              <a:t>kabisat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Tahun</a:t>
            </a:r>
            <a:r>
              <a:rPr lang="en-US" sz="1800" dirty="0"/>
              <a:t> </a:t>
            </a:r>
            <a:r>
              <a:rPr lang="en-US" sz="1800" dirty="0" err="1"/>
              <a:t>kabisat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 </a:t>
            </a:r>
            <a:r>
              <a:rPr lang="en-US" sz="1800" dirty="0" err="1"/>
              <a:t>habis</a:t>
            </a:r>
            <a:r>
              <a:rPr lang="en-US" sz="1800" dirty="0"/>
              <a:t> </a:t>
            </a:r>
            <a:r>
              <a:rPr lang="en-US" sz="1800" dirty="0" err="1"/>
              <a:t>dibagi</a:t>
            </a:r>
            <a:r>
              <a:rPr lang="en-US" sz="1800" dirty="0"/>
              <a:t> 4,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habis</a:t>
            </a:r>
            <a:r>
              <a:rPr lang="en-US" sz="1800" dirty="0"/>
              <a:t> </a:t>
            </a:r>
            <a:r>
              <a:rPr lang="en-US" sz="1800" dirty="0" err="1"/>
              <a:t>dibagi</a:t>
            </a:r>
            <a:r>
              <a:rPr lang="en-US" sz="1800" dirty="0"/>
              <a:t> 100, </a:t>
            </a:r>
            <a:r>
              <a:rPr lang="en-US" sz="1800" dirty="0" err="1"/>
              <a:t>kecuali</a:t>
            </a:r>
            <a:r>
              <a:rPr lang="en-US" sz="1800" dirty="0"/>
              <a:t> kalua </a:t>
            </a:r>
            <a:r>
              <a:rPr lang="en-US" sz="1800" dirty="0" err="1"/>
              <a:t>habis</a:t>
            </a:r>
            <a:r>
              <a:rPr lang="en-US" sz="1800" dirty="0"/>
              <a:t> </a:t>
            </a:r>
            <a:r>
              <a:rPr lang="en-US" sz="1800" dirty="0" err="1"/>
              <a:t>dibagi</a:t>
            </a:r>
            <a:r>
              <a:rPr lang="en-US" sz="1800" dirty="0"/>
              <a:t> 400</a:t>
            </a:r>
          </a:p>
        </p:txBody>
      </p:sp>
    </p:spTree>
    <p:extLst>
      <p:ext uri="{BB962C8B-B14F-4D97-AF65-F5344CB8AC3E}">
        <p14:creationId xmlns:p14="http://schemas.microsoft.com/office/powerpoint/2010/main" val="61596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Pertanyaan</a:t>
            </a:r>
            <a:r>
              <a:rPr lang="id-ID"/>
              <a:t> (percabangan)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Buatlah</a:t>
            </a:r>
            <a:r>
              <a:rPr lang="en-US" sz="1800" dirty="0"/>
              <a:t> Flowchart yang </a:t>
            </a:r>
            <a:r>
              <a:rPr lang="en-US" sz="1800" dirty="0" err="1"/>
              <a:t>menerima</a:t>
            </a:r>
            <a:r>
              <a:rPr lang="en-US" sz="1800" dirty="0"/>
              <a:t> input </a:t>
            </a:r>
            <a:r>
              <a:rPr lang="en-US" sz="1800" dirty="0" err="1"/>
              <a:t>koordinat</a:t>
            </a:r>
            <a:r>
              <a:rPr lang="en-US" sz="1800" dirty="0"/>
              <a:t> (</a:t>
            </a:r>
            <a:r>
              <a:rPr lang="en-US" sz="1800" dirty="0" err="1"/>
              <a:t>x,y</a:t>
            </a:r>
            <a:r>
              <a:rPr lang="en-US" sz="1800" dirty="0"/>
              <a:t>)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koordinat</a:t>
            </a:r>
            <a:r>
              <a:rPr lang="en-US" sz="1800" dirty="0"/>
              <a:t> </a:t>
            </a:r>
            <a:r>
              <a:rPr lang="en-US" sz="1800" dirty="0" err="1"/>
              <a:t>kartesius</a:t>
            </a:r>
            <a:r>
              <a:rPr lang="en-US" sz="1800" dirty="0"/>
              <a:t>.  </a:t>
            </a:r>
            <a:r>
              <a:rPr lang="en-US" sz="1800" dirty="0" err="1"/>
              <a:t>Berdasarkan</a:t>
            </a:r>
            <a:r>
              <a:rPr lang="en-US" sz="1800" dirty="0"/>
              <a:t> input </a:t>
            </a:r>
            <a:r>
              <a:rPr lang="en-US" sz="1800" dirty="0" err="1"/>
              <a:t>koordinat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, program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kuadran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titik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Kuadran</a:t>
            </a:r>
            <a:r>
              <a:rPr lang="en-US" sz="1600" dirty="0"/>
              <a:t>: I, II, III, IV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Di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pusat</a:t>
            </a:r>
            <a:r>
              <a:rPr lang="en-US" sz="1600" dirty="0"/>
              <a:t> (0, 0)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Menempel</a:t>
            </a:r>
            <a:r>
              <a:rPr lang="en-US" sz="1600" dirty="0"/>
              <a:t> di </a:t>
            </a:r>
            <a:r>
              <a:rPr lang="en-US" sz="1600" dirty="0" err="1"/>
              <a:t>sumbu</a:t>
            </a:r>
            <a:r>
              <a:rPr lang="en-US" sz="1600" dirty="0"/>
              <a:t> X (x = 0)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Menempel</a:t>
            </a:r>
            <a:r>
              <a:rPr lang="en-US" sz="1600" dirty="0"/>
              <a:t> di </a:t>
            </a:r>
            <a:r>
              <a:rPr lang="en-US" sz="1600" dirty="0" err="1"/>
              <a:t>sumbu</a:t>
            </a:r>
            <a:r>
              <a:rPr lang="en-US" sz="1600" dirty="0"/>
              <a:t> Y (y = 0)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Ada 7 </a:t>
            </a:r>
            <a:r>
              <a:rPr lang="en-US" sz="1800" dirty="0" err="1"/>
              <a:t>kemungkinan</a:t>
            </a:r>
            <a:r>
              <a:rPr lang="en-US" sz="1800" dirty="0"/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852936"/>
            <a:ext cx="3147182" cy="21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85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Pertanyaan</a:t>
            </a:r>
            <a:r>
              <a:rPr lang="en-US" dirty="0"/>
              <a:t> (</a:t>
            </a:r>
            <a:r>
              <a:rPr lang="en-US" dirty="0" err="1"/>
              <a:t>Percabangan</a:t>
            </a:r>
            <a:r>
              <a:rPr lang="en-US" dirty="0"/>
              <a:t>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09600" indent="-609600">
              <a:lnSpc>
                <a:spcPct val="150000"/>
              </a:lnSpc>
            </a:pPr>
            <a:r>
              <a:rPr lang="en-US" sz="1600" dirty="0" err="1"/>
              <a:t>Buatlah</a:t>
            </a:r>
            <a:r>
              <a:rPr lang="en-US" sz="1600" dirty="0"/>
              <a:t> Flowchart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mengkonversi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:</a:t>
            </a:r>
          </a:p>
          <a:p>
            <a:pPr marL="1066800" lvl="1" indent="-609600">
              <a:lnSpc>
                <a:spcPct val="150000"/>
              </a:lnSpc>
            </a:pPr>
            <a:r>
              <a:rPr lang="en-US" sz="1600" dirty="0"/>
              <a:t>Nilai &gt; 85 A</a:t>
            </a:r>
          </a:p>
          <a:p>
            <a:pPr marL="1066800" lvl="1" indent="-609600">
              <a:lnSpc>
                <a:spcPct val="150000"/>
              </a:lnSpc>
            </a:pPr>
            <a:r>
              <a:rPr lang="en-US" sz="1600" dirty="0"/>
              <a:t>80 &lt;= Nilai &lt; 85 A-</a:t>
            </a:r>
          </a:p>
          <a:p>
            <a:pPr marL="1066800" lvl="1" indent="-609600">
              <a:lnSpc>
                <a:spcPct val="150000"/>
              </a:lnSpc>
            </a:pPr>
            <a:r>
              <a:rPr lang="en-US" sz="1600" dirty="0"/>
              <a:t>75 &lt;= Nilai &lt; 80 B+</a:t>
            </a:r>
          </a:p>
          <a:p>
            <a:pPr marL="1066800" lvl="1" indent="-609600">
              <a:lnSpc>
                <a:spcPct val="150000"/>
              </a:lnSpc>
            </a:pPr>
            <a:r>
              <a:rPr lang="en-US" sz="1600" dirty="0"/>
              <a:t>70 &lt;= Nilai &lt; 75 B</a:t>
            </a:r>
          </a:p>
          <a:p>
            <a:pPr marL="1066800" lvl="1" indent="-609600">
              <a:lnSpc>
                <a:spcPct val="150000"/>
              </a:lnSpc>
            </a:pPr>
            <a:r>
              <a:rPr lang="en-US" sz="1600" dirty="0"/>
              <a:t>65 &lt;= Nilai &lt; 70 B-</a:t>
            </a:r>
          </a:p>
          <a:p>
            <a:pPr marL="1066800" lvl="1" indent="-609600">
              <a:lnSpc>
                <a:spcPct val="150000"/>
              </a:lnSpc>
            </a:pPr>
            <a:r>
              <a:rPr lang="en-US" sz="1600" dirty="0"/>
              <a:t>60 &lt;= Nilai &lt; 65 C+</a:t>
            </a:r>
          </a:p>
          <a:p>
            <a:pPr marL="1066800" lvl="1" indent="-609600">
              <a:lnSpc>
                <a:spcPct val="150000"/>
              </a:lnSpc>
            </a:pPr>
            <a:r>
              <a:rPr lang="en-US" sz="1600" dirty="0"/>
              <a:t>50 &lt;= Nilai &lt; 60 C</a:t>
            </a:r>
          </a:p>
          <a:p>
            <a:pPr marL="1066800" lvl="1" indent="-609600">
              <a:lnSpc>
                <a:spcPct val="150000"/>
              </a:lnSpc>
            </a:pPr>
            <a:r>
              <a:rPr lang="en-US" sz="1600" dirty="0"/>
              <a:t>40 &lt;= Nilai &lt; 50  D</a:t>
            </a:r>
          </a:p>
          <a:p>
            <a:pPr marL="1066800" lvl="1" indent="-609600">
              <a:lnSpc>
                <a:spcPct val="150000"/>
              </a:lnSpc>
            </a:pPr>
            <a:r>
              <a:rPr lang="en-US" sz="1600" dirty="0"/>
              <a:t>Nilai &lt; 40 E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id-ID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757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Pertanyaan</a:t>
            </a:r>
            <a:r>
              <a:rPr lang="id-ID" dirty="0"/>
              <a:t> (perulangan)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Buatlah</a:t>
            </a:r>
            <a:r>
              <a:rPr lang="en-US" sz="1800" dirty="0"/>
              <a:t> Flowchart yang </a:t>
            </a:r>
            <a:r>
              <a:rPr lang="en-US" sz="1800" dirty="0" err="1"/>
              <a:t>menerima</a:t>
            </a:r>
            <a:r>
              <a:rPr lang="en-US" sz="1800" dirty="0"/>
              <a:t> input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bulat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 (</a:t>
            </a:r>
            <a:r>
              <a:rPr lang="en-US" sz="1800" dirty="0" err="1"/>
              <a:t>misalnya</a:t>
            </a:r>
            <a:r>
              <a:rPr lang="en-US" sz="1800" dirty="0"/>
              <a:t> n).  Program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perkalian</a:t>
            </a:r>
            <a:r>
              <a:rPr lang="en-US" sz="1800" dirty="0"/>
              <a:t> 1*2*3*...*n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Input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(n)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Hitung</a:t>
            </a:r>
            <a:r>
              <a:rPr lang="en-US" sz="1600" dirty="0"/>
              <a:t> 1*2*3*...*n (</a:t>
            </a:r>
            <a:r>
              <a:rPr lang="en-US" sz="1600" dirty="0" err="1"/>
              <a:t>Menghitung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1 </a:t>
            </a:r>
            <a:r>
              <a:rPr lang="en-US" sz="1600" dirty="0" err="1"/>
              <a:t>sampai</a:t>
            </a:r>
            <a:r>
              <a:rPr lang="en-US" sz="1600" dirty="0"/>
              <a:t> n)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Tampilkan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perhitungan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97" y="3964033"/>
            <a:ext cx="1043092" cy="13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13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Pertanyaan</a:t>
            </a:r>
            <a:r>
              <a:rPr lang="id-ID" dirty="0"/>
              <a:t> (perulangan)</a:t>
            </a:r>
            <a:endParaRPr lang="en-GB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dirty="0" err="1"/>
              <a:t>Buatlah</a:t>
            </a:r>
            <a:r>
              <a:rPr lang="en-US" sz="1400" dirty="0"/>
              <a:t> Flowchart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bilangan</a:t>
            </a:r>
            <a:r>
              <a:rPr lang="en-US" sz="1400" dirty="0"/>
              <a:t> </a:t>
            </a:r>
            <a:r>
              <a:rPr lang="en-US" sz="1400" dirty="0" err="1"/>
              <a:t>terkecil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n </a:t>
            </a:r>
            <a:r>
              <a:rPr lang="en-US" sz="1400" dirty="0" err="1"/>
              <a:t>buah</a:t>
            </a:r>
            <a:r>
              <a:rPr lang="en-US" sz="1400" dirty="0"/>
              <a:t> </a:t>
            </a:r>
            <a:r>
              <a:rPr lang="en-US" sz="1400" dirty="0" err="1"/>
              <a:t>bilangan</a:t>
            </a:r>
            <a:r>
              <a:rPr lang="en-US" sz="1400" dirty="0"/>
              <a:t> </a:t>
            </a:r>
            <a:r>
              <a:rPr lang="en-US" sz="1400" dirty="0" err="1"/>
              <a:t>yg</a:t>
            </a:r>
            <a:r>
              <a:rPr lang="en-US" sz="1400" dirty="0"/>
              <a:t> </a:t>
            </a:r>
            <a:r>
              <a:rPr lang="en-US" sz="1400" dirty="0" err="1"/>
              <a:t>diberikan</a:t>
            </a:r>
            <a:r>
              <a:rPr lang="en-US" sz="1400" dirty="0"/>
              <a:t> user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200" dirty="0"/>
              <a:t>Input: bilangan2 </a:t>
            </a:r>
            <a:r>
              <a:rPr lang="en-US" sz="1200" dirty="0" err="1"/>
              <a:t>sebanyak</a:t>
            </a:r>
            <a:r>
              <a:rPr lang="en-US" sz="1200" dirty="0"/>
              <a:t> n kali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200" dirty="0" err="1"/>
              <a:t>Proses</a:t>
            </a:r>
            <a:r>
              <a:rPr lang="en-US" sz="1200" dirty="0"/>
              <a:t>: </a:t>
            </a:r>
            <a:r>
              <a:rPr lang="en-US" sz="1200" dirty="0" err="1"/>
              <a:t>simpan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masing2 </a:t>
            </a:r>
            <a:r>
              <a:rPr lang="en-US" sz="1200" dirty="0" err="1"/>
              <a:t>bil</a:t>
            </a:r>
            <a:r>
              <a:rPr lang="en-US" sz="1200" dirty="0"/>
              <a:t> </a:t>
            </a:r>
            <a:r>
              <a:rPr lang="en-US" sz="1200" dirty="0" err="1"/>
              <a:t>yg</a:t>
            </a:r>
            <a:r>
              <a:rPr lang="en-US" sz="1200" dirty="0"/>
              <a:t> </a:t>
            </a:r>
            <a:r>
              <a:rPr lang="en-US" sz="1200" dirty="0" err="1"/>
              <a:t>diinputkan</a:t>
            </a:r>
            <a:r>
              <a:rPr lang="en-US" sz="1200" dirty="0"/>
              <a:t> user,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bil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, </a:t>
            </a:r>
            <a:r>
              <a:rPr lang="en-US" sz="1200" dirty="0" err="1"/>
              <a:t>langsung</a:t>
            </a:r>
            <a:r>
              <a:rPr lang="en-US" sz="1200" dirty="0"/>
              <a:t> </a:t>
            </a:r>
            <a:r>
              <a:rPr lang="en-US" sz="1200" dirty="0" err="1"/>
              <a:t>catat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bil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maksimum</a:t>
            </a:r>
            <a:r>
              <a:rPr lang="en-US" sz="1200" dirty="0"/>
              <a:t>, </a:t>
            </a: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bandingkan</a:t>
            </a:r>
            <a:r>
              <a:rPr lang="en-US" sz="1200" dirty="0"/>
              <a:t> </a:t>
            </a:r>
            <a:r>
              <a:rPr lang="en-US" sz="1200" dirty="0" err="1"/>
              <a:t>dgn</a:t>
            </a:r>
            <a:r>
              <a:rPr lang="en-US" sz="1200" dirty="0"/>
              <a:t> </a:t>
            </a:r>
            <a:r>
              <a:rPr lang="en-US" sz="1200" dirty="0" err="1"/>
              <a:t>bil</a:t>
            </a:r>
            <a:r>
              <a:rPr lang="en-US" sz="1200" dirty="0"/>
              <a:t> </a:t>
            </a:r>
            <a:r>
              <a:rPr lang="en-US" sz="1200" dirty="0" err="1"/>
              <a:t>yg</a:t>
            </a:r>
            <a:r>
              <a:rPr lang="en-US" sz="1200" dirty="0"/>
              <a:t> </a:t>
            </a:r>
            <a:r>
              <a:rPr lang="en-US" sz="1200" dirty="0" err="1"/>
              <a:t>lainnya</a:t>
            </a:r>
            <a:r>
              <a:rPr lang="en-US" sz="1200" dirty="0"/>
              <a:t>,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yg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maksimum</a:t>
            </a:r>
            <a:r>
              <a:rPr lang="en-US" sz="1200" dirty="0"/>
              <a:t>, </a:t>
            </a:r>
            <a:r>
              <a:rPr lang="en-US" sz="1200" dirty="0" err="1"/>
              <a:t>jadikan</a:t>
            </a:r>
            <a:r>
              <a:rPr lang="en-US" sz="1200" dirty="0"/>
              <a:t> </a:t>
            </a:r>
            <a:r>
              <a:rPr lang="en-US" sz="1200" dirty="0" err="1"/>
              <a:t>bil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maksimumnya</a:t>
            </a:r>
            <a:endParaRPr lang="en-US" sz="12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200" dirty="0"/>
              <a:t>Output: </a:t>
            </a:r>
            <a:r>
              <a:rPr lang="en-US" sz="1200" dirty="0" err="1"/>
              <a:t>bil</a:t>
            </a:r>
            <a:r>
              <a:rPr lang="en-US" sz="1200" dirty="0"/>
              <a:t> </a:t>
            </a:r>
            <a:r>
              <a:rPr lang="en-US" sz="1200" dirty="0" err="1"/>
              <a:t>maksimum</a:t>
            </a:r>
            <a:endParaRPr lang="en-US" sz="1200" dirty="0"/>
          </a:p>
          <a:p>
            <a:pPr>
              <a:lnSpc>
                <a:spcPct val="150000"/>
              </a:lnSpc>
              <a:defRPr/>
            </a:pPr>
            <a:r>
              <a:rPr lang="en-US" sz="1400" dirty="0" err="1"/>
              <a:t>Buatlah</a:t>
            </a:r>
            <a:r>
              <a:rPr lang="en-US" sz="1400" dirty="0"/>
              <a:t> Flowchart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: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sz="1200" dirty="0"/>
              <a:t>N = 5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sz="1200" dirty="0"/>
              <a:t>*****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sz="1200" dirty="0"/>
              <a:t>****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sz="1200" dirty="0"/>
              <a:t>***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sz="1200" dirty="0"/>
              <a:t>**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sz="1200" dirty="0"/>
              <a:t>*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55749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Pertanyaan</a:t>
            </a:r>
            <a:r>
              <a:rPr lang="id-ID" dirty="0"/>
              <a:t> (perulangan)</a:t>
            </a:r>
            <a:endParaRPr lang="en-GB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 dirty="0" err="1"/>
              <a:t>Buatlah</a:t>
            </a:r>
            <a:r>
              <a:rPr lang="en-US" sz="1600" dirty="0"/>
              <a:t> flowchart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digit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yang </a:t>
            </a:r>
            <a:r>
              <a:rPr lang="en-US" sz="1600" dirty="0" err="1"/>
              <a:t>diinputkan</a:t>
            </a:r>
            <a:r>
              <a:rPr lang="en-US" sz="1600" dirty="0"/>
              <a:t>: (</a:t>
            </a:r>
            <a:r>
              <a:rPr lang="en-US" sz="1600" dirty="0" err="1"/>
              <a:t>tdk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string)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400" dirty="0"/>
              <a:t>Input 123456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400" dirty="0"/>
              <a:t>Output: 6 digit</a:t>
            </a:r>
          </a:p>
          <a:p>
            <a:pPr>
              <a:lnSpc>
                <a:spcPct val="150000"/>
              </a:lnSpc>
              <a:defRPr/>
            </a:pPr>
            <a:r>
              <a:rPr lang="en-US" sz="1600" dirty="0" err="1"/>
              <a:t>Buatlah</a:t>
            </a:r>
            <a:r>
              <a:rPr lang="en-US" sz="1600" dirty="0"/>
              <a:t> Flowchart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deret</a:t>
            </a:r>
            <a:r>
              <a:rPr lang="en-US" sz="1600" dirty="0"/>
              <a:t> Fibonacci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400" dirty="0"/>
              <a:t>Input: 8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400" dirty="0"/>
              <a:t>Output: 1 1 2 3 5 8 13 21</a:t>
            </a:r>
          </a:p>
          <a:p>
            <a:pPr>
              <a:lnSpc>
                <a:spcPct val="150000"/>
              </a:lnSpc>
              <a:defRPr/>
            </a:pPr>
            <a:r>
              <a:rPr lang="en-US" sz="1600" dirty="0" err="1"/>
              <a:t>Menampilkan</a:t>
            </a:r>
            <a:r>
              <a:rPr lang="en-US" sz="1600" dirty="0"/>
              <a:t> n </a:t>
            </a:r>
            <a:r>
              <a:rPr lang="en-US" sz="1600" dirty="0" err="1"/>
              <a:t>buah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prima </a:t>
            </a:r>
            <a:r>
              <a:rPr lang="en-US" sz="1600" dirty="0" err="1"/>
              <a:t>pertama</a:t>
            </a:r>
            <a:endParaRPr lang="en-US" sz="1600" dirty="0"/>
          </a:p>
          <a:p>
            <a:pPr lvl="1">
              <a:lnSpc>
                <a:spcPct val="150000"/>
              </a:lnSpc>
              <a:defRPr/>
            </a:pPr>
            <a:r>
              <a:rPr lang="en-US" sz="1400" dirty="0"/>
              <a:t>Input: n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400" dirty="0"/>
              <a:t>Output: </a:t>
            </a:r>
            <a:r>
              <a:rPr lang="en-US" sz="1400" dirty="0" err="1"/>
              <a:t>deret</a:t>
            </a:r>
            <a:r>
              <a:rPr lang="en-US" sz="1400" dirty="0"/>
              <a:t> </a:t>
            </a:r>
            <a:r>
              <a:rPr lang="en-US" sz="1400" dirty="0" err="1"/>
              <a:t>bilangan</a:t>
            </a:r>
            <a:r>
              <a:rPr lang="en-US" sz="1400" dirty="0"/>
              <a:t> prima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643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Mandiri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Flowchart guide (complete with tutorial)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hlinkClick r:id="rId2"/>
              </a:rPr>
              <a:t>http://creately.com/blog/diagrams/flowchart-guide-flowchart-tutorial/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800" dirty="0"/>
              <a:t>Flowchart diagrams: Detailed tutorial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hlinkClick r:id="rId3"/>
              </a:rPr>
              <a:t>http://www.farshadoo.com/ic/tutorials/flowchart-diagrams.php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1608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7A20-8D0C-8349-AB04-BDDE651C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</a:t>
            </a:r>
            <a:r>
              <a:rPr lang="en-US">
                <a:sym typeface="Wingdings" pitchFamily="2" charset="2"/>
              </a:rPr>
              <a:t> optional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CF56-43F6-F642-B2EF-3B96C7C51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10 pts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Silakan</a:t>
            </a:r>
            <a:r>
              <a:rPr lang="en-US" sz="2400" dirty="0"/>
              <a:t> </a:t>
            </a:r>
            <a:r>
              <a:rPr lang="en-US" sz="2400" dirty="0" err="1"/>
              <a:t>kerjakan</a:t>
            </a:r>
            <a:r>
              <a:rPr lang="en-US" sz="2400" dirty="0"/>
              <a:t> </a:t>
            </a:r>
            <a:r>
              <a:rPr lang="en-US" sz="2400" dirty="0" err="1"/>
              <a:t>soal</a:t>
            </a:r>
            <a:r>
              <a:rPr lang="en-US" sz="2400" dirty="0"/>
              <a:t> Latihan pada slide,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Ambil 10 </a:t>
            </a:r>
            <a:r>
              <a:rPr lang="en-US" sz="2400" dirty="0" err="1"/>
              <a:t>soal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13 </a:t>
            </a:r>
            <a:r>
              <a:rPr lang="en-US" sz="2400" dirty="0" err="1"/>
              <a:t>soal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Kerajakan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apapun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juga </a:t>
            </a: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tangan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Unggah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Lms</a:t>
            </a:r>
            <a:r>
              <a:rPr lang="en-US" sz="2400" dirty="0"/>
              <a:t>, file pdf, </a:t>
            </a:r>
            <a:r>
              <a:rPr lang="en-US" sz="2400" dirty="0" err="1"/>
              <a:t>berikan</a:t>
            </a:r>
            <a:r>
              <a:rPr lang="en-US" sz="2400" dirty="0"/>
              <a:t> Nama dan NIM.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Deadline : 28 Feb 2022, 23:59</a:t>
            </a:r>
          </a:p>
        </p:txBody>
      </p:sp>
    </p:spTree>
    <p:extLst>
      <p:ext uri="{BB962C8B-B14F-4D97-AF65-F5344CB8AC3E}">
        <p14:creationId xmlns:p14="http://schemas.microsoft.com/office/powerpoint/2010/main" val="2505985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9DCAE9-52D6-48A9-A9A8-15B7108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12676"/>
            <a:ext cx="5832648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4209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Notasi</a:t>
            </a:r>
            <a:r>
              <a:rPr lang="en-US" dirty="0"/>
              <a:t> Flowchart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81026"/>
              </p:ext>
            </p:extLst>
          </p:nvPr>
        </p:nvGraphicFramePr>
        <p:xfrm>
          <a:off x="303339" y="1196752"/>
          <a:ext cx="8669494" cy="4746877"/>
        </p:xfrm>
        <a:graphic>
          <a:graphicData uri="http://schemas.openxmlformats.org/drawingml/2006/table">
            <a:tbl>
              <a:tblPr/>
              <a:tblGrid>
                <a:gridCol w="255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Century Gothic"/>
                          <a:ea typeface="Times New Roman"/>
                          <a:cs typeface="Times New Roman"/>
                        </a:rPr>
                        <a:t>SIMBOL</a:t>
                      </a:r>
                      <a:endParaRPr lang="en-US" sz="1700" dirty="0">
                        <a:solidFill>
                          <a:schemeClr val="bg1"/>
                        </a:solidFill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96328" marR="96328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solidFill>
                            <a:schemeClr val="bg1"/>
                          </a:solidFill>
                          <a:latin typeface="Century Gothic"/>
                          <a:ea typeface="Times New Roman"/>
                          <a:cs typeface="Times New Roman"/>
                        </a:rPr>
                        <a:t>NAMA</a:t>
                      </a:r>
                      <a:endParaRPr lang="en-US" sz="1700">
                        <a:solidFill>
                          <a:schemeClr val="bg1"/>
                        </a:solidFill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96328" marR="9632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Century Gothic"/>
                          <a:ea typeface="Times New Roman"/>
                          <a:cs typeface="Times New Roman"/>
                        </a:rPr>
                        <a:t>FUNGSI</a:t>
                      </a:r>
                      <a:endParaRPr lang="en-US" sz="1700" dirty="0">
                        <a:solidFill>
                          <a:schemeClr val="bg1"/>
                        </a:solidFill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96328" marR="96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9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96328" marR="963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entury Gothic"/>
                          <a:ea typeface="Times New Roman"/>
                          <a:cs typeface="Times New Roman"/>
                        </a:rPr>
                        <a:t>TERMINATOR</a:t>
                      </a:r>
                    </a:p>
                  </a:txBody>
                  <a:tcPr marL="96328" marR="96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Century Gothic"/>
                          <a:ea typeface="Times New Roman"/>
                          <a:cs typeface="Times New Roman"/>
                        </a:rPr>
                        <a:t>Permulaan</a:t>
                      </a:r>
                      <a:r>
                        <a:rPr lang="en-US" sz="2000" b="1" dirty="0">
                          <a:latin typeface="Century Gothic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2000" b="1" dirty="0" err="1">
                          <a:latin typeface="Century Gothic"/>
                          <a:ea typeface="Times New Roman"/>
                          <a:cs typeface="Times New Roman"/>
                        </a:rPr>
                        <a:t>akhir</a:t>
                      </a:r>
                      <a:r>
                        <a:rPr lang="en-US" sz="2000" b="1" dirty="0">
                          <a:latin typeface="Century Gothic"/>
                          <a:ea typeface="Times New Roman"/>
                          <a:cs typeface="Times New Roman"/>
                        </a:rPr>
                        <a:t> program</a:t>
                      </a:r>
                    </a:p>
                  </a:txBody>
                  <a:tcPr marL="96328" marR="96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92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96328" marR="963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entury Gothic"/>
                          <a:ea typeface="Times New Roman"/>
                          <a:cs typeface="Times New Roman"/>
                        </a:rPr>
                        <a:t>GARIS ALIR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entury Gothic"/>
                          <a:ea typeface="Times New Roman"/>
                          <a:cs typeface="Times New Roman"/>
                        </a:rPr>
                        <a:t>(FLOW LINE)</a:t>
                      </a:r>
                    </a:p>
                  </a:txBody>
                  <a:tcPr marL="96328" marR="96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Century Gothic"/>
                          <a:ea typeface="Times New Roman"/>
                          <a:cs typeface="Times New Roman"/>
                        </a:rPr>
                        <a:t>Arah</a:t>
                      </a:r>
                      <a:r>
                        <a:rPr lang="en-US" sz="2000" b="1" dirty="0">
                          <a:latin typeface="Century Gothic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err="1">
                          <a:latin typeface="Century Gothic"/>
                          <a:ea typeface="Times New Roman"/>
                          <a:cs typeface="Times New Roman"/>
                        </a:rPr>
                        <a:t>aliran</a:t>
                      </a:r>
                      <a:r>
                        <a:rPr lang="en-US" sz="2000" b="1" dirty="0">
                          <a:latin typeface="Century Gothic"/>
                          <a:ea typeface="Times New Roman"/>
                          <a:cs typeface="Times New Roman"/>
                        </a:rPr>
                        <a:t> program</a:t>
                      </a:r>
                    </a:p>
                  </a:txBody>
                  <a:tcPr marL="96328" marR="96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92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96328" marR="963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entury Gothic"/>
                          <a:ea typeface="Times New Roman"/>
                          <a:cs typeface="Times New Roman"/>
                        </a:rPr>
                        <a:t>PREPARATION</a:t>
                      </a:r>
                    </a:p>
                  </a:txBody>
                  <a:tcPr marL="96328" marR="96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Century Gothic"/>
                          <a:ea typeface="Times New Roman"/>
                          <a:cs typeface="Times New Roman"/>
                        </a:rPr>
                        <a:t>Proses</a:t>
                      </a:r>
                      <a:r>
                        <a:rPr lang="en-US" sz="2000" b="1" dirty="0">
                          <a:latin typeface="Century Gothic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err="1">
                          <a:latin typeface="Century Gothic"/>
                          <a:ea typeface="Times New Roman"/>
                          <a:cs typeface="Times New Roman"/>
                        </a:rPr>
                        <a:t>inisialisasi</a:t>
                      </a:r>
                      <a:r>
                        <a:rPr lang="en-US" sz="2000" b="1" dirty="0">
                          <a:latin typeface="Century Gothic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2000" b="1" dirty="0" err="1">
                          <a:latin typeface="Century Gothic"/>
                          <a:ea typeface="Times New Roman"/>
                          <a:cs typeface="Times New Roman"/>
                        </a:rPr>
                        <a:t>pemberian</a:t>
                      </a:r>
                      <a:r>
                        <a:rPr lang="en-US" sz="2000" b="1" dirty="0">
                          <a:latin typeface="Century Gothic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err="1">
                          <a:latin typeface="Century Gothic"/>
                          <a:ea typeface="Times New Roman"/>
                          <a:cs typeface="Times New Roman"/>
                        </a:rPr>
                        <a:t>harga</a:t>
                      </a:r>
                      <a:r>
                        <a:rPr lang="en-US" sz="2000" b="1" dirty="0">
                          <a:latin typeface="Century Gothic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err="1">
                          <a:latin typeface="Century Gothic"/>
                          <a:ea typeface="Times New Roman"/>
                          <a:cs typeface="Times New Roman"/>
                        </a:rPr>
                        <a:t>awal</a:t>
                      </a:r>
                      <a:endParaRPr lang="en-US" sz="2000" b="1" dirty="0"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96328" marR="96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192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96328" marR="963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entury Gothic"/>
                          <a:ea typeface="Times New Roman"/>
                          <a:cs typeface="Times New Roman"/>
                        </a:rPr>
                        <a:t>PROSES</a:t>
                      </a:r>
                    </a:p>
                  </a:txBody>
                  <a:tcPr marL="96328" marR="96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Century Gothic"/>
                          <a:ea typeface="Times New Roman"/>
                          <a:cs typeface="Times New Roman"/>
                        </a:rPr>
                        <a:t>Proses</a:t>
                      </a:r>
                      <a:r>
                        <a:rPr lang="en-US" sz="2000" b="1" dirty="0">
                          <a:latin typeface="Century Gothic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err="1">
                          <a:latin typeface="Century Gothic"/>
                          <a:ea typeface="Times New Roman"/>
                          <a:cs typeface="Times New Roman"/>
                        </a:rPr>
                        <a:t>perhitungan</a:t>
                      </a:r>
                      <a:r>
                        <a:rPr lang="en-US" sz="2000" b="1" dirty="0">
                          <a:latin typeface="Century Gothic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2000" b="1" dirty="0" err="1">
                          <a:latin typeface="Century Gothic"/>
                          <a:ea typeface="Times New Roman"/>
                          <a:cs typeface="Times New Roman"/>
                        </a:rPr>
                        <a:t>proses</a:t>
                      </a:r>
                      <a:r>
                        <a:rPr lang="en-US" sz="2000" b="1" dirty="0">
                          <a:latin typeface="Century Gothic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err="1">
                          <a:latin typeface="Century Gothic"/>
                          <a:ea typeface="Times New Roman"/>
                          <a:cs typeface="Times New Roman"/>
                        </a:rPr>
                        <a:t>pengolahan</a:t>
                      </a:r>
                      <a:r>
                        <a:rPr lang="en-US" sz="2000" b="1" dirty="0">
                          <a:latin typeface="Century Gothic"/>
                          <a:ea typeface="Times New Roman"/>
                          <a:cs typeface="Times New Roman"/>
                        </a:rPr>
                        <a:t> data</a:t>
                      </a:r>
                    </a:p>
                  </a:txBody>
                  <a:tcPr marL="96328" marR="96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192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96328" marR="963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entury Gothic"/>
                          <a:ea typeface="Times New Roman"/>
                          <a:cs typeface="Times New Roman"/>
                        </a:rPr>
                        <a:t>INPUT/OUTPUT DATA</a:t>
                      </a:r>
                    </a:p>
                  </a:txBody>
                  <a:tcPr marL="96328" marR="96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Century Gothic"/>
                          <a:ea typeface="Times New Roman"/>
                          <a:cs typeface="Times New Roman"/>
                        </a:rPr>
                        <a:t>Proses</a:t>
                      </a:r>
                      <a:r>
                        <a:rPr lang="en-US" sz="2000" b="1" dirty="0">
                          <a:latin typeface="Century Gothic"/>
                          <a:ea typeface="Times New Roman"/>
                          <a:cs typeface="Times New Roman"/>
                        </a:rPr>
                        <a:t> input/output data, parameter, </a:t>
                      </a:r>
                      <a:r>
                        <a:rPr lang="en-US" sz="2000" b="1" dirty="0" err="1">
                          <a:latin typeface="Century Gothic"/>
                          <a:ea typeface="Times New Roman"/>
                          <a:cs typeface="Times New Roman"/>
                        </a:rPr>
                        <a:t>informasi</a:t>
                      </a:r>
                      <a:endParaRPr lang="en-US" sz="2000" b="1" dirty="0"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96328" marR="96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912939" y="2796952"/>
            <a:ext cx="120528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989139" y="3482752"/>
            <a:ext cx="1301869" cy="472287"/>
          </a:xfrm>
          <a:prstGeom prst="flowChartPreparat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89139" y="1653952"/>
            <a:ext cx="1063674" cy="355243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1141539" y="4397152"/>
            <a:ext cx="1063672" cy="472287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1" name="AutoShape 1"/>
          <p:cNvSpPr>
            <a:spLocks noChangeArrowheads="1"/>
          </p:cNvSpPr>
          <p:nvPr/>
        </p:nvSpPr>
        <p:spPr bwMode="auto">
          <a:xfrm>
            <a:off x="1022441" y="5235352"/>
            <a:ext cx="1301869" cy="472287"/>
          </a:xfrm>
          <a:prstGeom prst="flowChartInputOutpu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34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0BF2A-E0A3-4658-B426-8FD5CFD85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060CF9CB-F7DA-480D-879D-682E0711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4797152"/>
            <a:ext cx="7664860" cy="1241491"/>
          </a:xfrm>
        </p:spPr>
        <p:txBody>
          <a:bodyPr/>
          <a:lstStyle/>
          <a:p>
            <a:pPr algn="r"/>
            <a: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Minggu Depan</a:t>
            </a:r>
            <a:b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r>
              <a:rPr lang="nl-NL" sz="2000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05 – </a:t>
            </a:r>
            <a:r>
              <a:rPr lang="en-US" sz="2000" b="0" dirty="0" err="1">
                <a:solidFill>
                  <a:schemeClr val="bg2"/>
                </a:solidFill>
              </a:rPr>
              <a:t>Tipe</a:t>
            </a:r>
            <a:r>
              <a:rPr lang="en-US" sz="2000" b="0" dirty="0">
                <a:solidFill>
                  <a:schemeClr val="bg2"/>
                </a:solidFill>
              </a:rPr>
              <a:t> Data, </a:t>
            </a:r>
            <a:r>
              <a:rPr lang="en-US" sz="2000" b="0" dirty="0" err="1">
                <a:solidFill>
                  <a:schemeClr val="bg2"/>
                </a:solidFill>
              </a:rPr>
              <a:t>Variabel</a:t>
            </a:r>
            <a:r>
              <a:rPr lang="en-US" sz="2000" b="0" dirty="0">
                <a:solidFill>
                  <a:schemeClr val="bg2"/>
                </a:solidFill>
              </a:rPr>
              <a:t>, Expression dan Statements</a:t>
            </a:r>
            <a:br>
              <a:rPr lang="en-US" sz="2800" dirty="0"/>
            </a:br>
            <a:endParaRPr lang="nl-NL" sz="2699" b="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50" name="Picture 2" descr="6 Ciri Algoritma Pemrograman - Dicoding Blog">
            <a:extLst>
              <a:ext uri="{FF2B5EF4-FFF2-40B4-BE49-F238E27FC236}">
                <a16:creationId xmlns:a16="http://schemas.microsoft.com/office/drawing/2014/main" id="{87711407-1698-42C7-8F59-9D4737C5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5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5507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Notasi</a:t>
            </a:r>
            <a:r>
              <a:rPr lang="en-US" dirty="0"/>
              <a:t> Flowchart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65631"/>
              </p:ext>
            </p:extLst>
          </p:nvPr>
        </p:nvGraphicFramePr>
        <p:xfrm>
          <a:off x="152400" y="1268760"/>
          <a:ext cx="8839200" cy="4488488"/>
        </p:xfrm>
        <a:graphic>
          <a:graphicData uri="http://schemas.openxmlformats.org/drawingml/2006/table">
            <a:tbl>
              <a:tblPr/>
              <a:tblGrid>
                <a:gridCol w="260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1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Century Gothic"/>
                          <a:ea typeface="Times New Roman"/>
                          <a:cs typeface="Times New Roman"/>
                        </a:rPr>
                        <a:t>SIMBOL</a:t>
                      </a:r>
                    </a:p>
                  </a:txBody>
                  <a:tcPr marL="80356" marR="803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Century Gothic"/>
                          <a:ea typeface="Times New Roman"/>
                          <a:cs typeface="Times New Roman"/>
                        </a:rPr>
                        <a:t>NAMA</a:t>
                      </a:r>
                    </a:p>
                  </a:txBody>
                  <a:tcPr marL="80356" marR="80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>
                          <a:solidFill>
                            <a:schemeClr val="bg1"/>
                          </a:solidFill>
                          <a:latin typeface="Century Gothic"/>
                          <a:ea typeface="Times New Roman"/>
                          <a:cs typeface="Times New Roman"/>
                        </a:rPr>
                        <a:t>FUNGSI</a:t>
                      </a:r>
                    </a:p>
                  </a:txBody>
                  <a:tcPr marL="80356" marR="80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09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80356" marR="803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entury Gothic"/>
                          <a:ea typeface="Times New Roman"/>
                          <a:cs typeface="Times New Roman"/>
                        </a:rPr>
                        <a:t>PREDEFINED PROCESS </a:t>
                      </a:r>
                      <a:endParaRPr lang="en-US" sz="1700" dirty="0">
                        <a:latin typeface="Century Gothic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entury Gothic"/>
                          <a:ea typeface="Times New Roman"/>
                          <a:cs typeface="Times New Roman"/>
                        </a:rPr>
                        <a:t>(SUB PROGRAM)</a:t>
                      </a:r>
                      <a:endParaRPr lang="en-US" sz="1700" dirty="0"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80356" marR="80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entury Gothic"/>
                          <a:ea typeface="Times New Roman"/>
                          <a:cs typeface="Times New Roman"/>
                        </a:rPr>
                        <a:t>Sub program</a:t>
                      </a:r>
                    </a:p>
                  </a:txBody>
                  <a:tcPr marL="80356" marR="80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909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80356" marR="803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entury Gothic"/>
                          <a:ea typeface="Times New Roman"/>
                          <a:cs typeface="Times New Roman"/>
                        </a:rPr>
                        <a:t>DECISION</a:t>
                      </a:r>
                      <a:endParaRPr lang="en-US" sz="1700" dirty="0"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80356" marR="80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>
                          <a:latin typeface="Century Gothic"/>
                          <a:ea typeface="Times New Roman"/>
                          <a:cs typeface="Times New Roman"/>
                        </a:rPr>
                        <a:t>Pemilihan</a:t>
                      </a:r>
                      <a:r>
                        <a:rPr lang="en-US" sz="1700" b="1" dirty="0">
                          <a:latin typeface="Century Gothic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700" b="1" dirty="0" err="1">
                          <a:latin typeface="Century Gothic"/>
                          <a:ea typeface="Times New Roman"/>
                          <a:cs typeface="Times New Roman"/>
                        </a:rPr>
                        <a:t>kondisi</a:t>
                      </a:r>
                      <a:endParaRPr lang="en-US" sz="1700" b="1" dirty="0"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80356" marR="80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909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80356" marR="803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entury Gothic"/>
                          <a:ea typeface="Times New Roman"/>
                          <a:cs typeface="Times New Roman"/>
                        </a:rPr>
                        <a:t>ON PAGE CONNECTOR</a:t>
                      </a:r>
                      <a:endParaRPr lang="en-US" sz="1700" dirty="0"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80356" marR="80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>
                          <a:latin typeface="Century Gothic"/>
                          <a:ea typeface="Times New Roman"/>
                          <a:cs typeface="Times New Roman"/>
                        </a:rPr>
                        <a:t>Penghubung</a:t>
                      </a:r>
                      <a:endParaRPr lang="en-US" sz="1700" b="1" dirty="0"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80356" marR="80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09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80356" marR="803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entury Gothic"/>
                          <a:ea typeface="Times New Roman"/>
                          <a:cs typeface="Times New Roman"/>
                        </a:rPr>
                        <a:t>OFF PAGE CONNECTOR</a:t>
                      </a:r>
                      <a:endParaRPr lang="en-US" sz="1700" dirty="0"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80356" marR="80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>
                          <a:latin typeface="Century Gothic"/>
                          <a:ea typeface="Times New Roman"/>
                          <a:cs typeface="Times New Roman"/>
                        </a:rPr>
                        <a:t>Penghubung</a:t>
                      </a:r>
                      <a:r>
                        <a:rPr lang="en-US" sz="1700" b="1" baseline="0" dirty="0">
                          <a:latin typeface="Century Gothic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700" b="1" baseline="0" dirty="0" err="1">
                          <a:latin typeface="Century Gothic"/>
                          <a:ea typeface="Times New Roman"/>
                          <a:cs typeface="Times New Roman"/>
                        </a:rPr>
                        <a:t>beda</a:t>
                      </a:r>
                      <a:r>
                        <a:rPr lang="en-US" sz="1700" b="1" baseline="0" dirty="0">
                          <a:latin typeface="Century Gothic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700" b="1" baseline="0" dirty="0" err="1">
                          <a:latin typeface="Century Gothic"/>
                          <a:ea typeface="Times New Roman"/>
                          <a:cs typeface="Times New Roman"/>
                        </a:rPr>
                        <a:t>halaman</a:t>
                      </a:r>
                      <a:endParaRPr lang="en-US" sz="1700" b="1" dirty="0"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80356" marR="80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8200" y="1827560"/>
            <a:ext cx="963533" cy="427824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775856" y="2970560"/>
            <a:ext cx="963533" cy="427824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1233056" y="3961160"/>
            <a:ext cx="427824" cy="427824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9" name="AutoShape 1"/>
          <p:cNvSpPr>
            <a:spLocks noChangeArrowheads="1"/>
          </p:cNvSpPr>
          <p:nvPr/>
        </p:nvSpPr>
        <p:spPr bwMode="auto">
          <a:xfrm>
            <a:off x="1156856" y="5027960"/>
            <a:ext cx="427824" cy="427824"/>
          </a:xfrm>
          <a:prstGeom prst="flowChartOffpage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>
            <a:extLst>
              <a:ext uri="{FF2B5EF4-FFF2-40B4-BE49-F238E27FC236}">
                <a16:creationId xmlns:a16="http://schemas.microsoft.com/office/drawing/2014/main" id="{D3A38B8C-5580-42C6-B1A5-8F7828605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Terminal Symbol</a:t>
            </a:r>
          </a:p>
        </p:txBody>
      </p:sp>
      <p:sp>
        <p:nvSpPr>
          <p:cNvPr id="577540" name="Rectangle 4">
            <a:extLst>
              <a:ext uri="{FF2B5EF4-FFF2-40B4-BE49-F238E27FC236}">
                <a16:creationId xmlns:a16="http://schemas.microsoft.com/office/drawing/2014/main" id="{88B375CA-F285-4C09-BCFB-5B5B1E7095D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696727" y="1626320"/>
            <a:ext cx="3979727" cy="4114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2000" dirty="0"/>
              <a:t>Only one “start” &amp; one “stop”</a:t>
            </a:r>
          </a:p>
          <a:p>
            <a:pPr>
              <a:lnSpc>
                <a:spcPct val="100000"/>
              </a:lnSpc>
            </a:pPr>
            <a:endParaRPr lang="en-US" altLang="en-US" sz="2000" dirty="0"/>
          </a:p>
          <a:p>
            <a:pPr>
              <a:lnSpc>
                <a:spcPct val="100000"/>
              </a:lnSpc>
            </a:pPr>
            <a:r>
              <a:rPr lang="en-US" altLang="en-US" sz="2000" dirty="0"/>
              <a:t>1 arrow only</a:t>
            </a:r>
          </a:p>
          <a:p>
            <a:pPr>
              <a:lnSpc>
                <a:spcPct val="100000"/>
              </a:lnSpc>
            </a:pPr>
            <a:endParaRPr lang="en-US" altLang="en-US" sz="2000" dirty="0"/>
          </a:p>
          <a:p>
            <a:pPr>
              <a:lnSpc>
                <a:spcPct val="100000"/>
              </a:lnSpc>
            </a:pPr>
            <a:r>
              <a:rPr lang="en-US" altLang="en-US" sz="2000" dirty="0"/>
              <a:t>Each flowchart starts with one “start” &amp; ends with one “stop”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48156F-7973-8641-9020-85E4BDAC4BB2}"/>
              </a:ext>
            </a:extLst>
          </p:cNvPr>
          <p:cNvGrpSpPr/>
          <p:nvPr/>
        </p:nvGrpSpPr>
        <p:grpSpPr>
          <a:xfrm>
            <a:off x="1115616" y="1412776"/>
            <a:ext cx="2286000" cy="3733800"/>
            <a:chOff x="1752600" y="1981200"/>
            <a:chExt cx="2286000" cy="3733800"/>
          </a:xfrm>
        </p:grpSpPr>
        <p:sp>
          <p:nvSpPr>
            <p:cNvPr id="577541" name="AutoShape 5">
              <a:extLst>
                <a:ext uri="{FF2B5EF4-FFF2-40B4-BE49-F238E27FC236}">
                  <a16:creationId xmlns:a16="http://schemas.microsoft.com/office/drawing/2014/main" id="{358A66C7-3DBA-4341-8B0C-0F8C9BD38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1981200"/>
              <a:ext cx="2286000" cy="838200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4000">
                  <a:latin typeface="Arial Narrow" panose="020B0606020202030204" pitchFamily="34" charset="0"/>
                </a:rPr>
                <a:t>start</a:t>
              </a:r>
            </a:p>
          </p:txBody>
        </p:sp>
        <p:sp>
          <p:nvSpPr>
            <p:cNvPr id="577542" name="AutoShape 6">
              <a:extLst>
                <a:ext uri="{FF2B5EF4-FFF2-40B4-BE49-F238E27FC236}">
                  <a16:creationId xmlns:a16="http://schemas.microsoft.com/office/drawing/2014/main" id="{8A5155E8-3E84-4A1F-93EC-288031C36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876800"/>
              <a:ext cx="2286000" cy="838200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4000" dirty="0">
                  <a:latin typeface="Arial Narrow" panose="020B0606020202030204" pitchFamily="34" charset="0"/>
                </a:rPr>
                <a:t>stop</a:t>
              </a:r>
            </a:p>
          </p:txBody>
        </p:sp>
        <p:sp>
          <p:nvSpPr>
            <p:cNvPr id="577543" name="Line 7">
              <a:extLst>
                <a:ext uri="{FF2B5EF4-FFF2-40B4-BE49-F238E27FC236}">
                  <a16:creationId xmlns:a16="http://schemas.microsoft.com/office/drawing/2014/main" id="{3AE899B9-4817-4A1E-9B8D-E2BEF4E1A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41910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7544" name="Line 8">
              <a:extLst>
                <a:ext uri="{FF2B5EF4-FFF2-40B4-BE49-F238E27FC236}">
                  <a16:creationId xmlns:a16="http://schemas.microsoft.com/office/drawing/2014/main" id="{5E780772-B3A7-4395-8F3C-BF96C1CAB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28194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>
            <a:extLst>
              <a:ext uri="{FF2B5EF4-FFF2-40B4-BE49-F238E27FC236}">
                <a16:creationId xmlns:a16="http://schemas.microsoft.com/office/drawing/2014/main" id="{9FBF0545-87A7-431E-BA54-68657B8E0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Input / Output Symbol</a:t>
            </a:r>
          </a:p>
        </p:txBody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11D01CB7-F969-41EA-ABD4-492537ACDD8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716016" y="1628800"/>
            <a:ext cx="4035425" cy="4023829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2 arrows only</a:t>
            </a:r>
          </a:p>
          <a:p>
            <a:pPr lvl="1"/>
            <a:r>
              <a:rPr lang="en-US" altLang="en-US" sz="2400" dirty="0"/>
              <a:t>1 in &amp; 1 out</a:t>
            </a:r>
          </a:p>
          <a:p>
            <a:pPr marL="135659" lvl="1" indent="0">
              <a:buNone/>
            </a:pPr>
            <a:endParaRPr lang="en-US" altLang="en-US" sz="2400" dirty="0"/>
          </a:p>
          <a:p>
            <a:r>
              <a:rPr lang="en-US" altLang="en-US" sz="2800" dirty="0"/>
              <a:t>Input Data</a:t>
            </a:r>
          </a:p>
          <a:p>
            <a:pPr lvl="1"/>
            <a:r>
              <a:rPr lang="en-US" altLang="en-US" sz="2400" dirty="0"/>
              <a:t>get </a:t>
            </a:r>
            <a:r>
              <a:rPr lang="en-US" altLang="en-US" sz="2400" dirty="0" err="1"/>
              <a:t>fullname</a:t>
            </a:r>
            <a:endParaRPr lang="en-US" altLang="en-US" sz="2400" dirty="0"/>
          </a:p>
          <a:p>
            <a:pPr marL="135659" lvl="1" indent="0">
              <a:buNone/>
            </a:pPr>
            <a:endParaRPr lang="en-US" altLang="en-US" sz="2400" dirty="0"/>
          </a:p>
          <a:p>
            <a:r>
              <a:rPr lang="en-US" altLang="en-US" sz="2800" dirty="0"/>
              <a:t>Display result</a:t>
            </a:r>
          </a:p>
          <a:p>
            <a:pPr lvl="1"/>
            <a:r>
              <a:rPr lang="en-US" altLang="en-US" sz="2400" dirty="0"/>
              <a:t>print </a:t>
            </a:r>
            <a:r>
              <a:rPr lang="en-US" altLang="en-US" sz="2400" dirty="0" err="1"/>
              <a:t>fullname</a:t>
            </a:r>
            <a:endParaRPr lang="en-US" alt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DE1114-373B-0E43-BD9F-8FB3458116E7}"/>
              </a:ext>
            </a:extLst>
          </p:cNvPr>
          <p:cNvGrpSpPr/>
          <p:nvPr/>
        </p:nvGrpSpPr>
        <p:grpSpPr>
          <a:xfrm>
            <a:off x="1115616" y="1988840"/>
            <a:ext cx="2438400" cy="2362200"/>
            <a:chOff x="1676400" y="2743200"/>
            <a:chExt cx="2438400" cy="2362200"/>
          </a:xfrm>
        </p:grpSpPr>
        <p:sp>
          <p:nvSpPr>
            <p:cNvPr id="578566" name="Line 6">
              <a:extLst>
                <a:ext uri="{FF2B5EF4-FFF2-40B4-BE49-F238E27FC236}">
                  <a16:creationId xmlns:a16="http://schemas.microsoft.com/office/drawing/2014/main" id="{F33732C5-6D7E-4EB7-AE90-3EE5111D3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44196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8567" name="Line 7">
              <a:extLst>
                <a:ext uri="{FF2B5EF4-FFF2-40B4-BE49-F238E27FC236}">
                  <a16:creationId xmlns:a16="http://schemas.microsoft.com/office/drawing/2014/main" id="{CEFA2791-26FA-4343-9A08-A7EEB1D14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27432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8569" name="AutoShape 9">
              <a:extLst>
                <a:ext uri="{FF2B5EF4-FFF2-40B4-BE49-F238E27FC236}">
                  <a16:creationId xmlns:a16="http://schemas.microsoft.com/office/drawing/2014/main" id="{B16B6A94-EE74-4E93-9F36-84350AFC1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3429000"/>
              <a:ext cx="2438400" cy="990600"/>
            </a:xfrm>
            <a:prstGeom prst="flowChartInputOutpu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Verdana Pro" panose="020B0604030504040204" pitchFamily="34" charset="0"/>
                </a:rPr>
                <a:t>Input / output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>
            <a:extLst>
              <a:ext uri="{FF2B5EF4-FFF2-40B4-BE49-F238E27FC236}">
                <a16:creationId xmlns:a16="http://schemas.microsoft.com/office/drawing/2014/main" id="{DE7DE57A-3F97-47CB-9C65-8053DA068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Processing Symbol</a:t>
            </a:r>
          </a:p>
        </p:txBody>
      </p:sp>
      <p:sp>
        <p:nvSpPr>
          <p:cNvPr id="579587" name="Rectangle 3">
            <a:extLst>
              <a:ext uri="{FF2B5EF4-FFF2-40B4-BE49-F238E27FC236}">
                <a16:creationId xmlns:a16="http://schemas.microsoft.com/office/drawing/2014/main" id="{B406BAAB-CE39-4034-A9C7-AF61C349777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1999" y="1340768"/>
            <a:ext cx="4035425" cy="43153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sz="2000" dirty="0"/>
              <a:t>2 arrows only</a:t>
            </a:r>
          </a:p>
          <a:p>
            <a:pPr lvl="1">
              <a:lnSpc>
                <a:spcPct val="100000"/>
              </a:lnSpc>
            </a:pPr>
            <a:r>
              <a:rPr lang="en-US" altLang="en-US" sz="1800" dirty="0"/>
              <a:t>1 in &amp; 1 out</a:t>
            </a:r>
          </a:p>
          <a:p>
            <a:pPr marL="135659" lvl="1" indent="0">
              <a:lnSpc>
                <a:spcPct val="100000"/>
              </a:lnSpc>
              <a:buNone/>
            </a:pPr>
            <a:endParaRPr lang="en-US" altLang="en-US" sz="1800" dirty="0"/>
          </a:p>
          <a:p>
            <a:pPr>
              <a:lnSpc>
                <a:spcPct val="100000"/>
              </a:lnSpc>
            </a:pPr>
            <a:r>
              <a:rPr lang="en-US" altLang="en-US" sz="2000" dirty="0"/>
              <a:t>Declaration</a:t>
            </a:r>
          </a:p>
          <a:p>
            <a:pPr lvl="1">
              <a:lnSpc>
                <a:spcPct val="100000"/>
              </a:lnSpc>
            </a:pPr>
            <a:r>
              <a:rPr lang="en-US" altLang="en-US" sz="1800" dirty="0" err="1"/>
              <a:t>Misalnya</a:t>
            </a:r>
            <a:r>
              <a:rPr lang="en-US" altLang="en-US" sz="1800" dirty="0"/>
              <a:t> sum : real</a:t>
            </a:r>
          </a:p>
          <a:p>
            <a:pPr lvl="1">
              <a:lnSpc>
                <a:spcPct val="100000"/>
              </a:lnSpc>
            </a:pPr>
            <a:r>
              <a:rPr lang="en-US" altLang="en-US" sz="1800" dirty="0"/>
              <a:t>Di Python </a:t>
            </a:r>
            <a:r>
              <a:rPr lang="en-US" altLang="en-US" sz="1800" dirty="0" err="1"/>
              <a:t>tidak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ada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deklarasi</a:t>
            </a:r>
            <a:endParaRPr lang="en-US" altLang="en-US" sz="1800" dirty="0"/>
          </a:p>
          <a:p>
            <a:pPr marL="135659" lvl="1" indent="0">
              <a:lnSpc>
                <a:spcPct val="100000"/>
              </a:lnSpc>
              <a:buNone/>
            </a:pPr>
            <a:endParaRPr lang="en-US" altLang="en-US" sz="1800" dirty="0"/>
          </a:p>
          <a:p>
            <a:pPr>
              <a:lnSpc>
                <a:spcPct val="100000"/>
              </a:lnSpc>
            </a:pPr>
            <a:r>
              <a:rPr lang="en-US" altLang="en-US" sz="2000" dirty="0"/>
              <a:t>Initialization</a:t>
            </a:r>
          </a:p>
          <a:p>
            <a:pPr lvl="1">
              <a:lnSpc>
                <a:spcPct val="100000"/>
              </a:lnSpc>
            </a:pPr>
            <a:r>
              <a:rPr lang="en-US" altLang="en-US" sz="1800" dirty="0" err="1"/>
              <a:t>Misalnya</a:t>
            </a:r>
            <a:r>
              <a:rPr lang="en-US" altLang="en-US" sz="1800" dirty="0"/>
              <a:t> sum = 30.14</a:t>
            </a:r>
          </a:p>
          <a:p>
            <a:pPr marL="135659" lvl="1" indent="0">
              <a:lnSpc>
                <a:spcPct val="100000"/>
              </a:lnSpc>
              <a:buNone/>
            </a:pPr>
            <a:endParaRPr lang="en-US" altLang="en-US" sz="1800" dirty="0"/>
          </a:p>
          <a:p>
            <a:pPr>
              <a:lnSpc>
                <a:spcPct val="100000"/>
              </a:lnSpc>
            </a:pPr>
            <a:r>
              <a:rPr lang="en-US" altLang="en-US" sz="2000" dirty="0"/>
              <a:t>Calculation &amp;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21AC1D-D245-D64C-A3D3-7D52B103D64D}"/>
              </a:ext>
            </a:extLst>
          </p:cNvPr>
          <p:cNvGrpSpPr/>
          <p:nvPr/>
        </p:nvGrpSpPr>
        <p:grpSpPr>
          <a:xfrm>
            <a:off x="1043608" y="1916832"/>
            <a:ext cx="2438400" cy="2362200"/>
            <a:chOff x="1676400" y="2743200"/>
            <a:chExt cx="2438400" cy="2362200"/>
          </a:xfrm>
        </p:grpSpPr>
        <p:sp>
          <p:nvSpPr>
            <p:cNvPr id="579588" name="Line 4">
              <a:extLst>
                <a:ext uri="{FF2B5EF4-FFF2-40B4-BE49-F238E27FC236}">
                  <a16:creationId xmlns:a16="http://schemas.microsoft.com/office/drawing/2014/main" id="{8ECC53FF-09B2-405F-BBC4-4E4F830A3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44196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9589" name="Line 5">
              <a:extLst>
                <a:ext uri="{FF2B5EF4-FFF2-40B4-BE49-F238E27FC236}">
                  <a16:creationId xmlns:a16="http://schemas.microsoft.com/office/drawing/2014/main" id="{3897AB95-6CC4-4FA4-ADE9-929A93F9B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27432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9590" name="AutoShape 6">
              <a:extLst>
                <a:ext uri="{FF2B5EF4-FFF2-40B4-BE49-F238E27FC236}">
                  <a16:creationId xmlns:a16="http://schemas.microsoft.com/office/drawing/2014/main" id="{5F83D5B9-9FE5-42FF-8B3B-B9FADDD26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3429000"/>
              <a:ext cx="2438400" cy="99060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Verdana Pro" panose="020B0604030504040204" pitchFamily="34" charset="0"/>
                </a:rPr>
                <a:t>Init / process / </a:t>
              </a:r>
              <a:r>
                <a:rPr lang="en-US" sz="1400" dirty="0" err="1">
                  <a:latin typeface="Verdana Pro" panose="020B0604030504040204" pitchFamily="34" charset="0"/>
                </a:rPr>
                <a:t>declartion</a:t>
              </a:r>
              <a:endParaRPr lang="en-US" sz="1400" dirty="0">
                <a:latin typeface="Verdana Pro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>
            <a:extLst>
              <a:ext uri="{FF2B5EF4-FFF2-40B4-BE49-F238E27FC236}">
                <a16:creationId xmlns:a16="http://schemas.microsoft.com/office/drawing/2014/main" id="{9A4F6917-346C-4DCE-BB05-1DD427C6F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Decision Symbol</a:t>
            </a:r>
          </a:p>
        </p:txBody>
      </p:sp>
      <p:sp>
        <p:nvSpPr>
          <p:cNvPr id="580611" name="Rectangle 3">
            <a:extLst>
              <a:ext uri="{FF2B5EF4-FFF2-40B4-BE49-F238E27FC236}">
                <a16:creationId xmlns:a16="http://schemas.microsoft.com/office/drawing/2014/main" id="{DFF9C755-5A90-42E3-B745-BF56AB65AA5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352999" y="1163637"/>
            <a:ext cx="4539481" cy="45307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sz="2000" dirty="0"/>
              <a:t>3 arrows</a:t>
            </a:r>
          </a:p>
          <a:p>
            <a:pPr lvl="1">
              <a:lnSpc>
                <a:spcPct val="100000"/>
              </a:lnSpc>
            </a:pPr>
            <a:r>
              <a:rPr lang="en-US" altLang="en-US" sz="1800" dirty="0"/>
              <a:t>1 in &amp; 2 out</a:t>
            </a:r>
          </a:p>
          <a:p>
            <a:pPr marL="135659" lvl="1" indent="0">
              <a:lnSpc>
                <a:spcPct val="100000"/>
              </a:lnSpc>
              <a:buNone/>
            </a:pPr>
            <a:endParaRPr lang="en-US" altLang="en-US" sz="1800" dirty="0"/>
          </a:p>
          <a:p>
            <a:pPr>
              <a:lnSpc>
                <a:spcPct val="100000"/>
              </a:lnSpc>
            </a:pPr>
            <a:r>
              <a:rPr lang="en-US" altLang="en-US" sz="2000" dirty="0"/>
              <a:t>Question / Condition</a:t>
            </a:r>
          </a:p>
          <a:p>
            <a:pPr lvl="1">
              <a:lnSpc>
                <a:spcPct val="100000"/>
              </a:lnSpc>
            </a:pPr>
            <a:r>
              <a:rPr lang="en-US" altLang="en-US" sz="1800" dirty="0" err="1"/>
              <a:t>Gunakan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kalimat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tanya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dapat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dijawab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</a:t>
            </a:r>
            <a:r>
              <a:rPr lang="en-US" altLang="en-US" sz="1800" b="1" dirty="0"/>
              <a:t>Yes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atau</a:t>
            </a:r>
            <a:r>
              <a:rPr lang="en-US" altLang="en-US" sz="1800" dirty="0"/>
              <a:t> </a:t>
            </a:r>
            <a:r>
              <a:rPr lang="en-US" altLang="en-US" sz="1800" b="1" dirty="0"/>
              <a:t>No</a:t>
            </a:r>
          </a:p>
          <a:p>
            <a:pPr marL="135659" lvl="1" indent="0">
              <a:lnSpc>
                <a:spcPct val="100000"/>
              </a:lnSpc>
              <a:buNone/>
            </a:pPr>
            <a:endParaRPr lang="en-US" altLang="en-US" sz="1800" b="1" dirty="0"/>
          </a:p>
          <a:p>
            <a:pPr>
              <a:lnSpc>
                <a:spcPct val="100000"/>
              </a:lnSpc>
            </a:pPr>
            <a:r>
              <a:rPr lang="en-US" altLang="en-US" sz="2000" dirty="0"/>
              <a:t>2 out going arrows</a:t>
            </a:r>
          </a:p>
          <a:p>
            <a:pPr lvl="1">
              <a:lnSpc>
                <a:spcPct val="100000"/>
              </a:lnSpc>
            </a:pPr>
            <a:r>
              <a:rPr lang="en-US" altLang="en-US" sz="1800" dirty="0"/>
              <a:t>T (True, Yes)</a:t>
            </a:r>
          </a:p>
          <a:p>
            <a:pPr lvl="1">
              <a:lnSpc>
                <a:spcPct val="100000"/>
              </a:lnSpc>
            </a:pPr>
            <a:r>
              <a:rPr lang="en-US" altLang="en-US" sz="1800" dirty="0"/>
              <a:t>F (False, No)</a:t>
            </a:r>
          </a:p>
        </p:txBody>
      </p:sp>
      <p:sp>
        <p:nvSpPr>
          <p:cNvPr id="580618" name="Text Box 10">
            <a:extLst>
              <a:ext uri="{FF2B5EF4-FFF2-40B4-BE49-F238E27FC236}">
                <a16:creationId xmlns:a16="http://schemas.microsoft.com/office/drawing/2014/main" id="{8818F700-9C61-44C5-9778-92242517B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81" y="3101182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Arial Narrow" panose="020B0606020202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4E51AD-A4BB-BE4D-A593-AA9141B1E5BD}"/>
              </a:ext>
            </a:extLst>
          </p:cNvPr>
          <p:cNvGrpSpPr/>
          <p:nvPr/>
        </p:nvGrpSpPr>
        <p:grpSpPr>
          <a:xfrm>
            <a:off x="755576" y="1600200"/>
            <a:ext cx="2956416" cy="2895600"/>
            <a:chOff x="1030356" y="2150269"/>
            <a:chExt cx="2956416" cy="2895600"/>
          </a:xfrm>
        </p:grpSpPr>
        <p:sp>
          <p:nvSpPr>
            <p:cNvPr id="580614" name="Line 6">
              <a:extLst>
                <a:ext uri="{FF2B5EF4-FFF2-40B4-BE49-F238E27FC236}">
                  <a16:creationId xmlns:a16="http://schemas.microsoft.com/office/drawing/2014/main" id="{6914A6AB-C93F-4067-9951-9BDE33161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156" y="4360069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0615" name="Line 7">
              <a:extLst>
                <a:ext uri="{FF2B5EF4-FFF2-40B4-BE49-F238E27FC236}">
                  <a16:creationId xmlns:a16="http://schemas.microsoft.com/office/drawing/2014/main" id="{95704F27-54C8-4423-994A-B4611EB9A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156" y="2150269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0616" name="AutoShape 8">
              <a:extLst>
                <a:ext uri="{FF2B5EF4-FFF2-40B4-BE49-F238E27FC236}">
                  <a16:creationId xmlns:a16="http://schemas.microsoft.com/office/drawing/2014/main" id="{3CAE3FD7-31E0-4AFD-9989-A2DC8DBB8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356" y="2836069"/>
              <a:ext cx="2133600" cy="15240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4000" dirty="0">
                  <a:latin typeface="Arial Narrow" panose="020B0606020202030204" pitchFamily="34" charset="0"/>
                </a:rPr>
                <a:t>Q. ?</a:t>
              </a:r>
            </a:p>
          </p:txBody>
        </p:sp>
        <p:sp>
          <p:nvSpPr>
            <p:cNvPr id="580617" name="Line 9">
              <a:extLst>
                <a:ext uri="{FF2B5EF4-FFF2-40B4-BE49-F238E27FC236}">
                  <a16:creationId xmlns:a16="http://schemas.microsoft.com/office/drawing/2014/main" id="{4594273D-2BC2-43A5-9B08-F122B9060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3956" y="3598069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0619" name="Text Box 11">
              <a:extLst>
                <a:ext uri="{FF2B5EF4-FFF2-40B4-BE49-F238E27FC236}">
                  <a16:creationId xmlns:a16="http://schemas.microsoft.com/office/drawing/2014/main" id="{FCAF4712-9999-42EE-A531-D3F652B8E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8081" y="2902744"/>
              <a:ext cx="83869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4000" dirty="0">
                  <a:latin typeface="Arial Narrow" panose="020B0606020202030204" pitchFamily="34" charset="0"/>
                </a:rPr>
                <a:t>T/Y</a:t>
              </a:r>
            </a:p>
          </p:txBody>
        </p:sp>
        <p:sp>
          <p:nvSpPr>
            <p:cNvPr id="580620" name="Text Box 12">
              <a:extLst>
                <a:ext uri="{FF2B5EF4-FFF2-40B4-BE49-F238E27FC236}">
                  <a16:creationId xmlns:a16="http://schemas.microsoft.com/office/drawing/2014/main" id="{10E354E1-600F-4102-977F-57D1872D1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3356" y="4283869"/>
              <a:ext cx="861133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4000" dirty="0">
                  <a:latin typeface="Arial Narrow" panose="020B0606020202030204" pitchFamily="34" charset="0"/>
                </a:rPr>
                <a:t>F/N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8" id="{7193488C-DF6F-E449-8538-31863597ED21}" vid="{39F94AFE-8DD4-BA45-89D8-B89C3FDD9FC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template-set Universiteit Leiden</Template>
  <TotalTime>471</TotalTime>
  <Words>1452</Words>
  <Application>Microsoft Macintosh PowerPoint</Application>
  <PresentationFormat>On-screen Show (4:3)</PresentationFormat>
  <Paragraphs>297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Arial Narrow</vt:lpstr>
      <vt:lpstr>Calibri</vt:lpstr>
      <vt:lpstr>Century Gothic</vt:lpstr>
      <vt:lpstr>Corbel</vt:lpstr>
      <vt:lpstr>Courier New</vt:lpstr>
      <vt:lpstr>Georgia</vt:lpstr>
      <vt:lpstr>Minion</vt:lpstr>
      <vt:lpstr>Times New Roman</vt:lpstr>
      <vt:lpstr>Verdana</vt:lpstr>
      <vt:lpstr>Verdana Pro</vt:lpstr>
      <vt:lpstr>Wingdings</vt:lpstr>
      <vt:lpstr>Corporate template-set Universiteit Leiden</vt:lpstr>
      <vt:lpstr>04 Flowchart</vt:lpstr>
      <vt:lpstr>Agenda</vt:lpstr>
      <vt:lpstr>Flowchart</vt:lpstr>
      <vt:lpstr>Notasi Flowchart</vt:lpstr>
      <vt:lpstr>Notasi Flowchart</vt:lpstr>
      <vt:lpstr>Terminal Symbol</vt:lpstr>
      <vt:lpstr>Input / Output Symbol</vt:lpstr>
      <vt:lpstr>Processing Symbol</vt:lpstr>
      <vt:lpstr>Decision Symbol</vt:lpstr>
      <vt:lpstr>Decision Structure</vt:lpstr>
      <vt:lpstr>Decision Structure</vt:lpstr>
      <vt:lpstr>Nested IF</vt:lpstr>
      <vt:lpstr>Page connector</vt:lpstr>
      <vt:lpstr>Step connector</vt:lpstr>
      <vt:lpstr>Step Connectors</vt:lpstr>
      <vt:lpstr>Repetition Structure</vt:lpstr>
      <vt:lpstr>PowerPoint Presentation</vt:lpstr>
      <vt:lpstr>Latihan 1</vt:lpstr>
      <vt:lpstr>Latihan 2 </vt:lpstr>
      <vt:lpstr>Contoh: Luas Segitiga</vt:lpstr>
      <vt:lpstr>Contoh: Ganjil/Genap?</vt:lpstr>
      <vt:lpstr>Contoh: menentukan bilangan terbesar dari 3 bilangan</vt:lpstr>
      <vt:lpstr>Contoh: factorial N</vt:lpstr>
      <vt:lpstr>Demo</vt:lpstr>
      <vt:lpstr>Pertanyaan</vt:lpstr>
      <vt:lpstr>Pertanyaan</vt:lpstr>
      <vt:lpstr>Pertanyaan</vt:lpstr>
      <vt:lpstr>Pertanyaan</vt:lpstr>
      <vt:lpstr>PowerPoint Presentation</vt:lpstr>
      <vt:lpstr>Pertanyaan (sekuensial)</vt:lpstr>
      <vt:lpstr>Pertanyaan (sekuensial)</vt:lpstr>
      <vt:lpstr>Pertanyaan (percabangan)</vt:lpstr>
      <vt:lpstr>Pertanyaan (Percabangan)</vt:lpstr>
      <vt:lpstr>Pertanyaan (perulangan)</vt:lpstr>
      <vt:lpstr>Pertanyaan (perulangan)</vt:lpstr>
      <vt:lpstr>Pertanyaan (perulangan)</vt:lpstr>
      <vt:lpstr>Belajar Mandiri</vt:lpstr>
      <vt:lpstr>Bonus  optional</vt:lpstr>
      <vt:lpstr>PowerPoint Presentation</vt:lpstr>
      <vt:lpstr>Minggu Depan 05 – Tipe Data, Variabel, Expression dan Statements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Pseudocode</dc:title>
  <dc:creator>Matahari Nendya</dc:creator>
  <cp:lastModifiedBy>Matahari Nendya</cp:lastModifiedBy>
  <cp:revision>1</cp:revision>
  <cp:lastPrinted>2018-11-27T09:56:33Z</cp:lastPrinted>
  <dcterms:created xsi:type="dcterms:W3CDTF">2022-02-05T19:54:14Z</dcterms:created>
  <dcterms:modified xsi:type="dcterms:W3CDTF">2022-02-26T06:55:46Z</dcterms:modified>
</cp:coreProperties>
</file>