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316" r:id="rId9"/>
    <p:sldId id="296" r:id="rId10"/>
    <p:sldId id="273" r:id="rId11"/>
    <p:sldId id="297" r:id="rId12"/>
    <p:sldId id="319" r:id="rId13"/>
    <p:sldId id="320" r:id="rId14"/>
    <p:sldId id="274" r:id="rId15"/>
    <p:sldId id="275" r:id="rId16"/>
    <p:sldId id="321" r:id="rId17"/>
    <p:sldId id="322" r:id="rId18"/>
    <p:sldId id="302" r:id="rId19"/>
    <p:sldId id="323" r:id="rId20"/>
    <p:sldId id="325" r:id="rId21"/>
    <p:sldId id="338" r:id="rId22"/>
    <p:sldId id="327" r:id="rId23"/>
    <p:sldId id="317" r:id="rId24"/>
    <p:sldId id="328" r:id="rId25"/>
    <p:sldId id="329" r:id="rId26"/>
    <p:sldId id="265" r:id="rId27"/>
    <p:sldId id="330" r:id="rId28"/>
    <p:sldId id="331" r:id="rId29"/>
    <p:sldId id="332" r:id="rId30"/>
    <p:sldId id="333" r:id="rId31"/>
    <p:sldId id="334" r:id="rId32"/>
    <p:sldId id="336" r:id="rId33"/>
    <p:sldId id="266" r:id="rId34"/>
    <p:sldId id="268" r:id="rId35"/>
    <p:sldId id="339" r:id="rId36"/>
    <p:sldId id="267" r:id="rId37"/>
    <p:sldId id="269" r:id="rId38"/>
    <p:sldId id="270" r:id="rId39"/>
    <p:sldId id="282" r:id="rId40"/>
    <p:sldId id="271" r:id="rId41"/>
    <p:sldId id="306" r:id="rId42"/>
    <p:sldId id="307" r:id="rId43"/>
    <p:sldId id="309" r:id="rId44"/>
    <p:sldId id="337" r:id="rId45"/>
    <p:sldId id="392" r:id="rId46"/>
    <p:sldId id="391" r:id="rId47"/>
    <p:sldId id="313" r:id="rId48"/>
    <p:sldId id="314" r:id="rId49"/>
    <p:sldId id="326" r:id="rId50"/>
    <p:sldId id="315" r:id="rId51"/>
    <p:sldId id="393" r:id="rId52"/>
    <p:sldId id="340" r:id="rId53"/>
    <p:sldId id="278" r:id="rId54"/>
    <p:sldId id="276" r:id="rId55"/>
    <p:sldId id="341" r:id="rId56"/>
    <p:sldId id="280" r:id="rId57"/>
    <p:sldId id="279" r:id="rId58"/>
    <p:sldId id="318" r:id="rId59"/>
    <p:sldId id="390" r:id="rId60"/>
    <p:sldId id="312" r:id="rId61"/>
  </p:sldIdLst>
  <p:sldSz cx="9144000" cy="6858000" type="screen4x3"/>
  <p:notesSz cx="9872663" cy="6742113"/>
  <p:custDataLst>
    <p:tags r:id="rId64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8FAA3-65FD-4218-8589-B90C013E9346}" v="145" dt="2022-03-13T14:18:28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14"/>
    <p:restoredTop sz="94660"/>
  </p:normalViewPr>
  <p:slideViewPr>
    <p:cSldViewPr>
      <p:cViewPr varScale="1">
        <p:scale>
          <a:sx n="91" d="100"/>
          <a:sy n="91" d="100"/>
        </p:scale>
        <p:origin x="76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978" y="43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hari Nendya" userId="1a1e95a6-b11e-4262-838a-feaa42c98c3c" providerId="ADAL" clId="{07CFD8A1-DC09-FA4C-88F0-440B2F466C3A}"/>
    <pc:docChg chg="undo custSel addSld delSld modSld sldOrd">
      <pc:chgData name="Matahari Nendya" userId="1a1e95a6-b11e-4262-838a-feaa42c98c3c" providerId="ADAL" clId="{07CFD8A1-DC09-FA4C-88F0-440B2F466C3A}" dt="2022-02-26T06:55:39.767" v="768" actId="20577"/>
      <pc:docMkLst>
        <pc:docMk/>
      </pc:docMkLst>
      <pc:sldChg chg="modSp mod">
        <pc:chgData name="Matahari Nendya" userId="1a1e95a6-b11e-4262-838a-feaa42c98c3c" providerId="ADAL" clId="{07CFD8A1-DC09-FA4C-88F0-440B2F466C3A}" dt="2022-02-25T08:41:24.251" v="10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07CFD8A1-DC09-FA4C-88F0-440B2F466C3A}" dt="2022-02-25T08:41:24.251" v="10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modSp add mod delAnim">
        <pc:chgData name="Matahari Nendya" userId="1a1e95a6-b11e-4262-838a-feaa42c98c3c" providerId="ADAL" clId="{07CFD8A1-DC09-FA4C-88F0-440B2F466C3A}" dt="2022-02-25T09:04:33.090" v="380" actId="1076"/>
        <pc:sldMkLst>
          <pc:docMk/>
          <pc:sldMk cId="2267632220" sldId="262"/>
        </pc:sldMkLst>
        <pc:spChg chg="mod">
          <ac:chgData name="Matahari Nendya" userId="1a1e95a6-b11e-4262-838a-feaa42c98c3c" providerId="ADAL" clId="{07CFD8A1-DC09-FA4C-88F0-440B2F466C3A}" dt="2022-02-25T08:42:25.917" v="15" actId="27636"/>
          <ac:spMkLst>
            <pc:docMk/>
            <pc:sldMk cId="2267632220" sldId="262"/>
            <ac:spMk id="571394" creationId="{B7A3CD9B-D513-4B78-B91B-A325D9C3ECBF}"/>
          </ac:spMkLst>
        </pc:spChg>
        <pc:spChg chg="mod">
          <ac:chgData name="Matahari Nendya" userId="1a1e95a6-b11e-4262-838a-feaa42c98c3c" providerId="ADAL" clId="{07CFD8A1-DC09-FA4C-88F0-440B2F466C3A}" dt="2022-02-25T09:04:09.326" v="376" actId="1076"/>
          <ac:spMkLst>
            <pc:docMk/>
            <pc:sldMk cId="2267632220" sldId="262"/>
            <ac:spMk id="571395" creationId="{98415381-12DD-45C7-927F-6B83011379A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8" creationId="{ED1BA6D7-E877-4D57-A662-9F8FD536055D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9" creationId="{F79A43EB-8EED-4657-9942-D01E40EE7C0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0" creationId="{04103C05-BFB4-4237-9A20-AB01F56052E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1" creationId="{B55E715A-561C-4142-A815-EA1967D76A03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2" creationId="{526A9E43-01AD-4F37-BC2F-1664A414896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3" creationId="{5AF63BB7-420C-4FA1-8FAF-5609F060EEB5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4" creationId="{5899199A-BD96-4A9F-9759-D52CAB2BB206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5" creationId="{CFDA73AF-865A-48EB-950C-9E49591E6B28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6" creationId="{AC1BC664-7F1D-4C92-86A0-AE7FD152368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7" creationId="{D26DCBF3-B7A2-4A96-B738-399367361B7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8" creationId="{B4A4643C-60B8-4A6E-B046-A7A8854FCD7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9" creationId="{2CBF6DAA-871F-4D71-A0C5-DCEE826E383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0" creationId="{8BF72365-D83D-4023-8022-FB8EDE676F3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1" creationId="{3ADBBDCB-B1BE-410A-91DC-75C4EFE2BAC7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2" creationId="{6ABBECE2-CCC4-44F7-9128-431DF065F183}"/>
          </ac:spMkLst>
        </pc:spChg>
        <pc:grpChg chg="add mod">
          <ac:chgData name="Matahari Nendya" userId="1a1e95a6-b11e-4262-838a-feaa42c98c3c" providerId="ADAL" clId="{07CFD8A1-DC09-FA4C-88F0-440B2F466C3A}" dt="2022-02-25T09:04:33.090" v="380" actId="1076"/>
          <ac:grpSpMkLst>
            <pc:docMk/>
            <pc:sldMk cId="2267632220" sldId="262"/>
            <ac:grpSpMk id="2" creationId="{E789A3E1-FADE-104B-A422-313129CFDAD2}"/>
          </ac:grpSpMkLst>
        </pc:grpChg>
      </pc:sldChg>
      <pc:sldChg chg="addSp delSp modSp add del mod modClrScheme chgLayout">
        <pc:chgData name="Matahari Nendya" userId="1a1e95a6-b11e-4262-838a-feaa42c98c3c" providerId="ADAL" clId="{07CFD8A1-DC09-FA4C-88F0-440B2F466C3A}" dt="2022-02-25T08:48:19.408" v="102" actId="2696"/>
        <pc:sldMkLst>
          <pc:docMk/>
          <pc:sldMk cId="1552636570" sldId="263"/>
        </pc:sldMkLst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2" creationId="{96F9DCB1-14DA-7843-8E0D-62EAC220C6D2}"/>
          </ac:spMkLst>
        </pc:spChg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" creationId="{2FD27263-843F-9340-A9DD-A3704181CCFA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6" creationId="{17D9BFD9-FE5C-E748-9B8D-6E4F495A54EE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7" creationId="{F3D23B9B-2550-A942-99E1-E732BF5DF158}"/>
          </ac:spMkLst>
        </pc:spChg>
        <pc:spChg chg="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73442" creationId="{9DE605B6-29A9-4D90-BC33-EA778C6459E0}"/>
          </ac:spMkLst>
        </pc:spChg>
        <pc:picChg chg="del">
          <ac:chgData name="Matahari Nendya" userId="1a1e95a6-b11e-4262-838a-feaa42c98c3c" providerId="ADAL" clId="{07CFD8A1-DC09-FA4C-88F0-440B2F466C3A}" dt="2022-02-25T08:46:22.984" v="65" actId="21"/>
          <ac:picMkLst>
            <pc:docMk/>
            <pc:sldMk cId="1552636570" sldId="263"/>
            <ac:picMk id="3" creationId="{A9453B59-67C5-40CA-A354-3442C8333049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50374569" sldId="26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19113007" sldId="266"/>
        </pc:sldMkLst>
      </pc:sldChg>
      <pc:sldChg chg="addSp modSp add del mod">
        <pc:chgData name="Matahari Nendya" userId="1a1e95a6-b11e-4262-838a-feaa42c98c3c" providerId="ADAL" clId="{07CFD8A1-DC09-FA4C-88F0-440B2F466C3A}" dt="2022-02-25T08:59:02.424" v="299" actId="1076"/>
        <pc:sldMkLst>
          <pc:docMk/>
          <pc:sldMk cId="1409152967" sldId="267"/>
        </pc:sldMkLst>
        <pc:spChg chg="mod">
          <ac:chgData name="Matahari Nendya" userId="1a1e95a6-b11e-4262-838a-feaa42c98c3c" providerId="ADAL" clId="{07CFD8A1-DC09-FA4C-88F0-440B2F466C3A}" dt="2022-02-25T08:57:52.918" v="287" actId="14100"/>
          <ac:spMkLst>
            <pc:docMk/>
            <pc:sldMk cId="1409152967" sldId="267"/>
            <ac:spMk id="577540" creationId="{88B375CA-F285-4C09-BCFB-5B5B1E7095D4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1" creationId="{358A66C7-3DBA-4341-8B0C-0F8C9BD3802C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2" creationId="{8A5155E8-3E84-4A1F-93EC-288031C3642A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3" creationId="{3AE899B9-4817-4A1E-9B8D-E2BEF4E1A08B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4" creationId="{5E780772-B3A7-4395-8F3C-BF96C1CABFEA}"/>
          </ac:spMkLst>
        </pc:spChg>
        <pc:grpChg chg="add mod">
          <ac:chgData name="Matahari Nendya" userId="1a1e95a6-b11e-4262-838a-feaa42c98c3c" providerId="ADAL" clId="{07CFD8A1-DC09-FA4C-88F0-440B2F466C3A}" dt="2022-02-25T08:59:02.424" v="299" actId="1076"/>
          <ac:grpSpMkLst>
            <pc:docMk/>
            <pc:sldMk cId="1409152967" sldId="267"/>
            <ac:grpSpMk id="2" creationId="{D348156F-7973-8641-9020-85E4BDAC4BB2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10.126" v="301" actId="404"/>
        <pc:sldMkLst>
          <pc:docMk/>
          <pc:sldMk cId="2054190978" sldId="268"/>
        </pc:sldMkLst>
        <pc:spChg chg="mod">
          <ac:chgData name="Matahari Nendya" userId="1a1e95a6-b11e-4262-838a-feaa42c98c3c" providerId="ADAL" clId="{07CFD8A1-DC09-FA4C-88F0-440B2F466C3A}" dt="2022-02-25T08:58:17.095" v="294" actId="5793"/>
          <ac:spMkLst>
            <pc:docMk/>
            <pc:sldMk cId="2054190978" sldId="268"/>
            <ac:spMk id="578563" creationId="{11D01CB7-F969-41EA-ABD4-492537ACDD8D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6" creationId="{F33732C5-6D7E-4EB7-AE90-3EE5111D395C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7" creationId="{CEFA2791-26FA-4343-9A08-A7EEB1D143C0}"/>
          </ac:spMkLst>
        </pc:spChg>
        <pc:spChg chg="mod">
          <ac:chgData name="Matahari Nendya" userId="1a1e95a6-b11e-4262-838a-feaa42c98c3c" providerId="ADAL" clId="{07CFD8A1-DC09-FA4C-88F0-440B2F466C3A}" dt="2022-02-25T08:59:10.126" v="301" actId="404"/>
          <ac:spMkLst>
            <pc:docMk/>
            <pc:sldMk cId="2054190978" sldId="268"/>
            <ac:spMk id="578569" creationId="{B16B6A94-EE74-4E93-9F36-84350AFC15E1}"/>
          </ac:spMkLst>
        </pc:spChg>
        <pc:grpChg chg="add mod">
          <ac:chgData name="Matahari Nendya" userId="1a1e95a6-b11e-4262-838a-feaa42c98c3c" providerId="ADAL" clId="{07CFD8A1-DC09-FA4C-88F0-440B2F466C3A}" dt="2022-02-25T08:58:50.182" v="297" actId="1076"/>
          <ac:grpSpMkLst>
            <pc:docMk/>
            <pc:sldMk cId="2054190978" sldId="268"/>
            <ac:grpSpMk id="2" creationId="{59DE1114-373B-0E43-BD9F-8FB3458116E7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29.291" v="306" actId="1076"/>
        <pc:sldMkLst>
          <pc:docMk/>
          <pc:sldMk cId="974604784" sldId="269"/>
        </pc:sldMkLst>
        <pc:spChg chg="mod">
          <ac:chgData name="Matahari Nendya" userId="1a1e95a6-b11e-4262-838a-feaa42c98c3c" providerId="ADAL" clId="{07CFD8A1-DC09-FA4C-88F0-440B2F466C3A}" dt="2022-02-25T08:59:25.370" v="305" actId="403"/>
          <ac:spMkLst>
            <pc:docMk/>
            <pc:sldMk cId="974604784" sldId="269"/>
            <ac:spMk id="579587" creationId="{B406BAAB-CE39-4034-A9C7-AF61C3497773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8" creationId="{8ECC53FF-09B2-405F-BBC4-4E4F830A3EEC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9" creationId="{3897AB95-6CC4-4FA4-ADE9-929A93F9B07B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90" creationId="{5F83D5B9-9FE5-42FF-8B3B-B9FADDD26E3D}"/>
          </ac:spMkLst>
        </pc:spChg>
        <pc:grpChg chg="add mod">
          <ac:chgData name="Matahari Nendya" userId="1a1e95a6-b11e-4262-838a-feaa42c98c3c" providerId="ADAL" clId="{07CFD8A1-DC09-FA4C-88F0-440B2F466C3A}" dt="2022-02-25T08:59:29.291" v="306" actId="1076"/>
          <ac:grpSpMkLst>
            <pc:docMk/>
            <pc:sldMk cId="974604784" sldId="269"/>
            <ac:grpSpMk id="2" creationId="{3721AC1D-D245-D64C-A3D3-7D52B103D64D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9:00:10.887" v="318" actId="404"/>
        <pc:sldMkLst>
          <pc:docMk/>
          <pc:sldMk cId="473056604" sldId="270"/>
        </pc:sldMkLst>
        <pc:spChg chg="mod">
          <ac:chgData name="Matahari Nendya" userId="1a1e95a6-b11e-4262-838a-feaa42c98c3c" providerId="ADAL" clId="{07CFD8A1-DC09-FA4C-88F0-440B2F466C3A}" dt="2022-02-25T09:00:10.887" v="318" actId="404"/>
          <ac:spMkLst>
            <pc:docMk/>
            <pc:sldMk cId="473056604" sldId="270"/>
            <ac:spMk id="580611" creationId="{DFF9C755-5A90-42E3-B745-BF56AB65AA5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4" creationId="{6914A6AB-C93F-4067-9951-9BDE33161F6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5" creationId="{95704F27-54C8-4423-994A-B4611EB9AC81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6" creationId="{3CAE3FD7-31E0-4AFD-9989-A2DC8DBB847C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7" creationId="{4594273D-2BC2-43A5-9B08-F122B90605F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9" creationId="{FCAF4712-9999-42EE-A531-D3F652B8EEA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20" creationId="{10E354E1-600F-4102-977F-57D1872D1C94}"/>
          </ac:spMkLst>
        </pc:spChg>
        <pc:grpChg chg="add mod">
          <ac:chgData name="Matahari Nendya" userId="1a1e95a6-b11e-4262-838a-feaa42c98c3c" providerId="ADAL" clId="{07CFD8A1-DC09-FA4C-88F0-440B2F466C3A}" dt="2022-02-25T08:59:51.756" v="308" actId="1076"/>
          <ac:grpSpMkLst>
            <pc:docMk/>
            <pc:sldMk cId="473056604" sldId="270"/>
            <ac:grpSpMk id="2" creationId="{014E51AD-A4BB-BE4D-A593-AA9141B1E5BD}"/>
          </ac:grpSpMkLst>
        </pc:grpChg>
      </pc:sldChg>
      <pc:sldChg chg="addSp modSp add mod delAnim">
        <pc:chgData name="Matahari Nendya" userId="1a1e95a6-b11e-4262-838a-feaa42c98c3c" providerId="ADAL" clId="{07CFD8A1-DC09-FA4C-88F0-440B2F466C3A}" dt="2022-02-25T09:02:42.752" v="354" actId="14100"/>
        <pc:sldMkLst>
          <pc:docMk/>
          <pc:sldMk cId="1332898205" sldId="271"/>
        </pc:sldMkLst>
        <pc:spChg chg="mod">
          <ac:chgData name="Matahari Nendya" userId="1a1e95a6-b11e-4262-838a-feaa42c98c3c" providerId="ADAL" clId="{07CFD8A1-DC09-FA4C-88F0-440B2F466C3A}" dt="2022-02-25T09:02:42.752" v="354" actId="14100"/>
          <ac:spMkLst>
            <pc:docMk/>
            <pc:sldMk cId="1332898205" sldId="271"/>
            <ac:spMk id="581635" creationId="{E7D4476A-F194-4147-9383-BFF76C882081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8" creationId="{A66F74C2-CB14-4EBE-8458-E9AF83514E0B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9" creationId="{021EFE97-FE9D-4366-B04D-F8E9B186B37A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0" creationId="{60FC71AE-A5CE-4CA9-98B8-788EBC70310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1" creationId="{44EF707F-C0D4-4E24-953A-CE58D398785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5" creationId="{D8F087F6-5412-4542-BF68-2A81341C2D3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6" creationId="{E826981C-D4E6-48B6-B771-7F307E09FEE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8" creationId="{8F749319-ABD9-44C6-A1EC-58F927EC7E1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9" creationId="{FDDE74B6-022E-44E2-A184-13D78C2F3877}"/>
          </ac:spMkLst>
        </pc:spChg>
        <pc:grpChg chg="add 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2" creationId="{545558BE-60C1-5648-8830-2938B8763F1B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3" creationId="{6B06ACAC-924B-45DD-8CF5-D95B0CF4BA0F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4" creationId="{925ED4EE-99D8-49C4-9D06-A9A26525C3CA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3:08.687" v="362" actId="1076"/>
        <pc:sldMkLst>
          <pc:docMk/>
          <pc:sldMk cId="3808501086" sldId="272"/>
        </pc:sldMkLst>
        <pc:spChg chg="mod">
          <ac:chgData name="Matahari Nendya" userId="1a1e95a6-b11e-4262-838a-feaa42c98c3c" providerId="ADAL" clId="{07CFD8A1-DC09-FA4C-88F0-440B2F466C3A}" dt="2022-02-25T09:03:06.480" v="361" actId="1076"/>
          <ac:spMkLst>
            <pc:docMk/>
            <pc:sldMk cId="3808501086" sldId="272"/>
            <ac:spMk id="582659" creationId="{874EA4C4-B634-4E83-BD0B-991BA88F6BD3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0" creationId="{D4325492-5A26-4194-AECB-A5D540836355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1" creationId="{3668ADC2-B6F5-49C7-8C30-C826CDB13A4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4" creationId="{A02F121E-5C53-4D86-B21C-096AD057712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5" creationId="{1BC7CAD4-F6B4-4944-B3E9-EEE17D6E4685}"/>
          </ac:spMkLst>
        </pc:spChg>
        <pc:grpChg chg="add mod">
          <ac:chgData name="Matahari Nendya" userId="1a1e95a6-b11e-4262-838a-feaa42c98c3c" providerId="ADAL" clId="{07CFD8A1-DC09-FA4C-88F0-440B2F466C3A}" dt="2022-02-25T09:03:08.687" v="362" actId="1076"/>
          <ac:grpSpMkLst>
            <pc:docMk/>
            <pc:sldMk cId="3808501086" sldId="272"/>
            <ac:grpSpMk id="2" creationId="{E50C2CBA-E9AD-B64A-8135-D33B12B8B741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1:10.248" v="330" actId="2710"/>
        <pc:sldMkLst>
          <pc:docMk/>
          <pc:sldMk cId="0" sldId="273"/>
        </pc:sldMkLst>
        <pc:spChg chg="mod">
          <ac:chgData name="Matahari Nendya" userId="1a1e95a6-b11e-4262-838a-feaa42c98c3c" providerId="ADAL" clId="{07CFD8A1-DC09-FA4C-88F0-440B2F466C3A}" dt="2022-02-25T09:01:10.248" v="330" actId="2710"/>
          <ac:spMkLst>
            <pc:docMk/>
            <pc:sldMk cId="0" sldId="273"/>
            <ac:spMk id="9220" creationId="{B3F00E8E-43D5-4610-91A6-6891FE5C6342}"/>
          </ac:spMkLst>
        </pc:spChg>
        <pc:grpChg chg="add mod">
          <ac:chgData name="Matahari Nendya" userId="1a1e95a6-b11e-4262-838a-feaa42c98c3c" providerId="ADAL" clId="{07CFD8A1-DC09-FA4C-88F0-440B2F466C3A}" dt="2022-02-25T09:00:49.526" v="324" actId="1076"/>
          <ac:grpSpMkLst>
            <pc:docMk/>
            <pc:sldMk cId="0" sldId="273"/>
            <ac:grpSpMk id="2" creationId="{57F31F4A-42BB-414C-A753-2E675F1D016D}"/>
          </ac:grpSpMkLst>
        </pc:grpChg>
        <pc:grpChg chg="add mod">
          <ac:chgData name="Matahari Nendya" userId="1a1e95a6-b11e-4262-838a-feaa42c98c3c" providerId="ADAL" clId="{07CFD8A1-DC09-FA4C-88F0-440B2F466C3A}" dt="2022-02-25T09:00:59.377" v="326" actId="1076"/>
          <ac:grpSpMkLst>
            <pc:docMk/>
            <pc:sldMk cId="0" sldId="273"/>
            <ac:grpSpMk id="4" creationId="{4808FD06-D404-C14B-92E7-9516511E9B61}"/>
          </ac:grpSpMkLst>
        </pc:grpChg>
      </pc:sldChg>
      <pc:sldChg chg="addSp modSp add del mod">
        <pc:chgData name="Matahari Nendya" userId="1a1e95a6-b11e-4262-838a-feaa42c98c3c" providerId="ADAL" clId="{07CFD8A1-DC09-FA4C-88F0-440B2F466C3A}" dt="2022-02-25T09:00:35.799" v="322" actId="1076"/>
        <pc:sldMkLst>
          <pc:docMk/>
          <pc:sldMk cId="0" sldId="274"/>
        </pc:sldMkLst>
        <pc:grpChg chg="add mod">
          <ac:chgData name="Matahari Nendya" userId="1a1e95a6-b11e-4262-838a-feaa42c98c3c" providerId="ADAL" clId="{07CFD8A1-DC09-FA4C-88F0-440B2F466C3A}" dt="2022-02-25T09:00:29.203" v="320" actId="1076"/>
          <ac:grpSpMkLst>
            <pc:docMk/>
            <pc:sldMk cId="0" sldId="274"/>
            <ac:grpSpMk id="2" creationId="{BCF04B8C-2966-7D41-A13D-FCAD3627E1FF}"/>
          </ac:grpSpMkLst>
        </pc:grpChg>
        <pc:grpChg chg="add mod">
          <ac:chgData name="Matahari Nendya" userId="1a1e95a6-b11e-4262-838a-feaa42c98c3c" providerId="ADAL" clId="{07CFD8A1-DC09-FA4C-88F0-440B2F466C3A}" dt="2022-02-25T09:00:35.799" v="322" actId="1076"/>
          <ac:grpSpMkLst>
            <pc:docMk/>
            <pc:sldMk cId="0" sldId="274"/>
            <ac:grpSpMk id="4" creationId="{893E5EB5-0F8B-AC42-8E13-D2BF03178007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93757300" sldId="27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244505" sldId="277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064999498" sldId="278"/>
        </pc:sldMkLst>
      </pc:sldChg>
      <pc:sldChg chg="addSp modSp add mod">
        <pc:chgData name="Matahari Nendya" userId="1a1e95a6-b11e-4262-838a-feaa42c98c3c" providerId="ADAL" clId="{07CFD8A1-DC09-FA4C-88F0-440B2F466C3A}" dt="2022-02-25T09:03:47.845" v="372" actId="164"/>
        <pc:sldMkLst>
          <pc:docMk/>
          <pc:sldMk cId="2722026401" sldId="278"/>
        </pc:sldMkLst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69" creationId="{3B8DBD26-EBEB-4AC1-B109-3B47A4CAF8AC}"/>
          </ac:spMkLst>
        </pc:spChg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71" creationId="{A7B6C588-C4DA-4DA9-86FB-9F9FDD7A61D7}"/>
          </ac:spMkLst>
        </pc:spChg>
        <pc:grpChg chg="add mod">
          <ac:chgData name="Matahari Nendya" userId="1a1e95a6-b11e-4262-838a-feaa42c98c3c" providerId="ADAL" clId="{07CFD8A1-DC09-FA4C-88F0-440B2F466C3A}" dt="2022-02-25T09:03:33.994" v="368" actId="1076"/>
          <ac:grpSpMkLst>
            <pc:docMk/>
            <pc:sldMk cId="2722026401" sldId="278"/>
            <ac:grpSpMk id="2" creationId="{2081E725-A397-F149-9335-3E3D224C05D7}"/>
          </ac:grpSpMkLst>
        </pc:grpChg>
        <pc:grpChg chg="add mod">
          <ac:chgData name="Matahari Nendya" userId="1a1e95a6-b11e-4262-838a-feaa42c98c3c" providerId="ADAL" clId="{07CFD8A1-DC09-FA4C-88F0-440B2F466C3A}" dt="2022-02-25T09:03:41.639" v="370" actId="1076"/>
          <ac:grpSpMkLst>
            <pc:docMk/>
            <pc:sldMk cId="2722026401" sldId="278"/>
            <ac:grpSpMk id="4" creationId="{A944207E-70AD-8148-BE0D-AD0F17240CB7}"/>
          </ac:grpSpMkLst>
        </pc:grpChg>
        <pc:grpChg chg="add">
          <ac:chgData name="Matahari Nendya" userId="1a1e95a6-b11e-4262-838a-feaa42c98c3c" providerId="ADAL" clId="{07CFD8A1-DC09-FA4C-88F0-440B2F466C3A}" dt="2022-02-25T09:03:47.845" v="372" actId="164"/>
          <ac:grpSpMkLst>
            <pc:docMk/>
            <pc:sldMk cId="2722026401" sldId="278"/>
            <ac:grpSpMk id="5" creationId="{FF97C373-F917-D242-9F79-B18EF91086AC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7868333" sldId="279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9138586" sldId="280"/>
        </pc:sldMkLst>
      </pc:sldChg>
      <pc:sldChg chg="modSp add mod">
        <pc:chgData name="Matahari Nendya" userId="1a1e95a6-b11e-4262-838a-feaa42c98c3c" providerId="ADAL" clId="{07CFD8A1-DC09-FA4C-88F0-440B2F466C3A}" dt="2022-02-25T08:43:08.480" v="28" actId="2710"/>
        <pc:sldMkLst>
          <pc:docMk/>
          <pc:sldMk cId="2172347899" sldId="285"/>
        </pc:sldMkLst>
        <pc:spChg chg="mod">
          <ac:chgData name="Matahari Nendya" userId="1a1e95a6-b11e-4262-838a-feaa42c98c3c" providerId="ADAL" clId="{07CFD8A1-DC09-FA4C-88F0-440B2F466C3A}" dt="2022-02-25T08:42:26.769" v="21" actId="27636"/>
          <ac:spMkLst>
            <pc:docMk/>
            <pc:sldMk cId="2172347899" sldId="285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43:08.480" v="28" actId="2710"/>
          <ac:spMkLst>
            <pc:docMk/>
            <pc:sldMk cId="2172347899" sldId="28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9:06:46.427" v="411" actId="1076"/>
        <pc:sldMkLst>
          <pc:docMk/>
          <pc:sldMk cId="3982834363" sldId="286"/>
        </pc:sldMkLst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9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0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1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6:46.427" v="411" actId="1076"/>
          <ac:graphicFrameMkLst>
            <pc:docMk/>
            <pc:sldMk cId="3982834363" sldId="286"/>
            <ac:graphicFrameMk id="6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7:00.068" v="412" actId="1076"/>
        <pc:sldMkLst>
          <pc:docMk/>
          <pc:sldMk cId="195001654" sldId="287"/>
        </pc:sldMkLst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6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9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7:00.068" v="412" actId="1076"/>
          <ac:graphicFrameMkLst>
            <pc:docMk/>
            <pc:sldMk cId="195001654" sldId="287"/>
            <ac:graphicFrameMk id="5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4:42.894" v="383" actId="1076"/>
        <pc:sldMkLst>
          <pc:docMk/>
          <pc:sldMk cId="1304429200" sldId="288"/>
        </pc:sldMkLst>
        <pc:picChg chg="mod">
          <ac:chgData name="Matahari Nendya" userId="1a1e95a6-b11e-4262-838a-feaa42c98c3c" providerId="ADAL" clId="{07CFD8A1-DC09-FA4C-88F0-440B2F466C3A}" dt="2022-02-25T09:04:42.894" v="383" actId="1076"/>
          <ac:picMkLst>
            <pc:docMk/>
            <pc:sldMk cId="1304429200" sldId="288"/>
            <ac:picMk id="16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4:47.757" v="384" actId="14100"/>
        <pc:sldMkLst>
          <pc:docMk/>
          <pc:sldMk cId="730225363" sldId="289"/>
        </pc:sldMkLst>
        <pc:picChg chg="mod">
          <ac:chgData name="Matahari Nendya" userId="1a1e95a6-b11e-4262-838a-feaa42c98c3c" providerId="ADAL" clId="{07CFD8A1-DC09-FA4C-88F0-440B2F466C3A}" dt="2022-02-25T09:04:47.757" v="384" actId="14100"/>
          <ac:picMkLst>
            <pc:docMk/>
            <pc:sldMk cId="730225363" sldId="289"/>
            <ac:picMk id="17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5:38.485" v="400" actId="1076"/>
        <pc:sldMkLst>
          <pc:docMk/>
          <pc:sldMk cId="2134699826" sldId="291"/>
        </pc:sldMkLst>
        <pc:spChg chg="mod">
          <ac:chgData name="Matahari Nendya" userId="1a1e95a6-b11e-4262-838a-feaa42c98c3c" providerId="ADAL" clId="{07CFD8A1-DC09-FA4C-88F0-440B2F466C3A}" dt="2022-02-25T09:05:36.414" v="399" actId="404"/>
          <ac:spMkLst>
            <pc:docMk/>
            <pc:sldMk cId="2134699826" sldId="291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9:05:38.485" v="400" actId="1076"/>
          <ac:picMkLst>
            <pc:docMk/>
            <pc:sldMk cId="2134699826" sldId="291"/>
            <ac:picMk id="5" creationId="{00000000-0000-0000-0000-000000000000}"/>
          </ac:picMkLst>
        </pc:picChg>
      </pc:sldChg>
      <pc:sldChg chg="add del">
        <pc:chgData name="Matahari Nendya" userId="1a1e95a6-b11e-4262-838a-feaa42c98c3c" providerId="ADAL" clId="{07CFD8A1-DC09-FA4C-88F0-440B2F466C3A}" dt="2022-02-25T09:06:08.639" v="407" actId="2696"/>
        <pc:sldMkLst>
          <pc:docMk/>
          <pc:sldMk cId="185343902" sldId="296"/>
        </pc:sldMkLst>
      </pc:sldChg>
      <pc:sldChg chg="add del">
        <pc:chgData name="Matahari Nendya" userId="1a1e95a6-b11e-4262-838a-feaa42c98c3c" providerId="ADAL" clId="{07CFD8A1-DC09-FA4C-88F0-440B2F466C3A}" dt="2022-02-25T08:54:23.907" v="200" actId="2696"/>
        <pc:sldMkLst>
          <pc:docMk/>
          <pc:sldMk cId="2951648657" sldId="297"/>
        </pc:sldMkLst>
      </pc:sldChg>
      <pc:sldChg chg="modSp add mod">
        <pc:chgData name="Matahari Nendya" userId="1a1e95a6-b11e-4262-838a-feaa42c98c3c" providerId="ADAL" clId="{07CFD8A1-DC09-FA4C-88F0-440B2F466C3A}" dt="2022-02-25T08:53:09.148" v="180" actId="2710"/>
        <pc:sldMkLst>
          <pc:docMk/>
          <pc:sldMk cId="1651608747" sldId="298"/>
        </pc:sldMkLst>
        <pc:spChg chg="mod">
          <ac:chgData name="Matahari Nendya" userId="1a1e95a6-b11e-4262-838a-feaa42c98c3c" providerId="ADAL" clId="{07CFD8A1-DC09-FA4C-88F0-440B2F466C3A}" dt="2022-02-25T08:53:09.148" v="180" actId="2710"/>
          <ac:spMkLst>
            <pc:docMk/>
            <pc:sldMk cId="1651608747" sldId="298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617996988" sldId="299"/>
        </pc:sldMkLst>
      </pc:sldChg>
      <pc:sldChg chg="modSp add mod">
        <pc:chgData name="Matahari Nendya" userId="1a1e95a6-b11e-4262-838a-feaa42c98c3c" providerId="ADAL" clId="{07CFD8A1-DC09-FA4C-88F0-440B2F466C3A}" dt="2022-02-25T09:05:45.608" v="401" actId="2710"/>
        <pc:sldMkLst>
          <pc:docMk/>
          <pc:sldMk cId="1953242781" sldId="299"/>
        </pc:sldMkLst>
        <pc:spChg chg="mod">
          <ac:chgData name="Matahari Nendya" userId="1a1e95a6-b11e-4262-838a-feaa42c98c3c" providerId="ADAL" clId="{07CFD8A1-DC09-FA4C-88F0-440B2F466C3A}" dt="2022-02-25T09:05:45.608" v="401" actId="2710"/>
          <ac:spMkLst>
            <pc:docMk/>
            <pc:sldMk cId="1953242781" sldId="299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0:06.835" v="127" actId="1076"/>
          <ac:picMkLst>
            <pc:docMk/>
            <pc:sldMk cId="1953242781" sldId="299"/>
            <ac:picMk id="7" creationId="{00000000-0000-0000-0000-000000000000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835971551" sldId="30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07CFD8A1-DC09-FA4C-88F0-440B2F466C3A}" dt="2022-02-25T09:05:53.044" v="404" actId="404"/>
        <pc:sldMkLst>
          <pc:docMk/>
          <pc:sldMk cId="2051904339" sldId="301"/>
        </pc:sldMkLst>
        <pc:spChg chg="mod">
          <ac:chgData name="Matahari Nendya" userId="1a1e95a6-b11e-4262-838a-feaa42c98c3c" providerId="ADAL" clId="{07CFD8A1-DC09-FA4C-88F0-440B2F466C3A}" dt="2022-02-25T08:42:26.070" v="16" actId="27636"/>
          <ac:spMkLst>
            <pc:docMk/>
            <pc:sldMk cId="2051904339" sldId="301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5:53.044" v="404" actId="404"/>
          <ac:spMkLst>
            <pc:docMk/>
            <pc:sldMk cId="2051904339" sldId="301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137905925" sldId="302"/>
        </pc:sldMkLst>
      </pc:sldChg>
      <pc:sldChg chg="modSp add mod">
        <pc:chgData name="Matahari Nendya" userId="1a1e95a6-b11e-4262-838a-feaa42c98c3c" providerId="ADAL" clId="{07CFD8A1-DC09-FA4C-88F0-440B2F466C3A}" dt="2022-02-25T08:50:36.306" v="136" actId="1076"/>
        <pc:sldMkLst>
          <pc:docMk/>
          <pc:sldMk cId="3633236878" sldId="302"/>
        </pc:sldMkLst>
        <pc:spChg chg="mod">
          <ac:chgData name="Matahari Nendya" userId="1a1e95a6-b11e-4262-838a-feaa42c98c3c" providerId="ADAL" clId="{07CFD8A1-DC09-FA4C-88F0-440B2F466C3A}" dt="2022-02-25T08:42:26.133" v="17" actId="27636"/>
          <ac:spMkLst>
            <pc:docMk/>
            <pc:sldMk cId="3633236878" sldId="302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50:36.306" v="136" actId="1076"/>
          <ac:spMkLst>
            <pc:docMk/>
            <pc:sldMk cId="3633236878" sldId="302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305959033" sldId="303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908608923" sldId="311"/>
        </pc:sldMkLst>
      </pc:sldChg>
      <pc:sldChg chg="modSp mod">
        <pc:chgData name="Matahari Nendya" userId="1a1e95a6-b11e-4262-838a-feaa42c98c3c" providerId="ADAL" clId="{07CFD8A1-DC09-FA4C-88F0-440B2F466C3A}" dt="2022-02-25T08:54:19.404" v="199" actId="255"/>
        <pc:sldMkLst>
          <pc:docMk/>
          <pc:sldMk cId="361585507" sldId="312"/>
        </pc:sldMkLst>
        <pc:spChg chg="mod">
          <ac:chgData name="Matahari Nendya" userId="1a1e95a6-b11e-4262-838a-feaa42c98c3c" providerId="ADAL" clId="{07CFD8A1-DC09-FA4C-88F0-440B2F466C3A}" dt="2022-02-25T08:54:19.404" v="199" actId="255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13.025" v="166" actId="2710"/>
        <pc:sldMkLst>
          <pc:docMk/>
          <pc:sldMk cId="2427577450" sldId="314"/>
        </pc:sldMkLst>
        <pc:spChg chg="mod">
          <ac:chgData name="Matahari Nendya" userId="1a1e95a6-b11e-4262-838a-feaa42c98c3c" providerId="ADAL" clId="{07CFD8A1-DC09-FA4C-88F0-440B2F466C3A}" dt="2022-02-25T08:52:13.025" v="166" actId="2710"/>
          <ac:spMkLst>
            <pc:docMk/>
            <pc:sldMk cId="2427577450" sldId="314"/>
            <ac:spMk id="82947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47.487" v="173" actId="403"/>
        <pc:sldMkLst>
          <pc:docMk/>
          <pc:sldMk cId="1557492870" sldId="316"/>
        </pc:sldMkLst>
        <pc:spChg chg="mod">
          <ac:chgData name="Matahari Nendya" userId="1a1e95a6-b11e-4262-838a-feaa42c98c3c" providerId="ADAL" clId="{07CFD8A1-DC09-FA4C-88F0-440B2F466C3A}" dt="2022-02-25T08:52:47.487" v="173" actId="403"/>
          <ac:spMkLst>
            <pc:docMk/>
            <pc:sldMk cId="1557492870" sldId="316"/>
            <ac:spMk id="84995" creationId="{00000000-0000-0000-0000-000000000000}"/>
          </ac:spMkLst>
        </pc:spChg>
      </pc:sldChg>
      <pc:sldChg chg="addSp modSp add del mod modClrScheme chgLayout">
        <pc:chgData name="Matahari Nendya" userId="1a1e95a6-b11e-4262-838a-feaa42c98c3c" providerId="ADAL" clId="{07CFD8A1-DC09-FA4C-88F0-440B2F466C3A}" dt="2022-02-25T08:45:06.508" v="60" actId="2696"/>
        <pc:sldMkLst>
          <pc:docMk/>
          <pc:sldMk cId="0" sldId="321"/>
        </pc:sldMkLst>
        <pc:spChg chg="add 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0" sldId="321"/>
            <ac:spMk id="2" creationId="{2A913AC2-BCBD-BD42-A12E-C418BE11AE5D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0" sldId="321"/>
            <ac:spMk id="15362" creationId="{A43A2222-940D-4ABF-80E9-1B51FE322808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0" sldId="321"/>
            <ac:spMk id="15363" creationId="{C999E753-4DDD-4E52-B420-4FE14E419856}"/>
          </ac:spMkLst>
        </pc:spChg>
      </pc:sldChg>
      <pc:sldChg chg="modSp add mod">
        <pc:chgData name="Matahari Nendya" userId="1a1e95a6-b11e-4262-838a-feaa42c98c3c" providerId="ADAL" clId="{07CFD8A1-DC09-FA4C-88F0-440B2F466C3A}" dt="2022-02-25T09:01:28.878" v="334" actId="1076"/>
        <pc:sldMkLst>
          <pc:docMk/>
          <pc:sldMk cId="0" sldId="322"/>
        </pc:sldMkLst>
        <pc:spChg chg="mod">
          <ac:chgData name="Matahari Nendya" userId="1a1e95a6-b11e-4262-838a-feaa42c98c3c" providerId="ADAL" clId="{07CFD8A1-DC09-FA4C-88F0-440B2F466C3A}" dt="2022-02-25T09:01:18.038" v="332" actId="404"/>
          <ac:spMkLst>
            <pc:docMk/>
            <pc:sldMk cId="0" sldId="322"/>
            <ac:spMk id="17411" creationId="{5D5B119B-34DC-4989-BFE9-7E1074B36C98}"/>
          </ac:spMkLst>
        </pc:spChg>
        <pc:grpChg chg="mod">
          <ac:chgData name="Matahari Nendya" userId="1a1e95a6-b11e-4262-838a-feaa42c98c3c" providerId="ADAL" clId="{07CFD8A1-DC09-FA4C-88F0-440B2F466C3A}" dt="2022-02-25T09:01:28.878" v="334" actId="1076"/>
          <ac:grpSpMkLst>
            <pc:docMk/>
            <pc:sldMk cId="0" sldId="322"/>
            <ac:grpSpMk id="31748" creationId="{4064989D-FE61-47EA-BE8C-014D30B031E6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807453821" sldId="368"/>
        </pc:sldMkLst>
      </pc:sldChg>
      <pc:sldChg chg="modSp add mod">
        <pc:chgData name="Matahari Nendya" userId="1a1e95a6-b11e-4262-838a-feaa42c98c3c" providerId="ADAL" clId="{07CFD8A1-DC09-FA4C-88F0-440B2F466C3A}" dt="2022-02-25T08:51:27.187" v="149" actId="27636"/>
        <pc:sldMkLst>
          <pc:docMk/>
          <pc:sldMk cId="3765108810" sldId="370"/>
        </pc:sldMkLst>
        <pc:spChg chg="mod">
          <ac:chgData name="Matahari Nendya" userId="1a1e95a6-b11e-4262-838a-feaa42c98c3c" providerId="ADAL" clId="{07CFD8A1-DC09-FA4C-88F0-440B2F466C3A}" dt="2022-02-25T08:51:27.187" v="149" actId="27636"/>
          <ac:spMkLst>
            <pc:docMk/>
            <pc:sldMk cId="3765108810" sldId="370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1:39.085" v="154" actId="2710"/>
        <pc:sldMkLst>
          <pc:docMk/>
          <pc:sldMk cId="615968981" sldId="371"/>
        </pc:sldMkLst>
        <pc:spChg chg="mod">
          <ac:chgData name="Matahari Nendya" userId="1a1e95a6-b11e-4262-838a-feaa42c98c3c" providerId="ADAL" clId="{07CFD8A1-DC09-FA4C-88F0-440B2F466C3A}" dt="2022-02-25T08:51:39.085" v="154" actId="2710"/>
          <ac:spMkLst>
            <pc:docMk/>
            <pc:sldMk cId="615968981" sldId="371"/>
            <ac:spMk id="3" creationId="{00000000-0000-0000-0000-000000000000}"/>
          </ac:spMkLst>
        </pc:spChg>
      </pc:sldChg>
      <pc:sldChg chg="modSp add del mod">
        <pc:chgData name="Matahari Nendya" userId="1a1e95a6-b11e-4262-838a-feaa42c98c3c" providerId="ADAL" clId="{07CFD8A1-DC09-FA4C-88F0-440B2F466C3A}" dt="2022-02-25T08:52:00.585" v="160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07CFD8A1-DC09-FA4C-88F0-440B2F466C3A}" dt="2022-02-25T08:51:56.620" v="159" actId="403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2:00.585" v="160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del mod">
        <pc:chgData name="Matahari Nendya" userId="1a1e95a6-b11e-4262-838a-feaa42c98c3c" providerId="ADAL" clId="{07CFD8A1-DC09-FA4C-88F0-440B2F466C3A}" dt="2022-02-25T08:52:27.146" v="170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07CFD8A1-DC09-FA4C-88F0-440B2F466C3A}" dt="2022-02-25T08:52:27.146" v="170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add del">
        <pc:chgData name="Matahari Nendya" userId="1a1e95a6-b11e-4262-838a-feaa42c98c3c" providerId="ADAL" clId="{07CFD8A1-DC09-FA4C-88F0-440B2F466C3A}" dt="2022-02-25T08:54:44.486" v="208" actId="2696"/>
        <pc:sldMkLst>
          <pc:docMk/>
          <pc:sldMk cId="3436677205" sldId="376"/>
        </pc:sldMkLst>
      </pc:sldChg>
      <pc:sldChg chg="modSp add mod">
        <pc:chgData name="Matahari Nendya" userId="1a1e95a6-b11e-4262-838a-feaa42c98c3c" providerId="ADAL" clId="{07CFD8A1-DC09-FA4C-88F0-440B2F466C3A}" dt="2022-02-25T09:05:31.015" v="398" actId="1076"/>
        <pc:sldMkLst>
          <pc:docMk/>
          <pc:sldMk cId="3549542739" sldId="377"/>
        </pc:sldMkLst>
        <pc:picChg chg="mod">
          <ac:chgData name="Matahari Nendya" userId="1a1e95a6-b11e-4262-838a-feaa42c98c3c" providerId="ADAL" clId="{07CFD8A1-DC09-FA4C-88F0-440B2F466C3A}" dt="2022-02-25T09:05:29.089" v="397" actId="1076"/>
          <ac:picMkLst>
            <pc:docMk/>
            <pc:sldMk cId="3549542739" sldId="377"/>
            <ac:picMk id="5" creationId="{FA3C26D3-EAF7-4F8C-8482-9A1272574636}"/>
          </ac:picMkLst>
        </pc:picChg>
        <pc:picChg chg="mod">
          <ac:chgData name="Matahari Nendya" userId="1a1e95a6-b11e-4262-838a-feaa42c98c3c" providerId="ADAL" clId="{07CFD8A1-DC09-FA4C-88F0-440B2F466C3A}" dt="2022-02-25T09:05:31.015" v="398" actId="1076"/>
          <ac:picMkLst>
            <pc:docMk/>
            <pc:sldMk cId="3549542739" sldId="377"/>
            <ac:picMk id="6" creationId="{15545B5C-58D5-4F51-8CD9-0160DE3DCDCE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412935279" sldId="378"/>
        </pc:sldMkLst>
      </pc:sldChg>
      <pc:sldChg chg="modSp add mod">
        <pc:chgData name="Matahari Nendya" userId="1a1e95a6-b11e-4262-838a-feaa42c98c3c" providerId="ADAL" clId="{07CFD8A1-DC09-FA4C-88F0-440B2F466C3A}" dt="2022-02-25T09:05:14.161" v="393" actId="14100"/>
        <pc:sldMkLst>
          <pc:docMk/>
          <pc:sldMk cId="4252164367" sldId="378"/>
        </pc:sldMkLst>
        <pc:spChg chg="mod">
          <ac:chgData name="Matahari Nendya" userId="1a1e95a6-b11e-4262-838a-feaa42c98c3c" providerId="ADAL" clId="{07CFD8A1-DC09-FA4C-88F0-440B2F466C3A}" dt="2022-02-25T09:04:59.967" v="388" actId="113"/>
          <ac:spMkLst>
            <pc:docMk/>
            <pc:sldMk cId="4252164367" sldId="378"/>
            <ac:spMk id="4" creationId="{12525D3F-49C0-4243-9087-65AAE9A49616}"/>
          </ac:spMkLst>
        </pc:spChg>
        <pc:picChg chg="mod">
          <ac:chgData name="Matahari Nendya" userId="1a1e95a6-b11e-4262-838a-feaa42c98c3c" providerId="ADAL" clId="{07CFD8A1-DC09-FA4C-88F0-440B2F466C3A}" dt="2022-02-25T09:05:14.161" v="393" actId="14100"/>
          <ac:picMkLst>
            <pc:docMk/>
            <pc:sldMk cId="4252164367" sldId="378"/>
            <ac:picMk id="6" creationId="{B8694136-3446-450B-9046-4134432B16BB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63422586" sldId="379"/>
        </pc:sldMkLst>
      </pc:sldChg>
      <pc:sldChg chg="modSp add mod">
        <pc:chgData name="Matahari Nendya" userId="1a1e95a6-b11e-4262-838a-feaa42c98c3c" providerId="ADAL" clId="{07CFD8A1-DC09-FA4C-88F0-440B2F466C3A}" dt="2022-02-25T09:05:23.262" v="396" actId="1076"/>
        <pc:sldMkLst>
          <pc:docMk/>
          <pc:sldMk cId="4238888117" sldId="379"/>
        </pc:sldMkLst>
        <pc:spChg chg="mod">
          <ac:chgData name="Matahari Nendya" userId="1a1e95a6-b11e-4262-838a-feaa42c98c3c" providerId="ADAL" clId="{07CFD8A1-DC09-FA4C-88F0-440B2F466C3A}" dt="2022-02-25T09:05:20.404" v="395" actId="404"/>
          <ac:spMkLst>
            <pc:docMk/>
            <pc:sldMk cId="4238888117" sldId="379"/>
            <ac:spMk id="3" creationId="{A185CC3C-EB54-4C55-973D-1119AC6835A3}"/>
          </ac:spMkLst>
        </pc:spChg>
        <pc:picChg chg="mod">
          <ac:chgData name="Matahari Nendya" userId="1a1e95a6-b11e-4262-838a-feaa42c98c3c" providerId="ADAL" clId="{07CFD8A1-DC09-FA4C-88F0-440B2F466C3A}" dt="2022-02-25T09:05:23.262" v="396" actId="1076"/>
          <ac:picMkLst>
            <pc:docMk/>
            <pc:sldMk cId="4238888117" sldId="379"/>
            <ac:picMk id="5" creationId="{9E4217B5-070E-4C9B-B6BA-F711AAF44368}"/>
          </ac:picMkLst>
        </pc:picChg>
      </pc:sldChg>
      <pc:sldChg chg="modSp add">
        <pc:chgData name="Matahari Nendya" userId="1a1e95a6-b11e-4262-838a-feaa42c98c3c" providerId="ADAL" clId="{07CFD8A1-DC09-FA4C-88F0-440B2F466C3A}" dt="2022-02-25T08:52:58.885" v="176" actId="403"/>
        <pc:sldMkLst>
          <pc:docMk/>
          <pc:sldMk cId="1664396562" sldId="380"/>
        </pc:sldMkLst>
        <pc:spChg chg="mod">
          <ac:chgData name="Matahari Nendya" userId="1a1e95a6-b11e-4262-838a-feaa42c98c3c" providerId="ADAL" clId="{07CFD8A1-DC09-FA4C-88F0-440B2F466C3A}" dt="2022-02-25T08:52:58.885" v="176" actId="403"/>
          <ac:spMkLst>
            <pc:docMk/>
            <pc:sldMk cId="1664396562" sldId="380"/>
            <ac:spMk id="84995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427577450" sldId="38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160608154" sldId="381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4396562" sldId="382"/>
        </pc:sldMkLst>
      </pc:sldChg>
      <pc:sldChg chg="ord">
        <pc:chgData name="Matahari Nendya" userId="1a1e95a6-b11e-4262-838a-feaa42c98c3c" providerId="ADAL" clId="{07CFD8A1-DC09-FA4C-88F0-440B2F466C3A}" dt="2022-02-25T09:06:06.579" v="406" actId="20578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07CFD8A1-DC09-FA4C-88F0-440B2F466C3A}" dt="2022-02-25T08:56:31.839" v="267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07CFD8A1-DC09-FA4C-88F0-440B2F466C3A}" dt="2022-02-25T08:56:31.839" v="267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55163419" sldId="385"/>
        </pc:sldMkLst>
      </pc:sldChg>
      <pc:sldChg chg="addSp modSp new mod">
        <pc:chgData name="Matahari Nendya" userId="1a1e95a6-b11e-4262-838a-feaa42c98c3c" providerId="ADAL" clId="{07CFD8A1-DC09-FA4C-88F0-440B2F466C3A}" dt="2022-02-25T09:03:13.503" v="363" actId="14100"/>
        <pc:sldMkLst>
          <pc:docMk/>
          <pc:sldMk cId="2211750611" sldId="385"/>
        </pc:sldMkLst>
        <pc:spChg chg="mod">
          <ac:chgData name="Matahari Nendya" userId="1a1e95a6-b11e-4262-838a-feaa42c98c3c" providerId="ADAL" clId="{07CFD8A1-DC09-FA4C-88F0-440B2F466C3A}" dt="2022-02-25T08:44:22.851" v="45" actId="20577"/>
          <ac:spMkLst>
            <pc:docMk/>
            <pc:sldMk cId="2211750611" sldId="385"/>
            <ac:spMk id="2" creationId="{00737FBA-2639-7449-8CB8-718CC22887F0}"/>
          </ac:spMkLst>
        </pc:spChg>
        <pc:spChg chg="mod">
          <ac:chgData name="Matahari Nendya" userId="1a1e95a6-b11e-4262-838a-feaa42c98c3c" providerId="ADAL" clId="{07CFD8A1-DC09-FA4C-88F0-440B2F466C3A}" dt="2022-02-25T09:03:13.503" v="363" actId="14100"/>
          <ac:spMkLst>
            <pc:docMk/>
            <pc:sldMk cId="2211750611" sldId="385"/>
            <ac:spMk id="3" creationId="{454F6E48-C4D2-8349-86FD-0ACF0F1F2B6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8" creationId="{8DF6F2D8-71BA-6243-BED7-10FFA96CEF28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9" creationId="{712DB767-9986-5F42-8CA0-40647A56223D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0" creationId="{8160AE19-3C95-A644-814A-AE87802F672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1" creationId="{27FFE18C-A65A-0A42-8E1F-9FDE5980C21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3" creationId="{79E40308-2BB9-154C-B7D3-C7205B49F387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4" creationId="{13D24FAB-F46B-454C-AD81-0AE31F0EC4A4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5" creationId="{1E22C179-761C-834F-8FC8-B3942ECAFA7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6" creationId="{A7A0F361-6ADD-E74F-AF3B-1803383796E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7" creationId="{416ACE3B-C891-E845-89DC-7F52810837EE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9" creationId="{896C46BB-B233-0F4A-AC0A-AF73C03A12F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0" creationId="{9490E777-08D3-8F4C-AEF8-B7300AB03A4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1" creationId="{CC4DF212-D4E2-4C45-98F8-58FA395D3062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2" creationId="{480A375A-67A5-D04A-B4DD-6DEBD741ACF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3" creationId="{9C59A8E8-19B8-7A4D-A3E8-5BD66B61220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4" creationId="{AB575ACA-E6F4-0248-8279-D2764D2AABB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5" creationId="{37A369C9-7547-CE4D-8516-85637AD2BDC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6" creationId="{F51CDCB0-B5A8-BC41-B2DC-527B88EA241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7" creationId="{BF14AD9A-FB4A-BE48-AD73-25436231BF2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8" creationId="{30540B90-39D8-D442-A448-70D303116E2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9" creationId="{3FF18C1D-AEAD-154B-B85C-0EC8D93C61D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30" creationId="{45C4C158-454E-6541-9F17-BAD193F4CDA4}"/>
          </ac:spMkLst>
        </pc:spChg>
        <pc:grpChg chg="add mod">
          <ac:chgData name="Matahari Nendya" userId="1a1e95a6-b11e-4262-838a-feaa42c98c3c" providerId="ADAL" clId="{07CFD8A1-DC09-FA4C-88F0-440B2F466C3A}" dt="2022-02-25T08:45:04.130" v="59" actId="1076"/>
          <ac:grpSpMkLst>
            <pc:docMk/>
            <pc:sldMk cId="2211750611" sldId="385"/>
            <ac:grpSpMk id="4" creationId="{574E3E1D-E3C6-CE49-BDBA-9C4C7DDBA5CD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5" creationId="{97B6B9FF-EE16-964F-88BB-2BF5A3BDE60B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6" creationId="{BF378A6D-AF6A-F241-BF1F-9D6037E69F3E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7" creationId="{E8509B82-F63B-C74F-9BEE-7284ED1A6305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2" creationId="{EAB9E130-823D-F647-9895-57D6D12BAE56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8" creationId="{531EC828-7DEC-A14C-A20B-D465EEC4E188}"/>
          </ac:grpSpMkLst>
        </pc:grpChg>
      </pc:sldChg>
      <pc:sldChg chg="new del">
        <pc:chgData name="Matahari Nendya" userId="1a1e95a6-b11e-4262-838a-feaa42c98c3c" providerId="ADAL" clId="{07CFD8A1-DC09-FA4C-88F0-440B2F466C3A}" dt="2022-02-25T08:42:55.525" v="22" actId="2696"/>
        <pc:sldMkLst>
          <pc:docMk/>
          <pc:sldMk cId="3801431809" sldId="385"/>
        </pc:sldMkLst>
      </pc:sldChg>
      <pc:sldChg chg="addSp delSp modSp new mod modClrScheme chgLayout">
        <pc:chgData name="Matahari Nendya" userId="1a1e95a6-b11e-4262-838a-feaa42c98c3c" providerId="ADAL" clId="{07CFD8A1-DC09-FA4C-88F0-440B2F466C3A}" dt="2022-02-25T09:09:16.061" v="425" actId="27636"/>
        <pc:sldMkLst>
          <pc:docMk/>
          <pc:sldMk cId="2673958323" sldId="386"/>
        </pc:sldMkLst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2" creationId="{A42F2D33-87A4-6143-B7B6-F8F6559BB574}"/>
          </ac:spMkLst>
        </pc:spChg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3" creationId="{CE4CC449-871D-7A42-849D-C05D413D0D70}"/>
          </ac:spMkLst>
        </pc:spChg>
        <pc:spChg chg="del">
          <ac:chgData name="Matahari Nendya" userId="1a1e95a6-b11e-4262-838a-feaa42c98c3c" providerId="ADAL" clId="{07CFD8A1-DC09-FA4C-88F0-440B2F466C3A}" dt="2022-02-25T08:46:26.091" v="66"/>
          <ac:spMkLst>
            <pc:docMk/>
            <pc:sldMk cId="2673958323" sldId="386"/>
            <ac:spMk id="4" creationId="{AE84E1CD-378C-924E-9B4A-17CE1BCF31E0}"/>
          </ac:spMkLst>
        </pc:spChg>
        <pc:spChg chg="add del mod">
          <ac:chgData name="Matahari Nendya" userId="1a1e95a6-b11e-4262-838a-feaa42c98c3c" providerId="ADAL" clId="{07CFD8A1-DC09-FA4C-88F0-440B2F466C3A}" dt="2022-02-25T08:46:30.225" v="68" actId="478"/>
          <ac:spMkLst>
            <pc:docMk/>
            <pc:sldMk cId="2673958323" sldId="386"/>
            <ac:spMk id="7" creationId="{3602BDAD-364C-B440-A970-C2989064D686}"/>
          </ac:spMkLst>
        </pc:spChg>
        <pc:spChg chg="add del mo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11" creationId="{BA1D7E64-1CCB-4847-904F-F24093752C12}"/>
          </ac:spMkLst>
        </pc:spChg>
        <pc:spChg chg="add mod ord">
          <ac:chgData name="Matahari Nendya" userId="1a1e95a6-b11e-4262-838a-feaa42c98c3c" providerId="ADAL" clId="{07CFD8A1-DC09-FA4C-88F0-440B2F466C3A}" dt="2022-02-25T08:47:30.864" v="98" actId="20577"/>
          <ac:spMkLst>
            <pc:docMk/>
            <pc:sldMk cId="2673958323" sldId="386"/>
            <ac:spMk id="12" creationId="{F840A5A0-1A03-2443-BDA0-1E4308901317}"/>
          </ac:spMkLst>
        </pc:spChg>
        <pc:spChg chg="add mod ord">
          <ac:chgData name="Matahari Nendya" userId="1a1e95a6-b11e-4262-838a-feaa42c98c3c" providerId="ADAL" clId="{07CFD8A1-DC09-FA4C-88F0-440B2F466C3A}" dt="2022-02-25T09:09:16.061" v="425" actId="27636"/>
          <ac:spMkLst>
            <pc:docMk/>
            <pc:sldMk cId="2673958323" sldId="386"/>
            <ac:spMk id="13" creationId="{88E7ADB3-DFB9-5845-B7B0-37DCF19D5A17}"/>
          </ac:spMkLst>
        </pc:spChg>
        <pc:picChg chg="add del mod">
          <ac:chgData name="Matahari Nendya" userId="1a1e95a6-b11e-4262-838a-feaa42c98c3c" providerId="ADAL" clId="{07CFD8A1-DC09-FA4C-88F0-440B2F466C3A}" dt="2022-02-25T08:46:27.806" v="67" actId="21"/>
          <ac:picMkLst>
            <pc:docMk/>
            <pc:sldMk cId="2673958323" sldId="386"/>
            <ac:picMk id="5" creationId="{10069A19-1A21-854A-A048-4A2764A42938}"/>
          </ac:picMkLst>
        </pc:picChg>
        <pc:picChg chg="add del mod">
          <ac:chgData name="Matahari Nendya" userId="1a1e95a6-b11e-4262-838a-feaa42c98c3c" providerId="ADAL" clId="{07CFD8A1-DC09-FA4C-88F0-440B2F466C3A}" dt="2022-02-25T08:46:32.848" v="70"/>
          <ac:picMkLst>
            <pc:docMk/>
            <pc:sldMk cId="2673958323" sldId="386"/>
            <ac:picMk id="8" creationId="{32B0CA64-DA19-B641-91DA-314E0BCCBFAC}"/>
          </ac:picMkLst>
        </pc:picChg>
        <pc:picChg chg="add del mod">
          <ac:chgData name="Matahari Nendya" userId="1a1e95a6-b11e-4262-838a-feaa42c98c3c" providerId="ADAL" clId="{07CFD8A1-DC09-FA4C-88F0-440B2F466C3A}" dt="2022-02-25T08:46:50.776" v="72" actId="478"/>
          <ac:picMkLst>
            <pc:docMk/>
            <pc:sldMk cId="2673958323" sldId="386"/>
            <ac:picMk id="9" creationId="{5A5483F1-CD41-5C42-9F1B-5119915D55E3}"/>
          </ac:picMkLst>
        </pc:picChg>
        <pc:picChg chg="add mod modCrop">
          <ac:chgData name="Matahari Nendya" userId="1a1e95a6-b11e-4262-838a-feaa42c98c3c" providerId="ADAL" clId="{07CFD8A1-DC09-FA4C-88F0-440B2F466C3A}" dt="2022-02-25T09:09:06.688" v="423" actId="14100"/>
          <ac:picMkLst>
            <pc:docMk/>
            <pc:sldMk cId="2673958323" sldId="386"/>
            <ac:picMk id="14" creationId="{7DAC0184-1659-3E4D-9029-D4EC851B928E}"/>
          </ac:picMkLst>
        </pc:picChg>
      </pc:sldChg>
      <pc:sldChg chg="add">
        <pc:chgData name="Matahari Nendya" userId="1a1e95a6-b11e-4262-838a-feaa42c98c3c" providerId="ADAL" clId="{07CFD8A1-DC09-FA4C-88F0-440B2F466C3A}" dt="2022-02-25T08:54:41.982" v="207"/>
        <pc:sldMkLst>
          <pc:docMk/>
          <pc:sldMk cId="1030975466" sldId="387"/>
        </pc:sldMkLst>
      </pc:sldChg>
      <pc:sldChg chg="add del">
        <pc:chgData name="Matahari Nendya" userId="1a1e95a6-b11e-4262-838a-feaa42c98c3c" providerId="ADAL" clId="{07CFD8A1-DC09-FA4C-88F0-440B2F466C3A}" dt="2022-02-25T08:54:29.156" v="202" actId="2696"/>
        <pc:sldMkLst>
          <pc:docMk/>
          <pc:sldMk cId="1303160590" sldId="387"/>
        </pc:sldMkLst>
      </pc:sldChg>
      <pc:sldChg chg="add del">
        <pc:chgData name="Matahari Nendya" userId="1a1e95a6-b11e-4262-838a-feaa42c98c3c" providerId="ADAL" clId="{07CFD8A1-DC09-FA4C-88F0-440B2F466C3A}" dt="2022-02-25T08:54:39.162" v="205"/>
        <pc:sldMkLst>
          <pc:docMk/>
          <pc:sldMk cId="2225469230" sldId="387"/>
        </pc:sldMkLst>
      </pc:sldChg>
      <pc:sldChg chg="add">
        <pc:chgData name="Matahari Nendya" userId="1a1e95a6-b11e-4262-838a-feaa42c98c3c" providerId="ADAL" clId="{07CFD8A1-DC09-FA4C-88F0-440B2F466C3A}" dt="2022-02-25T09:06:01.051" v="405" actId="2890"/>
        <pc:sldMkLst>
          <pc:docMk/>
          <pc:sldMk cId="136744209" sldId="388"/>
        </pc:sldMkLst>
      </pc:sldChg>
      <pc:sldChg chg="modSp new mod">
        <pc:chgData name="Matahari Nendya" userId="1a1e95a6-b11e-4262-838a-feaa42c98c3c" providerId="ADAL" clId="{07CFD8A1-DC09-FA4C-88F0-440B2F466C3A}" dt="2022-02-26T06:55:39.767" v="768" actId="20577"/>
        <pc:sldMkLst>
          <pc:docMk/>
          <pc:sldMk cId="2505985030" sldId="389"/>
        </pc:sldMkLst>
        <pc:spChg chg="mod">
          <ac:chgData name="Matahari Nendya" userId="1a1e95a6-b11e-4262-838a-feaa42c98c3c" providerId="ADAL" clId="{07CFD8A1-DC09-FA4C-88F0-440B2F466C3A}" dt="2022-02-26T06:55:39.767" v="768" actId="20577"/>
          <ac:spMkLst>
            <pc:docMk/>
            <pc:sldMk cId="2505985030" sldId="389"/>
            <ac:spMk id="2" creationId="{FD1E7A20-8D0C-8349-AB04-BDDE651C9CA5}"/>
          </ac:spMkLst>
        </pc:spChg>
        <pc:spChg chg="mod">
          <ac:chgData name="Matahari Nendya" userId="1a1e95a6-b11e-4262-838a-feaa42c98c3c" providerId="ADAL" clId="{07CFD8A1-DC09-FA4C-88F0-440B2F466C3A}" dt="2022-02-26T06:55:04.704" v="752" actId="20577"/>
          <ac:spMkLst>
            <pc:docMk/>
            <pc:sldMk cId="2505985030" sldId="389"/>
            <ac:spMk id="3" creationId="{D430CF56-43F6-F642-B2EF-3B96C7C51FC5}"/>
          </ac:spMkLst>
        </pc:spChg>
      </pc:sldChg>
      <pc:sldMasterChg chg="delSldLayout">
        <pc:chgData name="Matahari Nendya" userId="1a1e95a6-b11e-4262-838a-feaa42c98c3c" providerId="ADAL" clId="{07CFD8A1-DC09-FA4C-88F0-440B2F466C3A}" dt="2022-02-25T09:06:08.639" v="407" actId="2696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07CFD8A1-DC09-FA4C-88F0-440B2F466C3A}" dt="2022-02-25T09:06:08.639" v="407" actId="2696"/>
          <pc:sldLayoutMkLst>
            <pc:docMk/>
            <pc:sldMasterMk cId="3839803590" sldId="2147483648"/>
            <pc:sldLayoutMk cId="1569105382" sldId="2147483673"/>
          </pc:sldLayoutMkLst>
        </pc:sldLayoutChg>
      </pc:sldMasterChg>
    </pc:docChg>
  </pc:docChgLst>
  <pc:docChgLst>
    <pc:chgData name="Matahari Nendya" userId="1a1e95a6-b11e-4262-838a-feaa42c98c3c" providerId="ADAL" clId="{0B383EB7-E5B4-4784-8021-780331DD65FB}"/>
    <pc:docChg chg="undo redo custSel addSld delSld modSld sldOrd modMainMaster modNotesMaster">
      <pc:chgData name="Matahari Nendya" userId="1a1e95a6-b11e-4262-838a-feaa42c98c3c" providerId="ADAL" clId="{0B383EB7-E5B4-4784-8021-780331DD65FB}" dt="2022-02-06T13:14:45.125" v="4783" actId="2710"/>
      <pc:docMkLst>
        <pc:docMk/>
      </pc:docMkLst>
      <pc:sldChg chg="addSp delSp modSp mod modNotes">
        <pc:chgData name="Matahari Nendya" userId="1a1e95a6-b11e-4262-838a-feaa42c98c3c" providerId="ADAL" clId="{0B383EB7-E5B4-4784-8021-780331DD65FB}" dt="2022-02-06T13:13:48.459" v="4782" actId="478"/>
        <pc:sldMkLst>
          <pc:docMk/>
          <pc:sldMk cId="2977814846" sldId="256"/>
        </pc:sldMkLst>
        <pc:spChg chg="add mod">
          <ac:chgData name="Matahari Nendya" userId="1a1e95a6-b11e-4262-838a-feaa42c98c3c" providerId="ADAL" clId="{0B383EB7-E5B4-4784-8021-780331DD65FB}" dt="2022-02-06T12:47:28.204" v="4389" actId="1076"/>
          <ac:spMkLst>
            <pc:docMk/>
            <pc:sldMk cId="2977814846" sldId="256"/>
            <ac:spMk id="3" creationId="{6CD6B87D-6B23-4E0D-9D66-2F97D5C31D1B}"/>
          </ac:spMkLst>
        </pc:spChg>
        <pc:spChg chg="mod">
          <ac:chgData name="Matahari Nendya" userId="1a1e95a6-b11e-4262-838a-feaa42c98c3c" providerId="ADAL" clId="{0B383EB7-E5B4-4784-8021-780331DD65FB}" dt="2022-02-06T13:13:43.732" v="4780" actId="1076"/>
          <ac:spMkLst>
            <pc:docMk/>
            <pc:sldMk cId="2977814846" sldId="256"/>
            <ac:spMk id="4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0:28:18.929" v="475" actId="478"/>
          <ac:spMkLst>
            <pc:docMk/>
            <pc:sldMk cId="2977814846" sldId="256"/>
            <ac:spMk id="5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3:12:24.515" v="4760" actId="478"/>
          <ac:picMkLst>
            <pc:docMk/>
            <pc:sldMk cId="2977814846" sldId="256"/>
            <ac:picMk id="7" creationId="{BFDF18B4-4CFD-4D09-A038-EBED4B645E1D}"/>
          </ac:picMkLst>
        </pc:picChg>
        <pc:picChg chg="add mod">
          <ac:chgData name="Matahari Nendya" userId="1a1e95a6-b11e-4262-838a-feaa42c98c3c" providerId="ADAL" clId="{0B383EB7-E5B4-4784-8021-780331DD65FB}" dt="2022-02-06T12:47:24.274" v="4388" actId="14100"/>
          <ac:picMkLst>
            <pc:docMk/>
            <pc:sldMk cId="2977814846" sldId="256"/>
            <ac:picMk id="8" creationId="{F80AE4E0-431F-47CC-AD31-70E19AA8CB2F}"/>
          </ac:picMkLst>
        </pc:picChg>
        <pc:picChg chg="add del mod">
          <ac:chgData name="Matahari Nendya" userId="1a1e95a6-b11e-4262-838a-feaa42c98c3c" providerId="ADAL" clId="{0B383EB7-E5B4-4784-8021-780331DD65FB}" dt="2022-02-06T13:13:13.907" v="4774" actId="478"/>
          <ac:picMkLst>
            <pc:docMk/>
            <pc:sldMk cId="2977814846" sldId="256"/>
            <ac:picMk id="10" creationId="{7B43CB2B-1D83-4025-838E-3098FCC511F6}"/>
          </ac:picMkLst>
        </pc:picChg>
        <pc:picChg chg="add del mod">
          <ac:chgData name="Matahari Nendya" userId="1a1e95a6-b11e-4262-838a-feaa42c98c3c" providerId="ADAL" clId="{0B383EB7-E5B4-4784-8021-780331DD65FB}" dt="2022-02-06T13:13:11.891" v="4773" actId="478"/>
          <ac:picMkLst>
            <pc:docMk/>
            <pc:sldMk cId="2977814846" sldId="256"/>
            <ac:picMk id="14" creationId="{D9B8434E-43EC-4CDC-9BBB-B9B866D0B4BD}"/>
          </ac:picMkLst>
        </pc:picChg>
        <pc:picChg chg="add del mod">
          <ac:chgData name="Matahari Nendya" userId="1a1e95a6-b11e-4262-838a-feaa42c98c3c" providerId="ADAL" clId="{0B383EB7-E5B4-4784-8021-780331DD65FB}" dt="2022-02-06T13:13:48.459" v="4782" actId="478"/>
          <ac:picMkLst>
            <pc:docMk/>
            <pc:sldMk cId="2977814846" sldId="256"/>
            <ac:picMk id="4098" creationId="{9C7F03F1-F179-476D-BE6D-1BAB0ED72EF9}"/>
          </ac:picMkLst>
        </pc:picChg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2105023" sldId="257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46121372" sldId="258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47046793" sldId="259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759912458" sldId="260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588365147" sldId="261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96067270" sldId="262"/>
        </pc:sldMkLst>
      </pc:sldChg>
      <pc:sldChg chg="add del">
        <pc:chgData name="Matahari Nendya" userId="1a1e95a6-b11e-4262-838a-feaa42c98c3c" providerId="ADAL" clId="{0B383EB7-E5B4-4784-8021-780331DD65FB}" dt="2022-02-06T12:03:22.701" v="3403"/>
        <pc:sldMkLst>
          <pc:docMk/>
          <pc:sldMk cId="2493560836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247583210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3634258" sldId="264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15279390" sldId="265"/>
        </pc:sldMkLst>
      </pc:sldChg>
      <pc:sldChg chg="modSp del mod ord">
        <pc:chgData name="Matahari Nendya" userId="1a1e95a6-b11e-4262-838a-feaa42c98c3c" providerId="ADAL" clId="{0B383EB7-E5B4-4784-8021-780331DD65FB}" dt="2022-02-06T11:06:33.002" v="1781" actId="47"/>
        <pc:sldMkLst>
          <pc:docMk/>
          <pc:sldMk cId="2284280595" sldId="268"/>
        </pc:sldMkLst>
        <pc:spChg chg="mod">
          <ac:chgData name="Matahari Nendya" userId="1a1e95a6-b11e-4262-838a-feaa42c98c3c" providerId="ADAL" clId="{0B383EB7-E5B4-4784-8021-780331DD65FB}" dt="2022-02-06T11:06:25.052" v="1778" actId="14100"/>
          <ac:spMkLst>
            <pc:docMk/>
            <pc:sldMk cId="2284280595" sldId="268"/>
            <ac:spMk id="8" creationId="{00000000-0000-0000-0000-000000000000}"/>
          </ac:spMkLst>
        </pc:spChg>
      </pc:sldChg>
      <pc:sldChg chg="del modAnim">
        <pc:chgData name="Matahari Nendya" userId="1a1e95a6-b11e-4262-838a-feaa42c98c3c" providerId="ADAL" clId="{0B383EB7-E5B4-4784-8021-780331DD65FB}" dt="2022-02-06T11:57:12.881" v="3329" actId="47"/>
        <pc:sldMkLst>
          <pc:docMk/>
          <pc:sldMk cId="2746029914" sldId="269"/>
        </pc:sldMkLst>
      </pc:sldChg>
      <pc:sldChg chg="modSp new mod ord">
        <pc:chgData name="Matahari Nendya" userId="1a1e95a6-b11e-4262-838a-feaa42c98c3c" providerId="ADAL" clId="{0B383EB7-E5B4-4784-8021-780331DD65FB}" dt="2022-02-06T12:48:33.846" v="4406" actId="27636"/>
        <pc:sldMkLst>
          <pc:docMk/>
          <pc:sldMk cId="775600019" sldId="270"/>
        </pc:sldMkLst>
        <pc:spChg chg="mod">
          <ac:chgData name="Matahari Nendya" userId="1a1e95a6-b11e-4262-838a-feaa42c98c3c" providerId="ADAL" clId="{0B383EB7-E5B4-4784-8021-780331DD65FB}" dt="2022-02-06T11:16:50.923" v="2302" actId="20577"/>
          <ac:spMkLst>
            <pc:docMk/>
            <pc:sldMk cId="775600019" sldId="270"/>
            <ac:spMk id="2" creationId="{5D977F10-FFE8-4EE5-8696-2A57238697AE}"/>
          </ac:spMkLst>
        </pc:spChg>
        <pc:spChg chg="mod">
          <ac:chgData name="Matahari Nendya" userId="1a1e95a6-b11e-4262-838a-feaa42c98c3c" providerId="ADAL" clId="{0B383EB7-E5B4-4784-8021-780331DD65FB}" dt="2022-02-06T12:48:33.846" v="4406" actId="27636"/>
          <ac:spMkLst>
            <pc:docMk/>
            <pc:sldMk cId="775600019" sldId="270"/>
            <ac:spMk id="3" creationId="{ED984901-78B3-46C7-BB2B-2DFB9BAC0BD6}"/>
          </ac:spMkLst>
        </pc:spChg>
      </pc:sldChg>
      <pc:sldChg chg="addSp delSp modSp add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2525610893" sldId="271"/>
        </pc:sldMkLst>
        <pc:spChg chg="add del mod ord">
          <ac:chgData name="Matahari Nendya" userId="1a1e95a6-b11e-4262-838a-feaa42c98c3c" providerId="ADAL" clId="{0B383EB7-E5B4-4784-8021-780331DD65FB}" dt="2022-02-06T11:02:44.612" v="1469"/>
          <ac:spMkLst>
            <pc:docMk/>
            <pc:sldMk cId="2525610893" sldId="271"/>
            <ac:spMk id="2" creationId="{FA4CA5AA-8FBC-43E2-A50E-FFED9E049E5A}"/>
          </ac:spMkLst>
        </pc:spChg>
        <pc:spChg chg="add del mod">
          <ac:chgData name="Matahari Nendya" userId="1a1e95a6-b11e-4262-838a-feaa42c98c3c" providerId="ADAL" clId="{0B383EB7-E5B4-4784-8021-780331DD65FB}" dt="2022-02-06T11:20:58.491" v="2405" actId="478"/>
          <ac:spMkLst>
            <pc:docMk/>
            <pc:sldMk cId="2525610893" sldId="271"/>
            <ac:spMk id="3" creationId="{238542F0-432B-41C6-B964-3F91D9F363BE}"/>
          </ac:spMkLst>
        </pc:spChg>
        <pc:spChg chg="mod ord">
          <ac:chgData name="Matahari Nendya" userId="1a1e95a6-b11e-4262-838a-feaa42c98c3c" providerId="ADAL" clId="{0B383EB7-E5B4-4784-8021-780331DD65FB}" dt="2022-02-06T12:45:19.468" v="4369" actId="26606"/>
          <ac:spMkLst>
            <pc:docMk/>
            <pc:sldMk cId="2525610893" sldId="271"/>
            <ac:spMk id="7" creationId="{00000000-0000-0000-0000-000000000000}"/>
          </ac:spMkLst>
        </pc:spChg>
        <pc:spChg chg="mod ord">
          <ac:chgData name="Matahari Nendya" userId="1a1e95a6-b11e-4262-838a-feaa42c98c3c" providerId="ADAL" clId="{0B383EB7-E5B4-4784-8021-780331DD65FB}" dt="2022-02-06T12:47:12.287" v="4381"/>
          <ac:spMkLst>
            <pc:docMk/>
            <pc:sldMk cId="2525610893" sldId="271"/>
            <ac:spMk id="8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1:20:55.883" v="2404" actId="478"/>
          <ac:picMkLst>
            <pc:docMk/>
            <pc:sldMk cId="2525610893" sldId="271"/>
            <ac:picMk id="5" creationId="{113B3E51-C7C5-4E61-B876-9908D07C1AF2}"/>
          </ac:picMkLst>
        </pc:picChg>
        <pc:picChg chg="add del mod">
          <ac:chgData name="Matahari Nendya" userId="1a1e95a6-b11e-4262-838a-feaa42c98c3c" providerId="ADAL" clId="{0B383EB7-E5B4-4784-8021-780331DD65FB}" dt="2022-02-06T12:45:19.853" v="4370"/>
          <ac:picMkLst>
            <pc:docMk/>
            <pc:sldMk cId="2525610893" sldId="271"/>
            <ac:picMk id="3074" creationId="{DBC639F9-18B3-4150-AB03-623989B49251}"/>
          </ac:picMkLst>
        </pc:picChg>
      </pc:sldChg>
      <pc:sldChg chg="add del">
        <pc:chgData name="Matahari Nendya" userId="1a1e95a6-b11e-4262-838a-feaa42c98c3c" providerId="ADAL" clId="{0B383EB7-E5B4-4784-8021-780331DD65FB}" dt="2022-02-06T11:57:12.881" v="3329" actId="47"/>
        <pc:sldMkLst>
          <pc:docMk/>
          <pc:sldMk cId="4176426564" sldId="272"/>
        </pc:sldMkLst>
      </pc:sldChg>
      <pc:sldChg chg="add">
        <pc:chgData name="Matahari Nendya" userId="1a1e95a6-b11e-4262-838a-feaa42c98c3c" providerId="ADAL" clId="{0B383EB7-E5B4-4784-8021-780331DD65FB}" dt="2022-02-06T09:49:31.178" v="247" actId="2890"/>
        <pc:sldMkLst>
          <pc:docMk/>
          <pc:sldMk cId="118566429" sldId="273"/>
        </pc:sldMkLst>
      </pc:sldChg>
      <pc:sldChg chg="addSp delSp modSp new mod modClrScheme chgLayout">
        <pc:chgData name="Matahari Nendya" userId="1a1e95a6-b11e-4262-838a-feaa42c98c3c" providerId="ADAL" clId="{0B383EB7-E5B4-4784-8021-780331DD65FB}" dt="2022-02-06T12:47:36.586" v="4391" actId="1036"/>
        <pc:sldMkLst>
          <pc:docMk/>
          <pc:sldMk cId="2066667476" sldId="274"/>
        </pc:sldMkLst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2" creationId="{E44CB31C-4299-4E22-AD78-338AAB7E7904}"/>
          </ac:spMkLst>
        </pc:spChg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3" creationId="{C520F151-070D-495A-A9C9-4BB9EF7812F6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4" creationId="{04B9D10A-6DA9-4AEF-8FEC-DE8BB410DBA0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5" creationId="{2CDC0270-3F03-4830-9BB8-19012C7630BC}"/>
          </ac:spMkLst>
        </pc:spChg>
        <pc:spChg chg="add mod ord">
          <ac:chgData name="Matahari Nendya" userId="1a1e95a6-b11e-4262-838a-feaa42c98c3c" providerId="ADAL" clId="{0B383EB7-E5B4-4784-8021-780331DD65FB}" dt="2022-02-06T12:47:36.586" v="4391" actId="1036"/>
          <ac:spMkLst>
            <pc:docMk/>
            <pc:sldMk cId="2066667476" sldId="274"/>
            <ac:spMk id="6" creationId="{7D968D12-1E42-4540-94BF-5B0E288C56C1}"/>
          </ac:spMkLst>
        </pc:spChg>
        <pc:spChg chg="add del mod ord">
          <ac:chgData name="Matahari Nendya" userId="1a1e95a6-b11e-4262-838a-feaa42c98c3c" providerId="ADAL" clId="{0B383EB7-E5B4-4784-8021-780331DD65FB}" dt="2022-02-06T10:29:48.511" v="484" actId="478"/>
          <ac:spMkLst>
            <pc:docMk/>
            <pc:sldMk cId="2066667476" sldId="274"/>
            <ac:spMk id="7" creationId="{E6690A9B-EA32-4A76-85D6-949061342238}"/>
          </ac:spMkLst>
        </pc:spChg>
      </pc:sldChg>
      <pc:sldChg chg="modSp add mod ord">
        <pc:chgData name="Matahari Nendya" userId="1a1e95a6-b11e-4262-838a-feaa42c98c3c" providerId="ADAL" clId="{0B383EB7-E5B4-4784-8021-780331DD65FB}" dt="2022-02-06T12:47:12.586" v="4384" actId="27636"/>
        <pc:sldMkLst>
          <pc:docMk/>
          <pc:sldMk cId="2325643555" sldId="275"/>
        </pc:sldMkLst>
        <pc:spChg chg="mod">
          <ac:chgData name="Matahari Nendya" userId="1a1e95a6-b11e-4262-838a-feaa42c98c3c" providerId="ADAL" clId="{0B383EB7-E5B4-4784-8021-780331DD65FB}" dt="2022-02-06T10:30:36.120" v="528" actId="20577"/>
          <ac:spMkLst>
            <pc:docMk/>
            <pc:sldMk cId="2325643555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586" v="4384" actId="27636"/>
          <ac:spMkLst>
            <pc:docMk/>
            <pc:sldMk cId="2325643555" sldId="275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34:53.242" v="597" actId="207"/>
        <pc:sldMkLst>
          <pc:docMk/>
          <pc:sldMk cId="2799210375" sldId="276"/>
        </pc:sldMkLst>
        <pc:spChg chg="mod">
          <ac:chgData name="Matahari Nendya" userId="1a1e95a6-b11e-4262-838a-feaa42c98c3c" providerId="ADAL" clId="{0B383EB7-E5B4-4784-8021-780331DD65FB}" dt="2022-02-06T10:32:48.888" v="579" actId="20577"/>
          <ac:spMkLst>
            <pc:docMk/>
            <pc:sldMk cId="2799210375" sldId="276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34:53.242" v="597" actId="207"/>
          <ac:spMkLst>
            <pc:docMk/>
            <pc:sldMk cId="2799210375" sldId="276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43:58.465" v="865" actId="20577"/>
        <pc:sldMkLst>
          <pc:docMk/>
          <pc:sldMk cId="160971463" sldId="277"/>
        </pc:sldMkLst>
        <pc:spChg chg="mod">
          <ac:chgData name="Matahari Nendya" userId="1a1e95a6-b11e-4262-838a-feaa42c98c3c" providerId="ADAL" clId="{0B383EB7-E5B4-4784-8021-780331DD65FB}" dt="2022-02-06T10:41:14.335" v="631" actId="20577"/>
          <ac:spMkLst>
            <pc:docMk/>
            <pc:sldMk cId="160971463" sldId="277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43:58.465" v="865" actId="20577"/>
          <ac:spMkLst>
            <pc:docMk/>
            <pc:sldMk cId="160971463" sldId="277"/>
            <ac:spMk id="8" creationId="{00000000-0000-0000-0000-000000000000}"/>
          </ac:spMkLst>
        </pc:spChg>
      </pc:sldChg>
      <pc:sldChg chg="modSp add mod ord">
        <pc:chgData name="Matahari Nendya" userId="1a1e95a6-b11e-4262-838a-feaa42c98c3c" providerId="ADAL" clId="{0B383EB7-E5B4-4784-8021-780331DD65FB}" dt="2022-02-06T13:11:32.647" v="4758" actId="403"/>
        <pc:sldMkLst>
          <pc:docMk/>
          <pc:sldMk cId="2499744985" sldId="278"/>
        </pc:sldMkLst>
        <pc:spChg chg="mod">
          <ac:chgData name="Matahari Nendya" userId="1a1e95a6-b11e-4262-838a-feaa42c98c3c" providerId="ADAL" clId="{0B383EB7-E5B4-4784-8021-780331DD65FB}" dt="2022-02-06T10:44:28.017" v="894" actId="20577"/>
          <ac:spMkLst>
            <pc:docMk/>
            <pc:sldMk cId="2499744985" sldId="27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3:11:32.647" v="4758" actId="403"/>
          <ac:spMkLst>
            <pc:docMk/>
            <pc:sldMk cId="2499744985" sldId="278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2:46:37.904" v="4378" actId="404"/>
        <pc:sldMkLst>
          <pc:docMk/>
          <pc:sldMk cId="981088112" sldId="279"/>
        </pc:sldMkLst>
        <pc:spChg chg="mod">
          <ac:chgData name="Matahari Nendya" userId="1a1e95a6-b11e-4262-838a-feaa42c98c3c" providerId="ADAL" clId="{0B383EB7-E5B4-4784-8021-780331DD65FB}" dt="2022-02-06T10:47:10.792" v="989" actId="20577"/>
          <ac:spMkLst>
            <pc:docMk/>
            <pc:sldMk cId="981088112" sldId="279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6:37.904" v="4378" actId="404"/>
          <ac:spMkLst>
            <pc:docMk/>
            <pc:sldMk cId="981088112" sldId="279"/>
            <ac:spMk id="8" creationId="{00000000-0000-0000-0000-000000000000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591385961" sldId="280"/>
        </pc:sldMkLst>
        <pc:spChg chg="mod">
          <ac:chgData name="Matahari Nendya" userId="1a1e95a6-b11e-4262-838a-feaa42c98c3c" providerId="ADAL" clId="{0B383EB7-E5B4-4784-8021-780331DD65FB}" dt="2022-02-06T10:51:56.466" v="1053" actId="20577"/>
          <ac:spMkLst>
            <pc:docMk/>
            <pc:sldMk cId="591385961" sldId="280"/>
            <ac:spMk id="2" creationId="{6D31A837-335C-4520-A71B-F89721C6546C}"/>
          </ac:spMkLst>
        </pc:spChg>
        <pc:spChg chg="del mod">
          <ac:chgData name="Matahari Nendya" userId="1a1e95a6-b11e-4262-838a-feaa42c98c3c" providerId="ADAL" clId="{0B383EB7-E5B4-4784-8021-780331DD65FB}" dt="2022-02-06T10:52:23.153" v="1057" actId="478"/>
          <ac:spMkLst>
            <pc:docMk/>
            <pc:sldMk cId="591385961" sldId="280"/>
            <ac:spMk id="3" creationId="{982C5C8D-01D7-4941-A182-63CEA5D34DE7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591385961" sldId="280"/>
            <ac:graphicFrameMk id="4" creationId="{BBAEF4B0-7335-4EFF-A329-54A260F3F22B}"/>
          </ac:graphicFrameMkLst>
        </pc:graphicFrameChg>
      </pc:sldChg>
      <pc:sldChg chg="addSp delSp modSp add mod">
        <pc:chgData name="Matahari Nendya" userId="1a1e95a6-b11e-4262-838a-feaa42c98c3c" providerId="ADAL" clId="{0B383EB7-E5B4-4784-8021-780331DD65FB}" dt="2022-02-06T12:47:12.287" v="4381"/>
        <pc:sldMkLst>
          <pc:docMk/>
          <pc:sldMk cId="779520275" sldId="281"/>
        </pc:sldMkLst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2" creationId="{6D31A837-335C-4520-A71B-F89721C6546C}"/>
          </ac:spMkLst>
        </pc:spChg>
        <pc:spChg chg="add del mod">
          <ac:chgData name="Matahari Nendya" userId="1a1e95a6-b11e-4262-838a-feaa42c98c3c" providerId="ADAL" clId="{0B383EB7-E5B4-4784-8021-780331DD65FB}" dt="2022-02-06T11:05:43.766" v="1758"/>
          <ac:spMkLst>
            <pc:docMk/>
            <pc:sldMk cId="779520275" sldId="281"/>
            <ac:spMk id="5" creationId="{4FAD0DF8-215A-4F89-8A31-8D810DE2D221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6" creationId="{FFEF0872-8C4A-4FCD-9F36-380213C20A88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8" creationId="{340EB4B5-FCB8-4BDB-B3F1-F60BAFDC8DD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779520275" sldId="281"/>
            <ac:spMk id="9" creationId="{FA5CB841-E87B-4D81-B3E8-02D2A6706E63}"/>
          </ac:spMkLst>
        </pc:spChg>
        <pc:graphicFrameChg chg="add del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779520275" sldId="281"/>
            <ac:graphicFrameMk id="4" creationId="{BBAEF4B0-7335-4EFF-A329-54A260F3F22B}"/>
          </ac:graphicFrameMkLst>
        </pc:graphicFrameChg>
      </pc:sldChg>
      <pc:sldChg chg="addSp delSp modSp add mod ord">
        <pc:chgData name="Matahari Nendya" userId="1a1e95a6-b11e-4262-838a-feaa42c98c3c" providerId="ADAL" clId="{0B383EB7-E5B4-4784-8021-780331DD65FB}" dt="2022-02-06T12:47:12.287" v="4381"/>
        <pc:sldMkLst>
          <pc:docMk/>
          <pc:sldMk cId="2128936611" sldId="282"/>
        </pc:sldMkLst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2128936611" sldId="282"/>
            <ac:spMk id="3" creationId="{A814232C-4957-4D18-A90A-EF6ECD75FD4B}"/>
          </ac:spMkLst>
        </pc:spChg>
        <pc:spChg chg="mod">
          <ac:chgData name="Matahari Nendya" userId="1a1e95a6-b11e-4262-838a-feaa42c98c3c" providerId="ADAL" clId="{0B383EB7-E5B4-4784-8021-780331DD65FB}" dt="2022-02-06T11:07:00.154" v="1805" actId="20577"/>
          <ac:spMkLst>
            <pc:docMk/>
            <pc:sldMk cId="2128936611" sldId="282"/>
            <ac:spMk id="7" creationId="{00000000-0000-0000-0000-000000000000}"/>
          </ac:spMkLst>
        </pc:spChg>
        <pc:spChg chg="del">
          <ac:chgData name="Matahari Nendya" userId="1a1e95a6-b11e-4262-838a-feaa42c98c3c" providerId="ADAL" clId="{0B383EB7-E5B4-4784-8021-780331DD65FB}" dt="2022-02-06T11:07:29.788" v="1806" actId="478"/>
          <ac:spMkLst>
            <pc:docMk/>
            <pc:sldMk cId="2128936611" sldId="282"/>
            <ac:spMk id="8" creationId="{00000000-0000-0000-0000-000000000000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6" creationId="{1A4502BF-EEE8-4B06-8F5B-7F8AAC92A154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9" creationId="{772B8937-6A6D-4855-A351-1A7D6ACEC4AD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10" creationId="{E3357EF9-BD23-4FE4-9A9B-7765F9D9B17D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8:02.970" v="4397" actId="1076"/>
        <pc:sldMkLst>
          <pc:docMk/>
          <pc:sldMk cId="1254191749" sldId="283"/>
        </pc:sldMkLst>
        <pc:spChg chg="mod">
          <ac:chgData name="Matahari Nendya" userId="1a1e95a6-b11e-4262-838a-feaa42c98c3c" providerId="ADAL" clId="{0B383EB7-E5B4-4784-8021-780331DD65FB}" dt="2022-02-06T11:08:43.886" v="1910" actId="113"/>
          <ac:spMkLst>
            <pc:docMk/>
            <pc:sldMk cId="1254191749" sldId="283"/>
            <ac:spMk id="7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1:09:43.522" v="1914" actId="478"/>
          <ac:spMkLst>
            <pc:docMk/>
            <pc:sldMk cId="1254191749" sldId="283"/>
            <ac:spMk id="8" creationId="{00000000-0000-0000-0000-000000000000}"/>
          </ac:spMkLst>
        </pc:spChg>
        <pc:spChg chg="add mod">
          <ac:chgData name="Matahari Nendya" userId="1a1e95a6-b11e-4262-838a-feaa42c98c3c" providerId="ADAL" clId="{0B383EB7-E5B4-4784-8021-780331DD65FB}" dt="2022-02-06T12:48:02.970" v="4397" actId="1076"/>
          <ac:spMkLst>
            <pc:docMk/>
            <pc:sldMk cId="1254191749" sldId="283"/>
            <ac:spMk id="9" creationId="{0A44BA90-5DF4-4648-B82E-B5F8AD7521F9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1254191749" sldId="283"/>
            <ac:graphicFrameMk id="2" creationId="{8722C687-9D06-4599-9497-3F2313FA3DCD}"/>
          </ac:graphicFrameMkLst>
        </pc:graphicFrameChg>
        <pc:picChg chg="add mod">
          <ac:chgData name="Matahari Nendya" userId="1a1e95a6-b11e-4262-838a-feaa42c98c3c" providerId="ADAL" clId="{0B383EB7-E5B4-4784-8021-780331DD65FB}" dt="2022-02-06T12:47:58.066" v="4395" actId="1076"/>
          <ac:picMkLst>
            <pc:docMk/>
            <pc:sldMk cId="1254191749" sldId="283"/>
            <ac:picMk id="4" creationId="{CDFFA3DA-45CD-497D-B10A-80187EBD49AE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8:15.362" v="4400" actId="2710"/>
        <pc:sldMkLst>
          <pc:docMk/>
          <pc:sldMk cId="1685075735" sldId="284"/>
        </pc:sldMkLst>
        <pc:spChg chg="mod">
          <ac:chgData name="Matahari Nendya" userId="1a1e95a6-b11e-4262-838a-feaa42c98c3c" providerId="ADAL" clId="{0B383EB7-E5B4-4784-8021-780331DD65FB}" dt="2022-02-06T11:13:46.091" v="2184" actId="20577"/>
          <ac:spMkLst>
            <pc:docMk/>
            <pc:sldMk cId="1685075735" sldId="284"/>
            <ac:spMk id="2" creationId="{08B2159B-4507-4EC3-B4AD-AC1696EB3C89}"/>
          </ac:spMkLst>
        </pc:spChg>
        <pc:spChg chg="mod">
          <ac:chgData name="Matahari Nendya" userId="1a1e95a6-b11e-4262-838a-feaa42c98c3c" providerId="ADAL" clId="{0B383EB7-E5B4-4784-8021-780331DD65FB}" dt="2022-02-06T12:48:15.362" v="4400" actId="2710"/>
          <ac:spMkLst>
            <pc:docMk/>
            <pc:sldMk cId="1685075735" sldId="284"/>
            <ac:spMk id="3" creationId="{9887F5CD-68AC-4923-8423-2973227465D7}"/>
          </ac:spMkLst>
        </pc:spChg>
      </pc:sldChg>
      <pc:sldChg chg="addSp delSp modSp new mod modClrScheme chgLayout">
        <pc:chgData name="Matahari Nendya" userId="1a1e95a6-b11e-4262-838a-feaa42c98c3c" providerId="ADAL" clId="{0B383EB7-E5B4-4784-8021-780331DD65FB}" dt="2022-02-06T13:10:29.725" v="4755" actId="14100"/>
        <pc:sldMkLst>
          <pc:docMk/>
          <pc:sldMk cId="4037400673" sldId="285"/>
        </pc:sldMkLst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2" creationId="{77CF6E29-2C9E-4A86-9958-73017CBA0D30}"/>
          </ac:spMkLst>
        </pc:spChg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3" creationId="{01B9B9E4-1799-4186-A59D-5156DC5D7248}"/>
          </ac:spMkLst>
        </pc:spChg>
        <pc:spChg chg="del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4" creationId="{51D8F893-0968-4D4C-9DA2-148F7525D616}"/>
          </ac:spMkLst>
        </pc:spChg>
        <pc:spChg chg="add mod ord">
          <ac:chgData name="Matahari Nendya" userId="1a1e95a6-b11e-4262-838a-feaa42c98c3c" providerId="ADAL" clId="{0B383EB7-E5B4-4784-8021-780331DD65FB}" dt="2022-02-06T11:21:22.060" v="2417" actId="20577"/>
          <ac:spMkLst>
            <pc:docMk/>
            <pc:sldMk cId="4037400673" sldId="285"/>
            <ac:spMk id="5" creationId="{9E6E5549-10F5-4CA8-A02A-56CF40358DE8}"/>
          </ac:spMkLst>
        </pc:spChg>
        <pc:spChg chg="add mod ord">
          <ac:chgData name="Matahari Nendya" userId="1a1e95a6-b11e-4262-838a-feaa42c98c3c" providerId="ADAL" clId="{0B383EB7-E5B4-4784-8021-780331DD65FB}" dt="2022-02-06T13:10:29.725" v="4755" actId="14100"/>
          <ac:spMkLst>
            <pc:docMk/>
            <pc:sldMk cId="4037400673" sldId="285"/>
            <ac:spMk id="6" creationId="{89BD8DE5-637E-4F58-86B4-9860865BA86C}"/>
          </ac:spMkLst>
        </pc:spChg>
      </pc:sldChg>
      <pc:sldChg chg="modSp new mod">
        <pc:chgData name="Matahari Nendya" userId="1a1e95a6-b11e-4262-838a-feaa42c98c3c" providerId="ADAL" clId="{0B383EB7-E5B4-4784-8021-780331DD65FB}" dt="2022-02-06T12:48:26.461" v="4402" actId="6549"/>
        <pc:sldMkLst>
          <pc:docMk/>
          <pc:sldMk cId="40360213" sldId="286"/>
        </pc:sldMkLst>
        <pc:spChg chg="mod">
          <ac:chgData name="Matahari Nendya" userId="1a1e95a6-b11e-4262-838a-feaa42c98c3c" providerId="ADAL" clId="{0B383EB7-E5B4-4784-8021-780331DD65FB}" dt="2022-02-06T11:23:54.380" v="2544" actId="20577"/>
          <ac:spMkLst>
            <pc:docMk/>
            <pc:sldMk cId="40360213" sldId="286"/>
            <ac:spMk id="2" creationId="{3324BE23-722F-4247-B23B-2E97EB162254}"/>
          </ac:spMkLst>
        </pc:spChg>
        <pc:spChg chg="mod">
          <ac:chgData name="Matahari Nendya" userId="1a1e95a6-b11e-4262-838a-feaa42c98c3c" providerId="ADAL" clId="{0B383EB7-E5B4-4784-8021-780331DD65FB}" dt="2022-02-06T12:48:26.461" v="4402" actId="6549"/>
          <ac:spMkLst>
            <pc:docMk/>
            <pc:sldMk cId="40360213" sldId="286"/>
            <ac:spMk id="3" creationId="{E2CFE7CB-C412-48B4-8718-229397C018D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10:43.276" v="4756" actId="14100"/>
        <pc:sldMkLst>
          <pc:docMk/>
          <pc:sldMk cId="3953852046" sldId="287"/>
        </pc:sldMkLst>
        <pc:spChg chg="mod">
          <ac:chgData name="Matahari Nendya" userId="1a1e95a6-b11e-4262-838a-feaa42c98c3c" providerId="ADAL" clId="{0B383EB7-E5B4-4784-8021-780331DD65FB}" dt="2022-02-06T13:10:43.276" v="4756" actId="14100"/>
          <ac:spMkLst>
            <pc:docMk/>
            <pc:sldMk cId="3953852046" sldId="287"/>
            <ac:spMk id="2" creationId="{5F2F4037-8636-419C-99AB-72B2BE587559}"/>
          </ac:spMkLst>
        </pc:spChg>
        <pc:spChg chg="del">
          <ac:chgData name="Matahari Nendya" userId="1a1e95a6-b11e-4262-838a-feaa42c98c3c" providerId="ADAL" clId="{0B383EB7-E5B4-4784-8021-780331DD65FB}" dt="2022-02-06T11:27:46.299" v="2708" actId="478"/>
          <ac:spMkLst>
            <pc:docMk/>
            <pc:sldMk cId="3953852046" sldId="287"/>
            <ac:spMk id="3" creationId="{70F12FB8-2B35-4226-B6F1-D2B946EF55F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953852046" sldId="287"/>
            <ac:picMk id="4" creationId="{319DCAE9-52D6-48A9-A9A8-15B7108C9DC1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8:59.318" v="4409" actId="1076"/>
        <pc:sldMkLst>
          <pc:docMk/>
          <pc:sldMk cId="888604845" sldId="288"/>
        </pc:sldMkLst>
        <pc:spChg chg="mod">
          <ac:chgData name="Matahari Nendya" userId="1a1e95a6-b11e-4262-838a-feaa42c98c3c" providerId="ADAL" clId="{0B383EB7-E5B4-4784-8021-780331DD65FB}" dt="2022-02-06T12:48:48.373" v="4407" actId="404"/>
          <ac:spMkLst>
            <pc:docMk/>
            <pc:sldMk cId="888604845" sldId="288"/>
            <ac:spMk id="2" creationId="{F94E6927-CFB5-4652-9DDE-C3AFB1E099BE}"/>
          </ac:spMkLst>
        </pc:spChg>
        <pc:spChg chg="del">
          <ac:chgData name="Matahari Nendya" userId="1a1e95a6-b11e-4262-838a-feaa42c98c3c" providerId="ADAL" clId="{0B383EB7-E5B4-4784-8021-780331DD65FB}" dt="2022-02-06T11:31:48.229" v="2776" actId="478"/>
          <ac:spMkLst>
            <pc:docMk/>
            <pc:sldMk cId="888604845" sldId="288"/>
            <ac:spMk id="3" creationId="{68ED276A-F62E-4246-B4E7-F8C498F5C523}"/>
          </ac:spMkLst>
        </pc:spChg>
        <pc:spChg chg="add del">
          <ac:chgData name="Matahari Nendya" userId="1a1e95a6-b11e-4262-838a-feaa42c98c3c" providerId="ADAL" clId="{0B383EB7-E5B4-4784-8021-780331DD65FB}" dt="2022-02-06T11:32:03.652" v="2778" actId="478"/>
          <ac:spMkLst>
            <pc:docMk/>
            <pc:sldMk cId="888604845" sldId="288"/>
            <ac:spMk id="4" creationId="{847A8477-917B-4A0C-87E4-189C1D5C10D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5" creationId="{FA1BF236-1668-421F-A641-91B235F2E91C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6" creationId="{5E937207-C7DA-4D0C-A8D7-4620A95AF6FB}"/>
          </ac:spMkLst>
        </pc:spChg>
        <pc:spChg chg="add mod">
          <ac:chgData name="Matahari Nendya" userId="1a1e95a6-b11e-4262-838a-feaa42c98c3c" providerId="ADAL" clId="{0B383EB7-E5B4-4784-8021-780331DD65FB}" dt="2022-02-06T12:48:59.318" v="4409" actId="1076"/>
          <ac:spMkLst>
            <pc:docMk/>
            <pc:sldMk cId="888604845" sldId="288"/>
            <ac:spMk id="7" creationId="{D31252E3-F246-4830-862C-5C205CCE7F9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8" creationId="{9C1890AC-3D75-4F8B-B4B5-240795A3E9C7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2" creationId="{E254A5AA-097B-4A37-B3DE-AAD4536D91F0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3" creationId="{D67BC770-3412-4586-B0AA-DE0C2A32B41E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4" creationId="{698C248C-A80A-4274-B411-DD2CE0B15793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5" creationId="{4C0707F8-3B03-4568-A6E7-2AAE6EDDCA1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7" creationId="{0F78180D-D180-4F8D-B385-5512C2E08C5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8" creationId="{22325783-8035-47DB-9399-CD089415AA4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9" creationId="{0889993E-471A-4853-8201-980C453D6100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0" creationId="{C70728B6-C168-419A-A0BC-15491C4A3C0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4" creationId="{6158ECD6-ABAA-4958-AAD1-0DAA543A870E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5" creationId="{6D02D77A-EF82-4252-BE16-1D52D402272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30" creationId="{D659AA5B-358E-4F64-A048-C66E9D79FD32}"/>
          </ac:spMkLst>
        </pc:spChg>
        <pc:spChg chg="add del mod">
          <ac:chgData name="Matahari Nendya" userId="1a1e95a6-b11e-4262-838a-feaa42c98c3c" providerId="ADAL" clId="{0B383EB7-E5B4-4784-8021-780331DD65FB}" dt="2022-02-06T11:45:16.554" v="3119"/>
          <ac:spMkLst>
            <pc:docMk/>
            <pc:sldMk cId="888604845" sldId="288"/>
            <ac:spMk id="31" creationId="{E4581E4D-FF9A-47BF-9CAB-D1C747F2C91D}"/>
          </ac:spMkLst>
        </pc:spChg>
        <pc:spChg chg="mod">
          <ac:chgData name="Matahari Nendya" userId="1a1e95a6-b11e-4262-838a-feaa42c98c3c" providerId="ADAL" clId="{0B383EB7-E5B4-4784-8021-780331DD65FB}" dt="2022-02-06T11:45:11.634" v="3112" actId="20577"/>
          <ac:spMkLst>
            <pc:docMk/>
            <pc:sldMk cId="888604845" sldId="288"/>
            <ac:spMk id="33" creationId="{4AF8CFA4-DBC0-45AD-B74E-9C43643BF8FB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4" creationId="{358D3FF5-FCB7-44BD-A222-49E7803ABF73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5" creationId="{0407D686-F136-488A-A197-200CDD6EA8A0}"/>
          </ac:spMkLst>
        </pc:spChg>
        <pc:spChg chg="mod">
          <ac:chgData name="Matahari Nendya" userId="1a1e95a6-b11e-4262-838a-feaa42c98c3c" providerId="ADAL" clId="{0B383EB7-E5B4-4784-8021-780331DD65FB}" dt="2022-02-06T11:45:12.089" v="3114" actId="6549"/>
          <ac:spMkLst>
            <pc:docMk/>
            <pc:sldMk cId="888604845" sldId="288"/>
            <ac:spMk id="36" creationId="{5E3D2834-D81E-46E5-BD0D-A6444E260431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11" creationId="{B6DC1851-2DEF-41A4-B0AA-C04ED3C35E13}"/>
          </ac:grpSpMkLst>
        </pc:grpChg>
        <pc:grpChg chg="add del mod">
          <ac:chgData name="Matahari Nendya" userId="1a1e95a6-b11e-4262-838a-feaa42c98c3c" providerId="ADAL" clId="{0B383EB7-E5B4-4784-8021-780331DD65FB}" dt="2022-02-06T11:45:26.234" v="3120" actId="165"/>
          <ac:grpSpMkLst>
            <pc:docMk/>
            <pc:sldMk cId="888604845" sldId="288"/>
            <ac:grpSpMk id="22" creationId="{A1D27623-0E5B-4CD3-AFF4-D7CBF44DADA3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23" creationId="{D27EE940-9F77-4F87-BED3-1333662AD373}"/>
          </ac:grpSpMkLst>
        </pc:grpChg>
        <pc:grpChg chg="add del mod">
          <ac:chgData name="Matahari Nendya" userId="1a1e95a6-b11e-4262-838a-feaa42c98c3c" providerId="ADAL" clId="{0B383EB7-E5B4-4784-8021-780331DD65FB}" dt="2022-02-06T11:45:13.313" v="3116"/>
          <ac:grpSpMkLst>
            <pc:docMk/>
            <pc:sldMk cId="888604845" sldId="288"/>
            <ac:grpSpMk id="32" creationId="{486133E2-C808-449A-AE11-3D5AFDB788A6}"/>
          </ac:grpSpMkLst>
        </pc:grpChg>
        <pc:picChg chg="add del">
          <ac:chgData name="Matahari Nendya" userId="1a1e95a6-b11e-4262-838a-feaa42c98c3c" providerId="ADAL" clId="{0B383EB7-E5B4-4784-8021-780331DD65FB}" dt="2022-02-06T11:35:39.164" v="2861" actId="478"/>
          <ac:picMkLst>
            <pc:docMk/>
            <pc:sldMk cId="888604845" sldId="288"/>
            <ac:picMk id="10" creationId="{69FD7F21-A3AC-425D-AAAC-4681C36D385A}"/>
          </ac:picMkLst>
        </pc:picChg>
        <pc:picChg chg="add mod topLvl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6" creationId="{5E99BE28-ECFB-4463-9967-4EFFA55D97E2}"/>
          </ac:picMkLst>
        </pc:picChg>
        <pc:picChg chg="add del mod">
          <ac:chgData name="Matahari Nendya" userId="1a1e95a6-b11e-4262-838a-feaa42c98c3c" providerId="ADAL" clId="{0B383EB7-E5B4-4784-8021-780331DD65FB}" dt="2022-02-06T11:37:12.764" v="2887" actId="478"/>
          <ac:picMkLst>
            <pc:docMk/>
            <pc:sldMk cId="888604845" sldId="288"/>
            <ac:picMk id="21" creationId="{5036D2C4-6A0E-4F29-B4B6-07A63760310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6" creationId="{853D55FE-7F7D-4231-A6F3-BC0409D72789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8" creationId="{EDC6929E-25BF-4CB6-B9AD-06C89408FB2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0" creationId="{773D0B4C-CB91-4D7F-9FF0-24ADF046748B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2" creationId="{3FD49328-A6A1-4301-9CD9-5985AF8721B1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7:12.439" v="4382" actId="27636"/>
        <pc:sldMkLst>
          <pc:docMk/>
          <pc:sldMk cId="3491568447" sldId="289"/>
        </pc:sldMkLst>
        <pc:spChg chg="mod">
          <ac:chgData name="Matahari Nendya" userId="1a1e95a6-b11e-4262-838a-feaa42c98c3c" providerId="ADAL" clId="{0B383EB7-E5B4-4784-8021-780331DD65FB}" dt="2022-02-06T11:46:16.749" v="3191" actId="20577"/>
          <ac:spMkLst>
            <pc:docMk/>
            <pc:sldMk cId="3491568447" sldId="289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7:12.439" v="4382" actId="27636"/>
          <ac:spMkLst>
            <pc:docMk/>
            <pc:sldMk cId="3491568447" sldId="289"/>
            <ac:spMk id="3" creationId="{3C1F8CB3-43E7-40D8-A4B5-83F0ACD61FD2}"/>
          </ac:spMkLst>
        </pc:spChg>
      </pc:sldChg>
      <pc:sldChg chg="new del">
        <pc:chgData name="Matahari Nendya" userId="1a1e95a6-b11e-4262-838a-feaa42c98c3c" providerId="ADAL" clId="{0B383EB7-E5B4-4784-8021-780331DD65FB}" dt="2022-02-06T11:49:32.982" v="3270" actId="47"/>
        <pc:sldMkLst>
          <pc:docMk/>
          <pc:sldMk cId="52797621" sldId="290"/>
        </pc:sldMkLst>
      </pc:sldChg>
      <pc:sldChg chg="modSp add mod">
        <pc:chgData name="Matahari Nendya" userId="1a1e95a6-b11e-4262-838a-feaa42c98c3c" providerId="ADAL" clId="{0B383EB7-E5B4-4784-8021-780331DD65FB}" dt="2022-02-06T12:49:15.195" v="4415" actId="6549"/>
        <pc:sldMkLst>
          <pc:docMk/>
          <pc:sldMk cId="3243588947" sldId="290"/>
        </pc:sldMkLst>
        <pc:spChg chg="mod">
          <ac:chgData name="Matahari Nendya" userId="1a1e95a6-b11e-4262-838a-feaa42c98c3c" providerId="ADAL" clId="{0B383EB7-E5B4-4784-8021-780331DD65FB}" dt="2022-02-06T11:49:39.821" v="3275" actId="20577"/>
          <ac:spMkLst>
            <pc:docMk/>
            <pc:sldMk cId="3243588947" sldId="290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9:15.195" v="4415" actId="6549"/>
          <ac:spMkLst>
            <pc:docMk/>
            <pc:sldMk cId="3243588947" sldId="290"/>
            <ac:spMk id="3" creationId="{3C1F8CB3-43E7-40D8-A4B5-83F0ACD61FD2}"/>
          </ac:spMkLst>
        </pc:spChg>
      </pc:sldChg>
      <pc:sldChg chg="modSp new mod">
        <pc:chgData name="Matahari Nendya" userId="1a1e95a6-b11e-4262-838a-feaa42c98c3c" providerId="ADAL" clId="{0B383EB7-E5B4-4784-8021-780331DD65FB}" dt="2022-02-06T12:49:12.221" v="4414" actId="6549"/>
        <pc:sldMkLst>
          <pc:docMk/>
          <pc:sldMk cId="3769117632" sldId="291"/>
        </pc:sldMkLst>
        <pc:spChg chg="mod">
          <ac:chgData name="Matahari Nendya" userId="1a1e95a6-b11e-4262-838a-feaa42c98c3c" providerId="ADAL" clId="{0B383EB7-E5B4-4784-8021-780331DD65FB}" dt="2022-02-06T11:57:22.358" v="3344" actId="20577"/>
          <ac:spMkLst>
            <pc:docMk/>
            <pc:sldMk cId="3769117632" sldId="291"/>
            <ac:spMk id="2" creationId="{69374125-5D71-4C22-B398-99FD3037706A}"/>
          </ac:spMkLst>
        </pc:spChg>
        <pc:spChg chg="mod">
          <ac:chgData name="Matahari Nendya" userId="1a1e95a6-b11e-4262-838a-feaa42c98c3c" providerId="ADAL" clId="{0B383EB7-E5B4-4784-8021-780331DD65FB}" dt="2022-02-06T12:49:12.221" v="4414" actId="6549"/>
          <ac:spMkLst>
            <pc:docMk/>
            <pc:sldMk cId="3769117632" sldId="291"/>
            <ac:spMk id="3" creationId="{EEC70208-DCF2-4904-8D4C-31C08E06873A}"/>
          </ac:spMkLst>
        </pc:spChg>
      </pc:sldChg>
      <pc:sldChg chg="add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4214035478" sldId="292"/>
        </pc:sldMkLst>
        <pc:spChg chg="mod">
          <ac:chgData name="Matahari Nendya" userId="1a1e95a6-b11e-4262-838a-feaa42c98c3c" providerId="ADAL" clId="{0B383EB7-E5B4-4784-8021-780331DD65FB}" dt="2022-02-06T11:59:52.950" v="3366" actId="20577"/>
          <ac:spMkLst>
            <pc:docMk/>
            <pc:sldMk cId="4214035478" sldId="292"/>
            <ac:spMk id="2" creationId="{1659E6E1-62E5-4276-989F-050A548CDFC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214035478" sldId="292"/>
            <ac:spMk id="3" creationId="{20DE3607-161A-49B6-813A-C1503E6ABFBD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214035478" sldId="292"/>
            <ac:picMk id="5" creationId="{93335F4A-C5AA-446B-9C33-DE4F6DC78006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29.610" v="4419" actId="1076"/>
        <pc:sldMkLst>
          <pc:docMk/>
          <pc:sldMk cId="1872055900" sldId="293"/>
        </pc:sldMkLst>
        <pc:spChg chg="mod">
          <ac:chgData name="Matahari Nendya" userId="1a1e95a6-b11e-4262-838a-feaa42c98c3c" providerId="ADAL" clId="{0B383EB7-E5B4-4784-8021-780331DD65FB}" dt="2022-02-06T12:03:45.894" v="3417" actId="20577"/>
          <ac:spMkLst>
            <pc:docMk/>
            <pc:sldMk cId="1872055900" sldId="293"/>
            <ac:spMk id="2" creationId="{A3FA7756-AFB8-435A-A1A1-93BB0C6D6723}"/>
          </ac:spMkLst>
        </pc:spChg>
        <pc:spChg chg="del">
          <ac:chgData name="Matahari Nendya" userId="1a1e95a6-b11e-4262-838a-feaa42c98c3c" providerId="ADAL" clId="{0B383EB7-E5B4-4784-8021-780331DD65FB}" dt="2022-02-06T12:02:45.134" v="3398" actId="478"/>
          <ac:spMkLst>
            <pc:docMk/>
            <pc:sldMk cId="1872055900" sldId="293"/>
            <ac:spMk id="3" creationId="{BBCB3CBC-4837-4E19-860A-A2281C19DDD1}"/>
          </ac:spMkLst>
        </pc:spChg>
        <pc:picChg chg="add mod">
          <ac:chgData name="Matahari Nendya" userId="1a1e95a6-b11e-4262-838a-feaa42c98c3c" providerId="ADAL" clId="{0B383EB7-E5B4-4784-8021-780331DD65FB}" dt="2022-02-06T12:49:29.610" v="4419" actId="1076"/>
          <ac:picMkLst>
            <pc:docMk/>
            <pc:sldMk cId="1872055900" sldId="293"/>
            <ac:picMk id="4" creationId="{84604587-970A-43E9-ABAF-9DB667E2211C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9:36.539" v="4422" actId="1076"/>
        <pc:sldMkLst>
          <pc:docMk/>
          <pc:sldMk cId="2038743366" sldId="294"/>
        </pc:sldMkLst>
        <pc:spChg chg="mod">
          <ac:chgData name="Matahari Nendya" userId="1a1e95a6-b11e-4262-838a-feaa42c98c3c" providerId="ADAL" clId="{0B383EB7-E5B4-4784-8021-780331DD65FB}" dt="2022-02-06T12:03:27.614" v="3410" actId="20577"/>
          <ac:spMkLst>
            <pc:docMk/>
            <pc:sldMk cId="2038743366" sldId="294"/>
            <ac:spMk id="2" creationId="{A3FA7756-AFB8-435A-A1A1-93BB0C6D6723}"/>
          </ac:spMkLst>
        </pc:spChg>
        <pc:picChg chg="del">
          <ac:chgData name="Matahari Nendya" userId="1a1e95a6-b11e-4262-838a-feaa42c98c3c" providerId="ADAL" clId="{0B383EB7-E5B4-4784-8021-780331DD65FB}" dt="2022-02-06T12:03:32.014" v="3411" actId="478"/>
          <ac:picMkLst>
            <pc:docMk/>
            <pc:sldMk cId="2038743366" sldId="294"/>
            <ac:picMk id="4" creationId="{84604587-970A-43E9-ABAF-9DB667E2211C}"/>
          </ac:picMkLst>
        </pc:picChg>
        <pc:picChg chg="add mod">
          <ac:chgData name="Matahari Nendya" userId="1a1e95a6-b11e-4262-838a-feaa42c98c3c" providerId="ADAL" clId="{0B383EB7-E5B4-4784-8021-780331DD65FB}" dt="2022-02-06T12:49:36.539" v="4422" actId="1076"/>
          <ac:picMkLst>
            <pc:docMk/>
            <pc:sldMk cId="2038743366" sldId="294"/>
            <ac:picMk id="5" creationId="{A2D9E7E5-FB03-448B-B808-0BCFD150912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42.403" v="4424" actId="14100"/>
        <pc:sldMkLst>
          <pc:docMk/>
          <pc:sldMk cId="2554811773" sldId="295"/>
        </pc:sldMkLst>
        <pc:spChg chg="mod">
          <ac:chgData name="Matahari Nendya" userId="1a1e95a6-b11e-4262-838a-feaa42c98c3c" providerId="ADAL" clId="{0B383EB7-E5B4-4784-8021-780331DD65FB}" dt="2022-02-06T12:04:12.134" v="3443" actId="20577"/>
          <ac:spMkLst>
            <pc:docMk/>
            <pc:sldMk cId="2554811773" sldId="295"/>
            <ac:spMk id="2" creationId="{6423E09C-D878-4713-8291-2D9777797694}"/>
          </ac:spMkLst>
        </pc:spChg>
        <pc:spChg chg="del">
          <ac:chgData name="Matahari Nendya" userId="1a1e95a6-b11e-4262-838a-feaa42c98c3c" providerId="ADAL" clId="{0B383EB7-E5B4-4784-8021-780331DD65FB}" dt="2022-02-06T12:04:21.974" v="3445" actId="478"/>
          <ac:spMkLst>
            <pc:docMk/>
            <pc:sldMk cId="2554811773" sldId="295"/>
            <ac:spMk id="3" creationId="{B818180D-14D9-4DDB-A987-A6AA24C8ABB3}"/>
          </ac:spMkLst>
        </pc:spChg>
        <pc:picChg chg="add mod">
          <ac:chgData name="Matahari Nendya" userId="1a1e95a6-b11e-4262-838a-feaa42c98c3c" providerId="ADAL" clId="{0B383EB7-E5B4-4784-8021-780331DD65FB}" dt="2022-02-06T12:49:42.403" v="4424" actId="14100"/>
          <ac:picMkLst>
            <pc:docMk/>
            <pc:sldMk cId="2554811773" sldId="295"/>
            <ac:picMk id="4" creationId="{FEDC0DF9-2AA1-46A4-8352-E0605956A658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2:53:02.595" v="4514" actId="14100"/>
        <pc:sldMkLst>
          <pc:docMk/>
          <pc:sldMk cId="435552566" sldId="296"/>
        </pc:sldMkLst>
        <pc:spChg chg="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2" creationId="{D1969FC6-010A-45B7-85A9-F1A1195FB8EB}"/>
          </ac:spMkLst>
        </pc:spChg>
        <pc:spChg chg="add del mod ord">
          <ac:chgData name="Matahari Nendya" userId="1a1e95a6-b11e-4262-838a-feaa42c98c3c" providerId="ADAL" clId="{0B383EB7-E5B4-4784-8021-780331DD65FB}" dt="2022-02-06T12:52:55.830" v="4511" actId="27636"/>
          <ac:spMkLst>
            <pc:docMk/>
            <pc:sldMk cId="435552566" sldId="296"/>
            <ac:spMk id="3" creationId="{5DD17A91-3471-41BC-BB3B-4E4DEBE71FFD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4" creationId="{092D4FFE-3286-4B1B-88FC-125597F9B492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5" creationId="{03ADDE25-432C-49AA-987E-743EF790EAAE}"/>
          </ac:spMkLst>
        </pc:spChg>
        <pc:spChg chg="add del mod">
          <ac:chgData name="Matahari Nendya" userId="1a1e95a6-b11e-4262-838a-feaa42c98c3c" providerId="ADAL" clId="{0B383EB7-E5B4-4784-8021-780331DD65FB}" dt="2022-02-06T12:51:31.039" v="4467" actId="22"/>
          <ac:spMkLst>
            <pc:docMk/>
            <pc:sldMk cId="435552566" sldId="296"/>
            <ac:spMk id="8" creationId="{EF026107-BB84-42E6-9242-C19F71237B86}"/>
          </ac:spMkLst>
        </pc:spChg>
        <pc:spChg chg="add mod">
          <ac:chgData name="Matahari Nendya" userId="1a1e95a6-b11e-4262-838a-feaa42c98c3c" providerId="ADAL" clId="{0B383EB7-E5B4-4784-8021-780331DD65FB}" dt="2022-02-06T12:52:45.467" v="4504" actId="1076"/>
          <ac:spMkLst>
            <pc:docMk/>
            <pc:sldMk cId="435552566" sldId="296"/>
            <ac:spMk id="9" creationId="{6DEAB862-3883-4AE3-BA53-EF6D276538DE}"/>
          </ac:spMkLst>
        </pc:spChg>
        <pc:picChg chg="add mod">
          <ac:chgData name="Matahari Nendya" userId="1a1e95a6-b11e-4262-838a-feaa42c98c3c" providerId="ADAL" clId="{0B383EB7-E5B4-4784-8021-780331DD65FB}" dt="2022-02-06T12:53:02.595" v="4514" actId="14100"/>
          <ac:picMkLst>
            <pc:docMk/>
            <pc:sldMk cId="435552566" sldId="296"/>
            <ac:picMk id="6" creationId="{5BAD0256-7315-426E-A77B-61ED88AA0DEF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14:45.125" v="4783" actId="2710"/>
        <pc:sldMkLst>
          <pc:docMk/>
          <pc:sldMk cId="3772344347" sldId="297"/>
        </pc:sldMkLst>
        <pc:spChg chg="mod">
          <ac:chgData name="Matahari Nendya" userId="1a1e95a6-b11e-4262-838a-feaa42c98c3c" providerId="ADAL" clId="{0B383EB7-E5B4-4784-8021-780331DD65FB}" dt="2022-02-06T12:10:40.687" v="3533" actId="20577"/>
          <ac:spMkLst>
            <pc:docMk/>
            <pc:sldMk cId="3772344347" sldId="297"/>
            <ac:spMk id="2" creationId="{E43C84B1-1930-482C-83C8-40FEB00DF5E1}"/>
          </ac:spMkLst>
        </pc:spChg>
        <pc:spChg chg="mod">
          <ac:chgData name="Matahari Nendya" userId="1a1e95a6-b11e-4262-838a-feaa42c98c3c" providerId="ADAL" clId="{0B383EB7-E5B4-4784-8021-780331DD65FB}" dt="2022-02-06T13:14:45.125" v="4783" actId="2710"/>
          <ac:spMkLst>
            <pc:docMk/>
            <pc:sldMk cId="3772344347" sldId="297"/>
            <ac:spMk id="3" creationId="{849EDEC9-6C50-40BF-B456-8175CE672169}"/>
          </ac:spMkLst>
        </pc:spChg>
        <pc:picChg chg="add mod">
          <ac:chgData name="Matahari Nendya" userId="1a1e95a6-b11e-4262-838a-feaa42c98c3c" providerId="ADAL" clId="{0B383EB7-E5B4-4784-8021-780331DD65FB}" dt="2022-02-06T12:53:59.227" v="4522" actId="1076"/>
          <ac:picMkLst>
            <pc:docMk/>
            <pc:sldMk cId="3772344347" sldId="297"/>
            <ac:picMk id="4" creationId="{0D616FB6-9046-4F59-9162-F614F7237F0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56:47.505" v="4589" actId="21"/>
        <pc:sldMkLst>
          <pc:docMk/>
          <pc:sldMk cId="3001197704" sldId="298"/>
        </pc:sldMkLst>
        <pc:spChg chg="mod">
          <ac:chgData name="Matahari Nendya" userId="1a1e95a6-b11e-4262-838a-feaa42c98c3c" providerId="ADAL" clId="{0B383EB7-E5B4-4784-8021-780331DD65FB}" dt="2022-02-06T12:55:52.322" v="4527" actId="20577"/>
          <ac:spMkLst>
            <pc:docMk/>
            <pc:sldMk cId="3001197704" sldId="298"/>
            <ac:spMk id="2" creationId="{8BB9D8F3-8D0F-49CA-82D3-FB3C8DA54AF4}"/>
          </ac:spMkLst>
        </pc:spChg>
        <pc:spChg chg="del">
          <ac:chgData name="Matahari Nendya" userId="1a1e95a6-b11e-4262-838a-feaa42c98c3c" providerId="ADAL" clId="{0B383EB7-E5B4-4784-8021-780331DD65FB}" dt="2022-02-06T12:12:31.839" v="3552" actId="478"/>
          <ac:spMkLst>
            <pc:docMk/>
            <pc:sldMk cId="3001197704" sldId="298"/>
            <ac:spMk id="3" creationId="{D57AC77C-58E7-4223-B6AD-932392924A63}"/>
          </ac:spMkLst>
        </pc:spChg>
        <pc:picChg chg="add del mod">
          <ac:chgData name="Matahari Nendya" userId="1a1e95a6-b11e-4262-838a-feaa42c98c3c" providerId="ADAL" clId="{0B383EB7-E5B4-4784-8021-780331DD65FB}" dt="2022-02-06T12:56:47.505" v="4589" actId="21"/>
          <ac:picMkLst>
            <pc:docMk/>
            <pc:sldMk cId="3001197704" sldId="298"/>
            <ac:picMk id="5" creationId="{8821EDDE-38E6-4DE1-B1BF-CFE27F0ECB75}"/>
          </ac:picMkLst>
        </pc:picChg>
        <pc:picChg chg="add del mod">
          <ac:chgData name="Matahari Nendya" userId="1a1e95a6-b11e-4262-838a-feaa42c98c3c" providerId="ADAL" clId="{0B383EB7-E5B4-4784-8021-780331DD65FB}" dt="2022-02-06T12:55:59.177" v="4529" actId="21"/>
          <ac:picMkLst>
            <pc:docMk/>
            <pc:sldMk cId="3001197704" sldId="298"/>
            <ac:picMk id="7" creationId="{9AA46245-220B-4F45-84FB-5D2521B39F47}"/>
          </ac:picMkLst>
        </pc:picChg>
      </pc:sldChg>
      <pc:sldChg chg="addSp delSp modSp add del mod">
        <pc:chgData name="Matahari Nendya" userId="1a1e95a6-b11e-4262-838a-feaa42c98c3c" providerId="ADAL" clId="{0B383EB7-E5B4-4784-8021-780331DD65FB}" dt="2022-02-06T12:57:57.505" v="4609" actId="47"/>
        <pc:sldMkLst>
          <pc:docMk/>
          <pc:sldMk cId="2752760622" sldId="299"/>
        </pc:sldMkLst>
        <pc:picChg chg="add del mod">
          <ac:chgData name="Matahari Nendya" userId="1a1e95a6-b11e-4262-838a-feaa42c98c3c" providerId="ADAL" clId="{0B383EB7-E5B4-4784-8021-780331DD65FB}" dt="2022-02-06T12:57:18.257" v="4596" actId="21"/>
          <ac:picMkLst>
            <pc:docMk/>
            <pc:sldMk cId="2752760622" sldId="299"/>
            <ac:picMk id="4" creationId="{72FA196D-4E69-4BB0-BBED-B2DAD021BBB2}"/>
          </ac:picMkLst>
        </pc:picChg>
        <pc:picChg chg="del">
          <ac:chgData name="Matahari Nendya" userId="1a1e95a6-b11e-4262-838a-feaa42c98c3c" providerId="ADAL" clId="{0B383EB7-E5B4-4784-8021-780331DD65FB}" dt="2022-02-06T12:13:41.191" v="3607" actId="478"/>
          <ac:picMkLst>
            <pc:docMk/>
            <pc:sldMk cId="2752760622" sldId="299"/>
            <ac:picMk id="5" creationId="{8821EDDE-38E6-4DE1-B1BF-CFE27F0ECB75}"/>
          </ac:picMkLst>
        </pc:picChg>
        <pc:picChg chg="del">
          <ac:chgData name="Matahari Nendya" userId="1a1e95a6-b11e-4262-838a-feaa42c98c3c" providerId="ADAL" clId="{0B383EB7-E5B4-4784-8021-780331DD65FB}" dt="2022-02-06T12:13:41.863" v="3608" actId="478"/>
          <ac:picMkLst>
            <pc:docMk/>
            <pc:sldMk cId="2752760622" sldId="299"/>
            <ac:picMk id="7" creationId="{9AA46245-220B-4F45-84FB-5D2521B39F47}"/>
          </ac:picMkLst>
        </pc:picChg>
      </pc:sldChg>
      <pc:sldChg chg="modSp new mod">
        <pc:chgData name="Matahari Nendya" userId="1a1e95a6-b11e-4262-838a-feaa42c98c3c" providerId="ADAL" clId="{0B383EB7-E5B4-4784-8021-780331DD65FB}" dt="2022-02-06T12:58:17.363" v="4621" actId="20577"/>
        <pc:sldMkLst>
          <pc:docMk/>
          <pc:sldMk cId="2473368983" sldId="300"/>
        </pc:sldMkLst>
        <pc:spChg chg="mod">
          <ac:chgData name="Matahari Nendya" userId="1a1e95a6-b11e-4262-838a-feaa42c98c3c" providerId="ADAL" clId="{0B383EB7-E5B4-4784-8021-780331DD65FB}" dt="2022-02-06T12:14:53.432" v="3634" actId="20577"/>
          <ac:spMkLst>
            <pc:docMk/>
            <pc:sldMk cId="2473368983" sldId="300"/>
            <ac:spMk id="2" creationId="{A2D9B031-985E-412A-94E8-B58CECE2820E}"/>
          </ac:spMkLst>
        </pc:spChg>
        <pc:spChg chg="mod">
          <ac:chgData name="Matahari Nendya" userId="1a1e95a6-b11e-4262-838a-feaa42c98c3c" providerId="ADAL" clId="{0B383EB7-E5B4-4784-8021-780331DD65FB}" dt="2022-02-06T12:58:17.363" v="4621" actId="20577"/>
          <ac:spMkLst>
            <pc:docMk/>
            <pc:sldMk cId="2473368983" sldId="300"/>
            <ac:spMk id="3" creationId="{82276C5F-37A6-472A-8F87-6F73B944B45C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23.309" v="4623" actId="403"/>
        <pc:sldMkLst>
          <pc:docMk/>
          <pc:sldMk cId="1538068412" sldId="301"/>
        </pc:sldMkLst>
        <pc:spChg chg="mod">
          <ac:chgData name="Matahari Nendya" userId="1a1e95a6-b11e-4262-838a-feaa42c98c3c" providerId="ADAL" clId="{0B383EB7-E5B4-4784-8021-780331DD65FB}" dt="2022-02-06T12:16:40.487" v="3695" actId="20577"/>
          <ac:spMkLst>
            <pc:docMk/>
            <pc:sldMk cId="1538068412" sldId="301"/>
            <ac:spMk id="2" creationId="{C6EEBFFC-DBA1-49EB-B8B0-F09AEA854501}"/>
          </ac:spMkLst>
        </pc:spChg>
        <pc:spChg chg="mod">
          <ac:chgData name="Matahari Nendya" userId="1a1e95a6-b11e-4262-838a-feaa42c98c3c" providerId="ADAL" clId="{0B383EB7-E5B4-4784-8021-780331DD65FB}" dt="2022-02-06T12:58:23.309" v="4623" actId="403"/>
          <ac:spMkLst>
            <pc:docMk/>
            <pc:sldMk cId="1538068412" sldId="301"/>
            <ac:spMk id="3" creationId="{351B7522-9E5A-42AE-B394-CDB2722FCB2A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33.548" v="4629" actId="27636"/>
        <pc:sldMkLst>
          <pc:docMk/>
          <pc:sldMk cId="905391506" sldId="302"/>
        </pc:sldMkLst>
        <pc:spChg chg="mod">
          <ac:chgData name="Matahari Nendya" userId="1a1e95a6-b11e-4262-838a-feaa42c98c3c" providerId="ADAL" clId="{0B383EB7-E5B4-4784-8021-780331DD65FB}" dt="2022-02-06T12:17:33.736" v="3740" actId="20577"/>
          <ac:spMkLst>
            <pc:docMk/>
            <pc:sldMk cId="905391506" sldId="302"/>
            <ac:spMk id="2" creationId="{3470518C-A28D-47FB-9EC1-0FCE0D24B2FE}"/>
          </ac:spMkLst>
        </pc:spChg>
        <pc:spChg chg="mod">
          <ac:chgData name="Matahari Nendya" userId="1a1e95a6-b11e-4262-838a-feaa42c98c3c" providerId="ADAL" clId="{0B383EB7-E5B4-4784-8021-780331DD65FB}" dt="2022-02-06T12:58:33.548" v="4629" actId="27636"/>
          <ac:spMkLst>
            <pc:docMk/>
            <pc:sldMk cId="905391506" sldId="302"/>
            <ac:spMk id="3" creationId="{C444E6F0-245F-47B8-9868-3EF0AEB0A97B}"/>
          </ac:spMkLst>
        </pc:spChg>
      </pc:sldChg>
      <pc:sldChg chg="addSp modSp new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3868591329" sldId="303"/>
        </pc:sld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2" creationId="{1A8420D9-2A5B-4E33-9EDF-475A6745C21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3" creationId="{BD89BD52-4582-4930-A68C-59F7B47B4CA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868591329" sldId="303"/>
            <ac:picMk id="5" creationId="{D03B1B65-5C0D-4DFF-87A4-C8B6CB7ABA5D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01:24.523" v="4688" actId="14100"/>
        <pc:sldMkLst>
          <pc:docMk/>
          <pc:sldMk cId="3997241812" sldId="304"/>
        </pc:sldMkLst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2" creationId="{ACC44237-17B4-4822-A8EF-09BA74BEBEC4}"/>
          </ac:spMkLst>
        </pc:spChg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3" creationId="{156D71BF-9B14-4984-9BE5-C96849CA98DA}"/>
          </ac:spMkLst>
        </pc:spChg>
        <pc:spChg chg="del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4" creationId="{9E3D65A1-B35D-4BF7-9403-A02F10A01063}"/>
          </ac:spMkLst>
        </pc:spChg>
        <pc:spChg chg="add mod ord">
          <ac:chgData name="Matahari Nendya" userId="1a1e95a6-b11e-4262-838a-feaa42c98c3c" providerId="ADAL" clId="{0B383EB7-E5B4-4784-8021-780331DD65FB}" dt="2022-02-06T12:20:30.839" v="3876" actId="20577"/>
          <ac:spMkLst>
            <pc:docMk/>
            <pc:sldMk cId="3997241812" sldId="304"/>
            <ac:spMk id="5" creationId="{3F169476-DFB5-4FC0-8DA4-714A3AA01117}"/>
          </ac:spMkLst>
        </pc:spChg>
        <pc:spChg chg="add mod ord">
          <ac:chgData name="Matahari Nendya" userId="1a1e95a6-b11e-4262-838a-feaa42c98c3c" providerId="ADAL" clId="{0B383EB7-E5B4-4784-8021-780331DD65FB}" dt="2022-02-06T13:01:20.091" v="4686" actId="27636"/>
          <ac:spMkLst>
            <pc:docMk/>
            <pc:sldMk cId="3997241812" sldId="304"/>
            <ac:spMk id="6" creationId="{5395CD6B-6FDC-4506-A02A-A958103B3767}"/>
          </ac:spMkLst>
        </pc:spChg>
        <pc:picChg chg="add mod">
          <ac:chgData name="Matahari Nendya" userId="1a1e95a6-b11e-4262-838a-feaa42c98c3c" providerId="ADAL" clId="{0B383EB7-E5B4-4784-8021-780331DD65FB}" dt="2022-02-06T13:01:24.523" v="4688" actId="14100"/>
          <ac:picMkLst>
            <pc:docMk/>
            <pc:sldMk cId="3997241812" sldId="304"/>
            <ac:picMk id="7" creationId="{773CDDEA-B0C4-4E36-8525-8DCCD63224D1}"/>
          </ac:picMkLst>
        </pc:picChg>
      </pc:sldChg>
      <pc:sldChg chg="modSp new mod">
        <pc:chgData name="Matahari Nendya" userId="1a1e95a6-b11e-4262-838a-feaa42c98c3c" providerId="ADAL" clId="{0B383EB7-E5B4-4784-8021-780331DD65FB}" dt="2022-02-06T13:02:47.869" v="4696" actId="27636"/>
        <pc:sldMkLst>
          <pc:docMk/>
          <pc:sldMk cId="1765709043" sldId="305"/>
        </pc:sldMkLst>
        <pc:spChg chg="mod">
          <ac:chgData name="Matahari Nendya" userId="1a1e95a6-b11e-4262-838a-feaa42c98c3c" providerId="ADAL" clId="{0B383EB7-E5B4-4784-8021-780331DD65FB}" dt="2022-02-06T12:22:04.240" v="3917" actId="20577"/>
          <ac:spMkLst>
            <pc:docMk/>
            <pc:sldMk cId="1765709043" sldId="305"/>
            <ac:spMk id="2" creationId="{FF3DF1EA-A478-4EAE-BAD7-2359520CC8A0}"/>
          </ac:spMkLst>
        </pc:spChg>
        <pc:spChg chg="mod">
          <ac:chgData name="Matahari Nendya" userId="1a1e95a6-b11e-4262-838a-feaa42c98c3c" providerId="ADAL" clId="{0B383EB7-E5B4-4784-8021-780331DD65FB}" dt="2022-02-06T13:02:47.869" v="4696" actId="27636"/>
          <ac:spMkLst>
            <pc:docMk/>
            <pc:sldMk cId="1765709043" sldId="305"/>
            <ac:spMk id="3" creationId="{D1F097EF-BD73-47F3-A065-230DA0F1F587}"/>
          </ac:spMkLst>
        </pc:spChg>
      </pc:sldChg>
      <pc:sldChg chg="modSp new mod">
        <pc:chgData name="Matahari Nendya" userId="1a1e95a6-b11e-4262-838a-feaa42c98c3c" providerId="ADAL" clId="{0B383EB7-E5B4-4784-8021-780331DD65FB}" dt="2022-02-06T13:03:03.619" v="4703" actId="20577"/>
        <pc:sldMkLst>
          <pc:docMk/>
          <pc:sldMk cId="92347792" sldId="306"/>
        </pc:sldMkLst>
        <pc:spChg chg="mod">
          <ac:chgData name="Matahari Nendya" userId="1a1e95a6-b11e-4262-838a-feaa42c98c3c" providerId="ADAL" clId="{0B383EB7-E5B4-4784-8021-780331DD65FB}" dt="2022-02-06T12:23:30.560" v="3946" actId="20577"/>
          <ac:spMkLst>
            <pc:docMk/>
            <pc:sldMk cId="92347792" sldId="306"/>
            <ac:spMk id="2" creationId="{6CA85951-F2B9-4189-89EF-080D95769AD2}"/>
          </ac:spMkLst>
        </pc:spChg>
        <pc:spChg chg="mod">
          <ac:chgData name="Matahari Nendya" userId="1a1e95a6-b11e-4262-838a-feaa42c98c3c" providerId="ADAL" clId="{0B383EB7-E5B4-4784-8021-780331DD65FB}" dt="2022-02-06T13:03:03.619" v="4703" actId="20577"/>
          <ac:spMkLst>
            <pc:docMk/>
            <pc:sldMk cId="92347792" sldId="306"/>
            <ac:spMk id="3" creationId="{7F7532CF-D8EC-4795-AC2F-84DA6E01356A}"/>
          </ac:spMkLst>
        </pc:spChg>
      </pc:sldChg>
      <pc:sldChg chg="addSp modSp new mod modAnim">
        <pc:chgData name="Matahari Nendya" userId="1a1e95a6-b11e-4262-838a-feaa42c98c3c" providerId="ADAL" clId="{0B383EB7-E5B4-4784-8021-780331DD65FB}" dt="2022-02-06T13:04:10.794" v="4707" actId="403"/>
        <pc:sldMkLst>
          <pc:docMk/>
          <pc:sldMk cId="4173612781" sldId="307"/>
        </pc:sldMkLst>
        <pc:spChg chg="mod">
          <ac:chgData name="Matahari Nendya" userId="1a1e95a6-b11e-4262-838a-feaa42c98c3c" providerId="ADAL" clId="{0B383EB7-E5B4-4784-8021-780331DD65FB}" dt="2022-02-06T12:24:29.096" v="3959" actId="20577"/>
          <ac:spMkLst>
            <pc:docMk/>
            <pc:sldMk cId="4173612781" sldId="307"/>
            <ac:spMk id="2" creationId="{8E7D2C94-55C5-4F04-AED2-59AB638937AA}"/>
          </ac:spMkLst>
        </pc:spChg>
        <pc:spChg chg="mod">
          <ac:chgData name="Matahari Nendya" userId="1a1e95a6-b11e-4262-838a-feaa42c98c3c" providerId="ADAL" clId="{0B383EB7-E5B4-4784-8021-780331DD65FB}" dt="2022-02-06T13:04:10.794" v="4707" actId="403"/>
          <ac:spMkLst>
            <pc:docMk/>
            <pc:sldMk cId="4173612781" sldId="307"/>
            <ac:spMk id="3" creationId="{7F0AAAFE-CCB9-43C6-BB6E-3652E05B6833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6" creationId="{00B38061-B05F-4997-8DB1-BECF8C0F1B8F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9" creationId="{85398E9A-AEA5-4F68-9F82-78C2931B3D2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0" creationId="{493AECBB-C0D6-48D4-B8EE-1582C17F00E9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2" creationId="{8BAB39C2-50E2-40D5-9591-192CA0926E6C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3" creationId="{CB1AF95D-DF21-4DFC-A5B6-63F274291BA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4" creationId="{EBA17347-0551-493E-BB3F-0BD8F963926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5" creationId="{A0885FDC-86BB-4B0D-97A3-DF572123B912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6" creationId="{516FE803-F32E-4840-B9BF-7065A1CC6E8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9" creationId="{33BD82B3-2DB5-4E24-BDF7-572CF620CF56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4" creationId="{ED880AE2-EA8C-4C4F-8314-64EAF789F8CB}"/>
          </ac:grpSpMkLst>
        </pc:gr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5" creationId="{A6675B1C-AD48-411E-9B74-5E31F637B56A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20" creationId="{2083C05C-DE3F-4B65-A2E3-D4E3B8600A04}"/>
          </ac:grpSpMkLst>
        </pc:grpChg>
        <pc:picChg chg="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7" creationId="{1003C70C-7FE8-419A-943E-C4131D02B638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17" creationId="{4ACDCDEC-CB9A-4A12-9763-D8A844841E1A}"/>
          </ac:picMkLst>
        </pc:pic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8" creationId="{FAAB033C-9184-4746-9812-0D23A9AAE4DA}"/>
          </ac:cxnSpMkLst>
        </pc:cxn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1" creationId="{B87B61E9-FD59-4BA8-BD9E-B6744B719CA4}"/>
          </ac:cxnSpMkLst>
        </pc:cxnChg>
        <pc:cxnChg chg="add 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8" creationId="{EF7E0233-9022-4156-A8E8-FC14649949F3}"/>
          </ac:cxnSpMkLst>
        </pc:cxnChg>
      </pc:sldChg>
      <pc:sldChg chg="modSp new mod">
        <pc:chgData name="Matahari Nendya" userId="1a1e95a6-b11e-4262-838a-feaa42c98c3c" providerId="ADAL" clId="{0B383EB7-E5B4-4784-8021-780331DD65FB}" dt="2022-02-06T12:47:12.568" v="4383" actId="27636"/>
        <pc:sldMkLst>
          <pc:docMk/>
          <pc:sldMk cId="432459161" sldId="308"/>
        </pc:sldMkLst>
        <pc:spChg chg="mod">
          <ac:chgData name="Matahari Nendya" userId="1a1e95a6-b11e-4262-838a-feaa42c98c3c" providerId="ADAL" clId="{0B383EB7-E5B4-4784-8021-780331DD65FB}" dt="2022-02-06T12:26:33.841" v="3977" actId="20577"/>
          <ac:spMkLst>
            <pc:docMk/>
            <pc:sldMk cId="432459161" sldId="308"/>
            <ac:spMk id="2" creationId="{4698A5DC-1546-4308-9153-8E471E585D7A}"/>
          </ac:spMkLst>
        </pc:spChg>
        <pc:spChg chg="mod">
          <ac:chgData name="Matahari Nendya" userId="1a1e95a6-b11e-4262-838a-feaa42c98c3c" providerId="ADAL" clId="{0B383EB7-E5B4-4784-8021-780331DD65FB}" dt="2022-02-06T12:47:12.568" v="4383" actId="27636"/>
          <ac:spMkLst>
            <pc:docMk/>
            <pc:sldMk cId="432459161" sldId="308"/>
            <ac:spMk id="3" creationId="{E399CE54-A06F-40A9-A0E0-5246FE863862}"/>
          </ac:spMkLst>
        </pc:spChg>
      </pc:sldChg>
      <pc:sldChg chg="addSp delSp modSp new del mod">
        <pc:chgData name="Matahari Nendya" userId="1a1e95a6-b11e-4262-838a-feaa42c98c3c" providerId="ADAL" clId="{0B383EB7-E5B4-4784-8021-780331DD65FB}" dt="2022-02-06T13:07:15.820" v="4733" actId="47"/>
        <pc:sldMkLst>
          <pc:docMk/>
          <pc:sldMk cId="331528236" sldId="309"/>
        </pc:sldMkLst>
        <pc:spChg chg="del mod">
          <ac:chgData name="Matahari Nendya" userId="1a1e95a6-b11e-4262-838a-feaa42c98c3c" providerId="ADAL" clId="{0B383EB7-E5B4-4784-8021-780331DD65FB}" dt="2022-02-06T13:04:49.574" v="4715" actId="478"/>
          <ac:spMkLst>
            <pc:docMk/>
            <pc:sldMk cId="331528236" sldId="309"/>
            <ac:spMk id="2" creationId="{AF301B7A-73B8-4943-B02F-558E68B3B87A}"/>
          </ac:spMkLst>
        </pc:spChg>
        <pc:spChg chg="del mod">
          <ac:chgData name="Matahari Nendya" userId="1a1e95a6-b11e-4262-838a-feaa42c98c3c" providerId="ADAL" clId="{0B383EB7-E5B4-4784-8021-780331DD65FB}" dt="2022-02-06T13:04:45.046" v="4713" actId="478"/>
          <ac:spMkLst>
            <pc:docMk/>
            <pc:sldMk cId="331528236" sldId="309"/>
            <ac:spMk id="3" creationId="{C4E7CB15-F5E9-49D1-897B-329801BF0F0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4" creationId="{1872A8D0-7456-4AB3-AA04-5F96ECE35DD4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5" creationId="{3A485D2B-1724-450F-A73E-D5644DCA205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6" creationId="{C44EF256-A592-42D8-AC96-B7EAE742DB3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7" creationId="{6C9D6CDE-06CE-4080-B8DC-5D822F140D0C}"/>
          </ac:spMkLst>
        </pc:spChg>
        <pc:spChg chg="add del mod">
          <ac:chgData name="Matahari Nendya" userId="1a1e95a6-b11e-4262-838a-feaa42c98c3c" providerId="ADAL" clId="{0B383EB7-E5B4-4784-8021-780331DD65FB}" dt="2022-02-06T12:30:46.920" v="4047" actId="478"/>
          <ac:spMkLst>
            <pc:docMk/>
            <pc:sldMk cId="331528236" sldId="309"/>
            <ac:spMk id="8" creationId="{197505E4-C4ED-4901-B08D-B9ED643C27B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9" creationId="{A6B735C6-F010-4F4A-9C51-1AD0319FACB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0" creationId="{C5BEBE6A-3C85-456D-8E9D-665943B4121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1" creationId="{68B4F8E4-AD24-43E8-83FA-C4E1EC3BF4E8}"/>
          </ac:spMkLst>
        </pc:spChg>
        <pc:spChg chg="add del mod">
          <ac:chgData name="Matahari Nendya" userId="1a1e95a6-b11e-4262-838a-feaa42c98c3c" providerId="ADAL" clId="{0B383EB7-E5B4-4784-8021-780331DD65FB}" dt="2022-02-06T13:04:47.299" v="4714" actId="478"/>
          <ac:spMkLst>
            <pc:docMk/>
            <pc:sldMk cId="331528236" sldId="309"/>
            <ac:spMk id="13" creationId="{793D50D1-2494-4BD8-81A6-8A88D1127994}"/>
          </ac:spMkLst>
        </pc:spChg>
        <pc:spChg chg="add del mod">
          <ac:chgData name="Matahari Nendya" userId="1a1e95a6-b11e-4262-838a-feaa42c98c3c" providerId="ADAL" clId="{0B383EB7-E5B4-4784-8021-780331DD65FB}" dt="2022-02-06T13:04:52.419" v="4716" actId="478"/>
          <ac:spMkLst>
            <pc:docMk/>
            <pc:sldMk cId="331528236" sldId="309"/>
            <ac:spMk id="15" creationId="{BC8275E6-26A6-444A-B552-6C7DFC471A23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07:26.644" v="4738" actId="1076"/>
        <pc:sldMkLst>
          <pc:docMk/>
          <pc:sldMk cId="1934945052" sldId="310"/>
        </pc:sldMkLst>
        <pc:spChg chg="mod">
          <ac:chgData name="Matahari Nendya" userId="1a1e95a6-b11e-4262-838a-feaa42c98c3c" providerId="ADAL" clId="{0B383EB7-E5B4-4784-8021-780331DD65FB}" dt="2022-02-06T12:32:34.297" v="4160" actId="20577"/>
          <ac:spMkLst>
            <pc:docMk/>
            <pc:sldMk cId="1934945052" sldId="310"/>
            <ac:spMk id="2" creationId="{CFB4B3BA-4F78-48D7-893F-B24970AEADF4}"/>
          </ac:spMkLst>
        </pc:spChg>
        <pc:spChg chg="del">
          <ac:chgData name="Matahari Nendya" userId="1a1e95a6-b11e-4262-838a-feaa42c98c3c" providerId="ADAL" clId="{0B383EB7-E5B4-4784-8021-780331DD65FB}" dt="2022-02-06T12:37:14.729" v="4161" actId="478"/>
          <ac:spMkLst>
            <pc:docMk/>
            <pc:sldMk cId="1934945052" sldId="310"/>
            <ac:spMk id="3" creationId="{4E89E460-8AD1-4801-BE84-D23591E07524}"/>
          </ac:spMkLst>
        </pc:spChg>
        <pc:picChg chg="add mod">
          <ac:chgData name="Matahari Nendya" userId="1a1e95a6-b11e-4262-838a-feaa42c98c3c" providerId="ADAL" clId="{0B383EB7-E5B4-4784-8021-780331DD65FB}" dt="2022-02-06T13:07:26.644" v="4738" actId="1076"/>
          <ac:picMkLst>
            <pc:docMk/>
            <pc:sldMk cId="1934945052" sldId="310"/>
            <ac:picMk id="5" creationId="{46AA5CA1-B65B-443A-AE44-929750F09B54}"/>
          </ac:picMkLst>
        </pc:picChg>
        <pc:picChg chg="add mod">
          <ac:chgData name="Matahari Nendya" userId="1a1e95a6-b11e-4262-838a-feaa42c98c3c" providerId="ADAL" clId="{0B383EB7-E5B4-4784-8021-780331DD65FB}" dt="2022-02-06T13:07:24.147" v="4737" actId="14100"/>
          <ac:picMkLst>
            <pc:docMk/>
            <pc:sldMk cId="1934945052" sldId="310"/>
            <ac:picMk id="7" creationId="{47A0C50C-39F0-406E-BFF8-839D2CC67E11}"/>
          </ac:picMkLst>
        </pc:picChg>
      </pc:sldChg>
      <pc:sldChg chg="add del">
        <pc:chgData name="Matahari Nendya" userId="1a1e95a6-b11e-4262-838a-feaa42c98c3c" providerId="ADAL" clId="{0B383EB7-E5B4-4784-8021-780331DD65FB}" dt="2022-02-06T12:37:49.620" v="4168" actId="2696"/>
        <pc:sldMkLst>
          <pc:docMk/>
          <pc:sldMk cId="1095311161" sldId="311"/>
        </pc:sldMkLst>
      </pc:sldChg>
      <pc:sldChg chg="addSp delSp modSp add mod">
        <pc:chgData name="Matahari Nendya" userId="1a1e95a6-b11e-4262-838a-feaa42c98c3c" providerId="ADAL" clId="{0B383EB7-E5B4-4784-8021-780331DD65FB}" dt="2022-02-06T13:08:56.628" v="4745" actId="1076"/>
        <pc:sldMkLst>
          <pc:docMk/>
          <pc:sldMk cId="1908608923" sldId="311"/>
        </pc:sldMkLst>
        <pc:spChg chg="del mod">
          <ac:chgData name="Matahari Nendya" userId="1a1e95a6-b11e-4262-838a-feaa42c98c3c" providerId="ADAL" clId="{0B383EB7-E5B4-4784-8021-780331DD65FB}" dt="2022-02-06T13:08:50.700" v="4742" actId="478"/>
          <ac:spMkLst>
            <pc:docMk/>
            <pc:sldMk cId="1908608923" sldId="311"/>
            <ac:spMk id="2" creationId="{5F2F4037-8636-419C-99AB-72B2BE587559}"/>
          </ac:spMkLst>
        </pc:spChg>
        <pc:spChg chg="add del mod">
          <ac:chgData name="Matahari Nendya" userId="1a1e95a6-b11e-4262-838a-feaa42c98c3c" providerId="ADAL" clId="{0B383EB7-E5B4-4784-8021-780331DD65FB}" dt="2022-02-06T13:08:52.402" v="4743" actId="478"/>
          <ac:spMkLst>
            <pc:docMk/>
            <pc:sldMk cId="1908608923" sldId="311"/>
            <ac:spMk id="5" creationId="{CE0508DD-D3FD-42B6-8078-7EFD4D5402E4}"/>
          </ac:spMkLst>
        </pc:spChg>
        <pc:picChg chg="mod">
          <ac:chgData name="Matahari Nendya" userId="1a1e95a6-b11e-4262-838a-feaa42c98c3c" providerId="ADAL" clId="{0B383EB7-E5B4-4784-8021-780331DD65FB}" dt="2022-02-06T13:08:56.628" v="4745" actId="1076"/>
          <ac:picMkLst>
            <pc:docMk/>
            <pc:sldMk cId="1908608923" sldId="311"/>
            <ac:picMk id="4" creationId="{319DCAE9-52D6-48A9-A9A8-15B7108C9DC1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10:01.239" v="4751" actId="207"/>
        <pc:sldMkLst>
          <pc:docMk/>
          <pc:sldMk cId="361585507" sldId="312"/>
        </pc:sldMkLst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2" creationId="{3C6563EE-3D04-41E0-A681-4B7F1252E94C}"/>
          </ac:spMkLst>
        </pc:spChg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3" creationId="{E38F63E1-1325-4C29-834E-213E758AAC88}"/>
          </ac:spMkLst>
        </pc:spChg>
        <pc:spChg chg="add del mod ord">
          <ac:chgData name="Matahari Nendya" userId="1a1e95a6-b11e-4262-838a-feaa42c98c3c" providerId="ADAL" clId="{0B383EB7-E5B4-4784-8021-780331DD65FB}" dt="2022-02-06T12:40:11" v="4237" actId="478"/>
          <ac:spMkLst>
            <pc:docMk/>
            <pc:sldMk cId="361585507" sldId="312"/>
            <ac:spMk id="4" creationId="{C5BC31A9-3A35-425F-A940-29C295ABB74A}"/>
          </ac:spMkLst>
        </pc:spChg>
        <pc:spChg chg="add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5" creationId="{AF50BF2A-E0A3-4658-B426-8FD5CFD857C1}"/>
          </ac:spMkLst>
        </pc:spChg>
        <pc:spChg chg="add mod">
          <ac:chgData name="Matahari Nendya" userId="1a1e95a6-b11e-4262-838a-feaa42c98c3c" providerId="ADAL" clId="{0B383EB7-E5B4-4784-8021-780331DD65FB}" dt="2022-02-06T13:10:01.239" v="4751" actId="207"/>
          <ac:spMkLst>
            <pc:docMk/>
            <pc:sldMk cId="361585507" sldId="312"/>
            <ac:spMk id="6" creationId="{060CF9CB-F7DA-480D-879D-682E0711A78A}"/>
          </ac:spMkLst>
        </pc:spChg>
        <pc:spChg chg="add del mod">
          <ac:chgData name="Matahari Nendya" userId="1a1e95a6-b11e-4262-838a-feaa42c98c3c" providerId="ADAL" clId="{0B383EB7-E5B4-4784-8021-780331DD65FB}" dt="2022-02-06T13:09:57.024" v="4750"/>
          <ac:spMkLst>
            <pc:docMk/>
            <pc:sldMk cId="361585507" sldId="312"/>
            <ac:spMk id="10" creationId="{BC8E3704-4C18-45B5-B600-F61639196701}"/>
          </ac:spMkLst>
        </pc:spChg>
        <pc:picChg chg="add del mod">
          <ac:chgData name="Matahari Nendya" userId="1a1e95a6-b11e-4262-838a-feaa42c98c3c" providerId="ADAL" clId="{0B383EB7-E5B4-4784-8021-780331DD65FB}" dt="2022-02-06T12:42:14.897" v="4304" actId="478"/>
          <ac:picMkLst>
            <pc:docMk/>
            <pc:sldMk cId="361585507" sldId="312"/>
            <ac:picMk id="8" creationId="{D1047BD3-F32A-4378-BD73-8F181DD61836}"/>
          </ac:picMkLst>
        </pc:picChg>
        <pc:picChg chg="add mod">
          <ac:chgData name="Matahari Nendya" userId="1a1e95a6-b11e-4262-838a-feaa42c98c3c" providerId="ADAL" clId="{0B383EB7-E5B4-4784-8021-780331DD65FB}" dt="2022-02-06T13:09:03.164" v="4747" actId="14100"/>
          <ac:picMkLst>
            <pc:docMk/>
            <pc:sldMk cId="361585507" sldId="312"/>
            <ac:picMk id="2050" creationId="{87711407-1698-42C7-8F59-9D4737C50C40}"/>
          </ac:picMkLst>
        </pc:picChg>
      </pc:sldChg>
      <pc:sldChg chg="addSp delSp modSp new del mod modClrScheme chgLayout">
        <pc:chgData name="Matahari Nendya" userId="1a1e95a6-b11e-4262-838a-feaa42c98c3c" providerId="ADAL" clId="{0B383EB7-E5B4-4784-8021-780331DD65FB}" dt="2022-02-06T12:39:42.023" v="4234" actId="2696"/>
        <pc:sldMkLst>
          <pc:docMk/>
          <pc:sldMk cId="3549237681" sldId="312"/>
        </pc:sldMkLst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2" creationId="{18E78F46-7636-4177-98F3-16FD4EFCD856}"/>
          </ac:spMkLst>
        </pc:spChg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3" creationId="{88F013C5-AEAC-4D06-9D3E-981BE34D2E43}"/>
          </ac:spMkLst>
        </pc:spChg>
        <pc:spChg chg="add mod ord">
          <ac:chgData name="Matahari Nendya" userId="1a1e95a6-b11e-4262-838a-feaa42c98c3c" providerId="ADAL" clId="{0B383EB7-E5B4-4784-8021-780331DD65FB}" dt="2022-02-06T12:38:26.953" v="4189" actId="20577"/>
          <ac:spMkLst>
            <pc:docMk/>
            <pc:sldMk cId="3549237681" sldId="312"/>
            <ac:spMk id="4" creationId="{D4468AED-E9AB-42A8-BD37-CE905CE8C478}"/>
          </ac:spMkLst>
        </pc:spChg>
        <pc:spChg chg="add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5" creationId="{1A4885DC-4202-42A5-B943-2FCBB47713BA}"/>
          </ac:spMkLst>
        </pc:spChg>
        <pc:spChg chg="add mod">
          <ac:chgData name="Matahari Nendya" userId="1a1e95a6-b11e-4262-838a-feaa42c98c3c" providerId="ADAL" clId="{0B383EB7-E5B4-4784-8021-780331DD65FB}" dt="2022-02-06T12:39:25.074" v="4233" actId="1076"/>
          <ac:spMkLst>
            <pc:docMk/>
            <pc:sldMk cId="3549237681" sldId="312"/>
            <ac:spMk id="6" creationId="{E1DC6868-2CF3-4573-9B76-8648C813939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57:54.698" v="4608" actId="478"/>
        <pc:sldMkLst>
          <pc:docMk/>
          <pc:sldMk cId="3983549722" sldId="313"/>
        </pc:sldMkLst>
        <pc:spChg chg="mod">
          <ac:chgData name="Matahari Nendya" userId="1a1e95a6-b11e-4262-838a-feaa42c98c3c" providerId="ADAL" clId="{0B383EB7-E5B4-4784-8021-780331DD65FB}" dt="2022-02-06T12:56:25.691" v="4581" actId="20577"/>
          <ac:spMkLst>
            <pc:docMk/>
            <pc:sldMk cId="3983549722" sldId="313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54.698" v="4608" actId="478"/>
          <ac:spMkLst>
            <pc:docMk/>
            <pc:sldMk cId="3983549722" sldId="313"/>
            <ac:spMk id="3" creationId="{F280E14B-9A4C-4153-8C6F-9F5679947E37}"/>
          </ac:spMkLst>
        </pc:spChg>
        <pc:picChg chg="add del mod">
          <ac:chgData name="Matahari Nendya" userId="1a1e95a6-b11e-4262-838a-feaa42c98c3c" providerId="ADAL" clId="{0B383EB7-E5B4-4784-8021-780331DD65FB}" dt="2022-02-06T12:56:43.938" v="4588" actId="478"/>
          <ac:picMkLst>
            <pc:docMk/>
            <pc:sldMk cId="3983549722" sldId="313"/>
            <ac:picMk id="4" creationId="{B4BD66BD-F474-4D53-A556-78E5312632E8}"/>
          </ac:picMkLst>
        </pc:picChg>
        <pc:picChg chg="add mod">
          <ac:chgData name="Matahari Nendya" userId="1a1e95a6-b11e-4262-838a-feaa42c98c3c" providerId="ADAL" clId="{0B383EB7-E5B4-4784-8021-780331DD65FB}" dt="2022-02-06T12:57:00.139" v="4593" actId="1076"/>
          <ac:picMkLst>
            <pc:docMk/>
            <pc:sldMk cId="3983549722" sldId="313"/>
            <ac:picMk id="5" creationId="{B7E4877A-C4DC-466C-A217-C40213E4736A}"/>
          </ac:picMkLst>
        </pc:picChg>
      </pc:sldChg>
      <pc:sldChg chg="delSp add mod">
        <pc:chgData name="Matahari Nendya" userId="1a1e95a6-b11e-4262-838a-feaa42c98c3c" providerId="ADAL" clId="{0B383EB7-E5B4-4784-8021-780331DD65FB}" dt="2022-02-06T12:57:48.682" v="4607" actId="478"/>
        <pc:sldMkLst>
          <pc:docMk/>
          <pc:sldMk cId="2376698339" sldId="314"/>
        </pc:sldMkLst>
        <pc:spChg chg="del">
          <ac:chgData name="Matahari Nendya" userId="1a1e95a6-b11e-4262-838a-feaa42c98c3c" providerId="ADAL" clId="{0B383EB7-E5B4-4784-8021-780331DD65FB}" dt="2022-02-06T12:57:48.682" v="4607" actId="478"/>
          <ac:spMkLst>
            <pc:docMk/>
            <pc:sldMk cId="2376698339" sldId="314"/>
            <ac:spMk id="3" creationId="{F280E14B-9A4C-4153-8C6F-9F5679947E37}"/>
          </ac:spMkLst>
        </pc:spChg>
      </pc:sldChg>
      <pc:sldChg chg="new del ord">
        <pc:chgData name="Matahari Nendya" userId="1a1e95a6-b11e-4262-838a-feaa42c98c3c" providerId="ADAL" clId="{0B383EB7-E5B4-4784-8021-780331DD65FB}" dt="2022-02-06T12:56:37.128" v="4586" actId="680"/>
        <pc:sldMkLst>
          <pc:docMk/>
          <pc:sldMk cId="2910533303" sldId="314"/>
        </pc:sldMkLst>
      </pc:sldChg>
      <pc:sldChg chg="addSp delSp modSp add mod modClrScheme chgLayout">
        <pc:chgData name="Matahari Nendya" userId="1a1e95a6-b11e-4262-838a-feaa42c98c3c" providerId="ADAL" clId="{0B383EB7-E5B4-4784-8021-780331DD65FB}" dt="2022-02-06T12:57:45.323" v="4606" actId="14100"/>
        <pc:sldMkLst>
          <pc:docMk/>
          <pc:sldMk cId="3525357388" sldId="315"/>
        </pc:sldMkLst>
        <pc:spChg chg="mod ord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3" creationId="{F280E14B-9A4C-4153-8C6F-9F5679947E37}"/>
          </ac:spMkLst>
        </pc:spChg>
        <pc:spChg chg="add del mod ord">
          <ac:chgData name="Matahari Nendya" userId="1a1e95a6-b11e-4262-838a-feaa42c98c3c" providerId="ADAL" clId="{0B383EB7-E5B4-4784-8021-780331DD65FB}" dt="2022-02-06T12:57:36.386" v="4602" actId="478"/>
          <ac:spMkLst>
            <pc:docMk/>
            <pc:sldMk cId="3525357388" sldId="315"/>
            <ac:spMk id="6" creationId="{81C95EFE-F5C1-4252-BE1E-CE4D126D316E}"/>
          </ac:spMkLst>
        </pc:spChg>
        <pc:picChg chg="del">
          <ac:chgData name="Matahari Nendya" userId="1a1e95a6-b11e-4262-838a-feaa42c98c3c" providerId="ADAL" clId="{0B383EB7-E5B4-4784-8021-780331DD65FB}" dt="2022-02-06T12:57:14.402" v="4595" actId="478"/>
          <ac:picMkLst>
            <pc:docMk/>
            <pc:sldMk cId="3525357388" sldId="315"/>
            <ac:picMk id="4" creationId="{B4BD66BD-F474-4D53-A556-78E5312632E8}"/>
          </ac:picMkLst>
        </pc:picChg>
        <pc:picChg chg="add del mod">
          <ac:chgData name="Matahari Nendya" userId="1a1e95a6-b11e-4262-838a-feaa42c98c3c" providerId="ADAL" clId="{0B383EB7-E5B4-4784-8021-780331DD65FB}" dt="2022-02-06T12:57:30.695" v="4599" actId="21"/>
          <ac:picMkLst>
            <pc:docMk/>
            <pc:sldMk cId="3525357388" sldId="315"/>
            <ac:picMk id="5" creationId="{A0BB5533-438F-4D0F-B518-0A13D964B936}"/>
          </ac:picMkLst>
        </pc:picChg>
        <pc:picChg chg="add del mod">
          <ac:chgData name="Matahari Nendya" userId="1a1e95a6-b11e-4262-838a-feaa42c98c3c" providerId="ADAL" clId="{0B383EB7-E5B4-4784-8021-780331DD65FB}" dt="2022-02-06T12:57:34.306" v="4601"/>
          <ac:picMkLst>
            <pc:docMk/>
            <pc:sldMk cId="3525357388" sldId="315"/>
            <ac:picMk id="7" creationId="{539AB3F2-D98C-43F9-B531-7D090B243D33}"/>
          </ac:picMkLst>
        </pc:picChg>
        <pc:picChg chg="add mod">
          <ac:chgData name="Matahari Nendya" userId="1a1e95a6-b11e-4262-838a-feaa42c98c3c" providerId="ADAL" clId="{0B383EB7-E5B4-4784-8021-780331DD65FB}" dt="2022-02-06T12:57:45.323" v="4606" actId="14100"/>
          <ac:picMkLst>
            <pc:docMk/>
            <pc:sldMk cId="3525357388" sldId="315"/>
            <ac:picMk id="8" creationId="{B35FA8B5-5AA5-430A-8086-C4D5563F8FBE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01:01.947" v="4675" actId="1076"/>
        <pc:sldMkLst>
          <pc:docMk/>
          <pc:sldMk cId="1744150482" sldId="316"/>
        </pc:sldMkLst>
        <pc:spChg chg="mod">
          <ac:chgData name="Matahari Nendya" userId="1a1e95a6-b11e-4262-838a-feaa42c98c3c" providerId="ADAL" clId="{0B383EB7-E5B4-4784-8021-780331DD65FB}" dt="2022-02-06T12:58:50.059" v="4666" actId="20577"/>
          <ac:spMkLst>
            <pc:docMk/>
            <pc:sldMk cId="1744150482" sldId="316"/>
            <ac:spMk id="2" creationId="{27607498-9FB1-42F9-A31E-1E15AEC8F48D}"/>
          </ac:spMkLst>
        </pc:spChg>
        <pc:spChg chg="mod">
          <ac:chgData name="Matahari Nendya" userId="1a1e95a6-b11e-4262-838a-feaa42c98c3c" providerId="ADAL" clId="{0B383EB7-E5B4-4784-8021-780331DD65FB}" dt="2022-02-06T12:59:14.405" v="4670" actId="2710"/>
          <ac:spMkLst>
            <pc:docMk/>
            <pc:sldMk cId="1744150482" sldId="316"/>
            <ac:spMk id="3" creationId="{D7EF5008-C4C6-4015-8184-1CC0AD0E0DF7}"/>
          </ac:spMkLst>
        </pc:spChg>
        <pc:picChg chg="add mod">
          <ac:chgData name="Matahari Nendya" userId="1a1e95a6-b11e-4262-838a-feaa42c98c3c" providerId="ADAL" clId="{0B383EB7-E5B4-4784-8021-780331DD65FB}" dt="2022-02-06T13:01:01.947" v="4675" actId="1076"/>
          <ac:picMkLst>
            <pc:docMk/>
            <pc:sldMk cId="1744150482" sldId="316"/>
            <ac:picMk id="4" creationId="{A67AB223-7CDA-4416-963F-0640F12EA05B}"/>
          </ac:picMkLst>
        </pc:picChg>
      </pc:sldChg>
      <pc:sldChg chg="addSp modSp add mod">
        <pc:chgData name="Matahari Nendya" userId="1a1e95a6-b11e-4262-838a-feaa42c98c3c" providerId="ADAL" clId="{0B383EB7-E5B4-4784-8021-780331DD65FB}" dt="2022-02-06T13:06:51.180" v="4732" actId="1076"/>
        <pc:sldMkLst>
          <pc:docMk/>
          <pc:sldMk cId="3475049294" sldId="317"/>
        </pc:sldMkLst>
        <pc:spChg chg="mod">
          <ac:chgData name="Matahari Nendya" userId="1a1e95a6-b11e-4262-838a-feaa42c98c3c" providerId="ADAL" clId="{0B383EB7-E5B4-4784-8021-780331DD65FB}" dt="2022-02-06T13:04:39.961" v="4712" actId="403"/>
          <ac:spMkLst>
            <pc:docMk/>
            <pc:sldMk cId="3475049294" sldId="317"/>
            <ac:spMk id="3" creationId="{E399CE54-A06F-40A9-A0E0-5246FE863862}"/>
          </ac:spMkLst>
        </pc:spChg>
        <pc:spChg chg="add mod">
          <ac:chgData name="Matahari Nendya" userId="1a1e95a6-b11e-4262-838a-feaa42c98c3c" providerId="ADAL" clId="{0B383EB7-E5B4-4784-8021-780331DD65FB}" dt="2022-02-06T13:05:04.956" v="4719" actId="14100"/>
          <ac:spMkLst>
            <pc:docMk/>
            <pc:sldMk cId="3475049294" sldId="317"/>
            <ac:spMk id="4" creationId="{9E43740B-C2F5-4E0E-B7EF-5E4DE657AB47}"/>
          </ac:spMkLst>
        </pc:spChg>
        <pc:spChg chg="add mod">
          <ac:chgData name="Matahari Nendya" userId="1a1e95a6-b11e-4262-838a-feaa42c98c3c" providerId="ADAL" clId="{0B383EB7-E5B4-4784-8021-780331DD65FB}" dt="2022-02-06T13:05:08.771" v="4720" actId="1076"/>
          <ac:spMkLst>
            <pc:docMk/>
            <pc:sldMk cId="3475049294" sldId="317"/>
            <ac:spMk id="5" creationId="{705D44BB-A80D-4A16-904E-5F6807CADE5E}"/>
          </ac:spMkLst>
        </pc:spChg>
        <pc:spChg chg="add mod">
          <ac:chgData name="Matahari Nendya" userId="1a1e95a6-b11e-4262-838a-feaa42c98c3c" providerId="ADAL" clId="{0B383EB7-E5B4-4784-8021-780331DD65FB}" dt="2022-02-06T13:05:24.147" v="4723" actId="1076"/>
          <ac:spMkLst>
            <pc:docMk/>
            <pc:sldMk cId="3475049294" sldId="317"/>
            <ac:spMk id="6" creationId="{02A74163-413A-44E2-8B11-D640395662B5}"/>
          </ac:spMkLst>
        </pc:spChg>
        <pc:spChg chg="add mod">
          <ac:chgData name="Matahari Nendya" userId="1a1e95a6-b11e-4262-838a-feaa42c98c3c" providerId="ADAL" clId="{0B383EB7-E5B4-4784-8021-780331DD65FB}" dt="2022-02-06T13:05:34.996" v="4725" actId="1076"/>
          <ac:spMkLst>
            <pc:docMk/>
            <pc:sldMk cId="3475049294" sldId="317"/>
            <ac:spMk id="7" creationId="{C2813071-A965-404E-B202-CCC097856B68}"/>
          </ac:spMkLst>
        </pc:spChg>
        <pc:spChg chg="add mod">
          <ac:chgData name="Matahari Nendya" userId="1a1e95a6-b11e-4262-838a-feaa42c98c3c" providerId="ADAL" clId="{0B383EB7-E5B4-4784-8021-780331DD65FB}" dt="2022-02-06T13:05:44.380" v="4728" actId="14100"/>
          <ac:spMkLst>
            <pc:docMk/>
            <pc:sldMk cId="3475049294" sldId="317"/>
            <ac:spMk id="8" creationId="{F5A15706-A15B-435A-B94F-375997A615BB}"/>
          </ac:spMkLst>
        </pc:spChg>
        <pc:spChg chg="add mod">
          <ac:chgData name="Matahari Nendya" userId="1a1e95a6-b11e-4262-838a-feaa42c98c3c" providerId="ADAL" clId="{0B383EB7-E5B4-4784-8021-780331DD65FB}" dt="2022-02-06T13:05:56.220" v="4730" actId="1076"/>
          <ac:spMkLst>
            <pc:docMk/>
            <pc:sldMk cId="3475049294" sldId="317"/>
            <ac:spMk id="9" creationId="{471CC834-069D-47A7-81E3-34401AAC2CAD}"/>
          </ac:spMkLst>
        </pc:spChg>
        <pc:spChg chg="add mod">
          <ac:chgData name="Matahari Nendya" userId="1a1e95a6-b11e-4262-838a-feaa42c98c3c" providerId="ADAL" clId="{0B383EB7-E5B4-4784-8021-780331DD65FB}" dt="2022-02-06T13:06:51.180" v="4732" actId="1076"/>
          <ac:spMkLst>
            <pc:docMk/>
            <pc:sldMk cId="3475049294" sldId="317"/>
            <ac:spMk id="10" creationId="{8E90DF88-9240-48BE-80D8-1CF39BD658EC}"/>
          </ac:spMkLst>
        </pc:spChg>
      </pc:sldChg>
      <pc:sldChg chg="add del">
        <pc:chgData name="Matahari Nendya" userId="1a1e95a6-b11e-4262-838a-feaa42c98c3c" providerId="ADAL" clId="{0B383EB7-E5B4-4784-8021-780331DD65FB}" dt="2022-02-06T12:00:36.181" v="3375" actId="2696"/>
        <pc:sldMkLst>
          <pc:docMk/>
          <pc:sldMk cId="2443086741" sldId="328"/>
        </pc:sldMkLst>
      </pc:sldChg>
      <pc:sldMasterChg chg="modSp delSldLayout modSldLayout">
        <pc:chgData name="Matahari Nendya" userId="1a1e95a6-b11e-4262-838a-feaa42c98c3c" providerId="ADAL" clId="{0B383EB7-E5B4-4784-8021-780331DD65FB}" dt="2022-02-06T12:47:12.287" v="4381"/>
        <pc:sldMasterMkLst>
          <pc:docMk/>
          <pc:sldMasterMk cId="3839803590" sldId="2147483648"/>
        </pc:sldMaster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8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9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0" creationId="{00000000-0000-0000-0000-000000000000}"/>
          </ac:spMkLst>
        </pc:s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asterMk cId="3839803590" sldId="2147483648"/>
            <ac:grpSpMk id="11" creationId="{00000000-0000-0000-0000-000000000000}"/>
          </ac:grpSpMkLst>
        </pc:grp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1036379758" sldId="2147483659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0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1036379758" sldId="2147483659"/>
              <ac:grpSpMk id="11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54426134" sldId="214748366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54426134" sldId="2147483660"/>
              <ac:grpSpMk id="8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82767422" sldId="2147483661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82767422" sldId="2147483661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73173449" sldId="2147483662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73173449" sldId="2147483662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46982251" sldId="2147483663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7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46982251" sldId="2147483663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32317621" sldId="2147483664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5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32317621" sldId="2147483664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590302820" sldId="2147483665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590302820" sldId="2147483665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929258224" sldId="2147483666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929258224" sldId="2147483666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702950967" sldId="2147483667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702950967" sldId="2147483667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653170741" sldId="2147483668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653170741" sldId="2147483668"/>
              <ac:grpSpMk id="7" creationId="{00000000-0000-0000-0000-000000000000}"/>
            </ac:grpSpMkLst>
          </pc:grpChg>
        </pc:sldLayoutChg>
        <pc:sldLayoutChg chg="delSp modSp mod modAnim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13011367" sldId="214748367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13011367" sldId="2147483670"/>
              <ac:grpSpMk id="11" creationId="{00000000-0000-0000-0000-000000000000}"/>
            </ac:grpSpMkLst>
          </pc:grpChg>
          <pc:picChg chg="del">
            <ac:chgData name="Matahari Nendya" userId="1a1e95a6-b11e-4262-838a-feaa42c98c3c" providerId="ADAL" clId="{0B383EB7-E5B4-4784-8021-780331DD65FB}" dt="2022-02-06T11:29:44.676" v="2730" actId="478"/>
            <ac:picMkLst>
              <pc:docMk/>
              <pc:sldMasterMk cId="3839803590" sldId="2147483648"/>
              <pc:sldLayoutMk cId="3613011367" sldId="2147483670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0B383EB7-E5B4-4784-8021-780331DD65FB}" dt="2022-02-06T11:29:42.828" v="2729" actId="478"/>
            <ac:picMkLst>
              <pc:docMk/>
              <pc:sldMasterMk cId="3839803590" sldId="2147483648"/>
              <pc:sldLayoutMk cId="3613011367" sldId="2147483670"/>
              <ac:picMk id="21" creationId="{00000000-0000-0000-0000-000000000000}"/>
            </ac:picMkLst>
          </pc:picChg>
        </pc:sldLayoutChg>
        <pc:sldLayoutChg chg="del">
          <pc:chgData name="Matahari Nendya" userId="1a1e95a6-b11e-4262-838a-feaa42c98c3c" providerId="ADAL" clId="{0B383EB7-E5B4-4784-8021-780331DD65FB}" dt="2022-02-06T12:00:36.181" v="3375" actId="2696"/>
          <pc:sldLayoutMkLst>
            <pc:docMk/>
            <pc:sldMasterMk cId="3839803590" sldId="2147483648"/>
            <pc:sldLayoutMk cId="442273888" sldId="2147483671"/>
          </pc:sldLayoutMkLst>
        </pc:sldLayoutChg>
      </pc:sldMasterChg>
    </pc:docChg>
  </pc:docChgLst>
  <pc:docChgLst>
    <pc:chgData name="Matahari Nendya" userId="1a1e95a6-b11e-4262-838a-feaa42c98c3c" providerId="ADAL" clId="{D548FAA3-65FD-4218-8589-B90C013E9346}"/>
    <pc:docChg chg="undo custSel addSld delSld modSld sldOrd">
      <pc:chgData name="Matahari Nendya" userId="1a1e95a6-b11e-4262-838a-feaa42c98c3c" providerId="ADAL" clId="{D548FAA3-65FD-4218-8589-B90C013E9346}" dt="2022-03-13T14:18:28.840" v="784" actId="403"/>
      <pc:docMkLst>
        <pc:docMk/>
      </pc:docMkLst>
      <pc:sldChg chg="modSp mod">
        <pc:chgData name="Matahari Nendya" userId="1a1e95a6-b11e-4262-838a-feaa42c98c3c" providerId="ADAL" clId="{D548FAA3-65FD-4218-8589-B90C013E9346}" dt="2022-03-13T13:19:55.388" v="1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D548FAA3-65FD-4218-8589-B90C013E9346}" dt="2022-03-13T13:19:55.388" v="1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36798237" sldId="257"/>
        </pc:sldMkLst>
      </pc:sldChg>
      <pc:sldChg chg="modSp add mod modTransition modClrScheme chgLayout">
        <pc:chgData name="Matahari Nendya" userId="1a1e95a6-b11e-4262-838a-feaa42c98c3c" providerId="ADAL" clId="{D548FAA3-65FD-4218-8589-B90C013E9346}" dt="2022-03-13T14:18:28.840" v="784" actId="403"/>
        <pc:sldMkLst>
          <pc:docMk/>
          <pc:sldMk cId="13341340" sldId="258"/>
        </pc:sldMkLst>
        <pc:spChg chg="mod">
          <ac:chgData name="Matahari Nendya" userId="1a1e95a6-b11e-4262-838a-feaa42c98c3c" providerId="ADAL" clId="{D548FAA3-65FD-4218-8589-B90C013E9346}" dt="2022-03-13T14:18:24.654" v="780" actId="26606"/>
          <ac:spMkLst>
            <pc:docMk/>
            <pc:sldMk cId="13341340" sldId="258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8:28.840" v="784" actId="403"/>
          <ac:spMkLst>
            <pc:docMk/>
            <pc:sldMk cId="13341340" sldId="25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48702084" sldId="258"/>
        </pc:sldMkLst>
      </pc:sldChg>
      <pc:sldChg chg="modSp add mod modTransition modClrScheme modAnim chgLayout">
        <pc:chgData name="Matahari Nendya" userId="1a1e95a6-b11e-4262-838a-feaa42c98c3c" providerId="ADAL" clId="{D548FAA3-65FD-4218-8589-B90C013E9346}" dt="2022-03-13T14:18:21.994" v="779" actId="403"/>
        <pc:sldMkLst>
          <pc:docMk/>
          <pc:sldMk cId="1419920882" sldId="260"/>
        </pc:sldMkLst>
        <pc:spChg chg="mod ord">
          <ac:chgData name="Matahari Nendya" userId="1a1e95a6-b11e-4262-838a-feaa42c98c3c" providerId="ADAL" clId="{D548FAA3-65FD-4218-8589-B90C013E9346}" dt="2022-03-13T14:18:17.732" v="775" actId="26606"/>
          <ac:spMkLst>
            <pc:docMk/>
            <pc:sldMk cId="1419920882" sldId="26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8:21.994" v="779" actId="403"/>
          <ac:spMkLst>
            <pc:docMk/>
            <pc:sldMk cId="1419920882" sldId="260"/>
            <ac:spMk id="3" creationId="{00000000-0000-0000-0000-000000000000}"/>
          </ac:spMkLst>
        </pc:spChg>
      </pc:sldChg>
      <pc:sldChg chg="addSp modSp add mod modAnim">
        <pc:chgData name="Matahari Nendya" userId="1a1e95a6-b11e-4262-838a-feaa42c98c3c" providerId="ADAL" clId="{D548FAA3-65FD-4218-8589-B90C013E9346}" dt="2022-03-13T13:23:05.282" v="103" actId="1076"/>
        <pc:sldMkLst>
          <pc:docMk/>
          <pc:sldMk cId="1541087496" sldId="261"/>
        </pc:sldMkLst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2.639" v="102" actId="1076"/>
          <ac:spMkLst>
            <pc:docMk/>
            <pc:sldMk cId="1541087496" sldId="261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5.282" v="103" actId="1076"/>
          <ac:spMkLst>
            <pc:docMk/>
            <pc:sldMk cId="1541087496" sldId="261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2" creationId="{00000000-0000-0000-0000-000000000000}"/>
          </ac:spMkLst>
        </pc:spChg>
        <pc:grpChg chg="add mod">
          <ac:chgData name="Matahari Nendya" userId="1a1e95a6-b11e-4262-838a-feaa42c98c3c" providerId="ADAL" clId="{D548FAA3-65FD-4218-8589-B90C013E9346}" dt="2022-03-13T13:22:51.520" v="99" actId="1076"/>
          <ac:grpSpMkLst>
            <pc:docMk/>
            <pc:sldMk cId="1541087496" sldId="261"/>
            <ac:grpSpMk id="3" creationId="{39B26AAA-8AAC-4885-896B-5F9C772173CF}"/>
          </ac:grpSpMkLst>
        </pc:grp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4" creationId="{00000000-0000-0000-0000-000000000000}"/>
          </ac:cxnSpMkLst>
        </pc:cxnChg>
      </pc:sldChg>
      <pc:sldChg chg="modSp add del mod">
        <pc:chgData name="Matahari Nendya" userId="1a1e95a6-b11e-4262-838a-feaa42c98c3c" providerId="ADAL" clId="{D548FAA3-65FD-4218-8589-B90C013E9346}" dt="2022-03-13T13:23:17.533" v="106" actId="404"/>
        <pc:sldMkLst>
          <pc:docMk/>
          <pc:sldMk cId="2267632220" sldId="262"/>
        </pc:sldMkLst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6" creationId="{D9152C2C-4D70-43DC-8DBD-E3EA77622969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del mod">
        <pc:chgData name="Matahari Nendya" userId="1a1e95a6-b11e-4262-838a-feaa42c98c3c" providerId="ADAL" clId="{D548FAA3-65FD-4218-8589-B90C013E9346}" dt="2022-03-13T13:24:27.104" v="124" actId="14100"/>
        <pc:sldMkLst>
          <pc:docMk/>
          <pc:sldMk cId="1552636570" sldId="263"/>
        </pc:sldMkLst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37.137" v="111" actId="14100"/>
          <ac:spMkLst>
            <pc:docMk/>
            <pc:sldMk cId="1552636570" sldId="26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23.181" v="123" actId="404"/>
          <ac:spMkLst>
            <pc:docMk/>
            <pc:sldMk cId="1552636570" sldId="263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07.991" v="120" actId="1076"/>
          <ac:spMkLst>
            <pc:docMk/>
            <pc:sldMk cId="1552636570" sldId="263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53.490" v="114" actId="404"/>
          <ac:spMkLst>
            <pc:docMk/>
            <pc:sldMk cId="1552636570" sldId="263"/>
            <ac:spMk id="20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24:27.104" v="124" actId="14100"/>
          <ac:grpSpMkLst>
            <pc:docMk/>
            <pc:sldMk cId="1552636570" sldId="263"/>
            <ac:grpSpMk id="3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37.137" v="111" actId="14100"/>
          <ac:cxnSpMkLst>
            <pc:docMk/>
            <pc:sldMk cId="1552636570" sldId="263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53.490" v="114" actId="404"/>
          <ac:cxnSpMkLst>
            <pc:docMk/>
            <pc:sldMk cId="1552636570" sldId="263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961500638" sldId="264"/>
        </pc:sldMkLst>
      </pc:sldChg>
      <pc:sldChg chg="modSp add mod">
        <pc:chgData name="Matahari Nendya" userId="1a1e95a6-b11e-4262-838a-feaa42c98c3c" providerId="ADAL" clId="{D548FAA3-65FD-4218-8589-B90C013E9346}" dt="2022-03-13T13:25:17.100" v="138" actId="113"/>
        <pc:sldMkLst>
          <pc:docMk/>
          <pc:sldMk cId="3138744013" sldId="264"/>
        </pc:sldMkLst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08.066" v="135" actId="122"/>
          <ac:spMkLst>
            <pc:docMk/>
            <pc:sldMk cId="3138744013" sldId="264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8.431" v="131" actId="14100"/>
          <ac:spMkLst>
            <pc:docMk/>
            <pc:sldMk cId="3138744013" sldId="264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4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17.100" v="138" actId="113"/>
          <ac:spMkLst>
            <pc:docMk/>
            <pc:sldMk cId="3138744013" sldId="264"/>
            <ac:spMk id="4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50374569" sldId="265"/>
        </pc:sldMkLst>
      </pc:sldChg>
      <pc:sldChg chg="modSp add mod">
        <pc:chgData name="Matahari Nendya" userId="1a1e95a6-b11e-4262-838a-feaa42c98c3c" providerId="ADAL" clId="{D548FAA3-65FD-4218-8589-B90C013E9346}" dt="2022-03-13T13:40:11.701" v="359" actId="1076"/>
        <pc:sldMkLst>
          <pc:docMk/>
          <pc:sldMk cId="2898205608" sldId="265"/>
        </pc:sldMkLst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25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29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113007" sldId="266"/>
        </pc:sldMkLst>
      </pc:sldChg>
      <pc:sldChg chg="modSp add mod">
        <pc:chgData name="Matahari Nendya" userId="1a1e95a6-b11e-4262-838a-feaa42c98c3c" providerId="ADAL" clId="{D548FAA3-65FD-4218-8589-B90C013E9346}" dt="2022-03-13T13:50:33.672" v="464" actId="1076"/>
        <pc:sldMkLst>
          <pc:docMk/>
          <pc:sldMk cId="2655716197" sldId="266"/>
        </pc:sldMkLst>
        <pc:spChg chg="mod">
          <ac:chgData name="Matahari Nendya" userId="1a1e95a6-b11e-4262-838a-feaa42c98c3c" providerId="ADAL" clId="{D548FAA3-65FD-4218-8589-B90C013E9346}" dt="2022-03-13T13:47:10.825" v="426" actId="404"/>
          <ac:spMkLst>
            <pc:docMk/>
            <pc:sldMk cId="2655716197" sldId="266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0.496" v="434" actId="208"/>
          <ac:spMkLst>
            <pc:docMk/>
            <pc:sldMk cId="2655716197" sldId="266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9:48.381" v="450" actId="207"/>
          <ac:spMkLst>
            <pc:docMk/>
            <pc:sldMk cId="2655716197" sldId="266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9.006" v="435" actId="208"/>
          <ac:spMkLst>
            <pc:docMk/>
            <pc:sldMk cId="2655716197" sldId="266"/>
            <ac:spMk id="2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03.472" v="456" actId="255"/>
          <ac:spMkLst>
            <pc:docMk/>
            <pc:sldMk cId="2655716197" sldId="266"/>
            <ac:spMk id="2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8:42.270" v="439" actId="1076"/>
          <ac:grpSpMkLst>
            <pc:docMk/>
            <pc:sldMk cId="2655716197" sldId="266"/>
            <ac:grpSpMk id="18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9:15.798" v="445" actId="1076"/>
          <ac:grpSpMkLst>
            <pc:docMk/>
            <pc:sldMk cId="2655716197" sldId="266"/>
            <ac:grpSpMk id="22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0:33.672" v="464" actId="1076"/>
          <ac:grpSpMkLst>
            <pc:docMk/>
            <pc:sldMk cId="2655716197" sldId="266"/>
            <ac:grpSpMk id="2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8:53.595" v="441" actId="14100"/>
          <ac:cxnSpMkLst>
            <pc:docMk/>
            <pc:sldMk cId="2655716197" sldId="266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03.472" v="456" actId="255"/>
          <ac:cxnSpMkLst>
            <pc:docMk/>
            <pc:sldMk cId="2655716197" sldId="266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31.524" v="463" actId="208"/>
          <ac:cxnSpMkLst>
            <pc:docMk/>
            <pc:sldMk cId="2655716197" sldId="266"/>
            <ac:cxnSpMk id="32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09152967" sldId="267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18.466" v="516" actId="2711"/>
        <pc:sldMkLst>
          <pc:docMk/>
          <pc:sldMk cId="2602999655" sldId="267"/>
        </pc:sldMkLst>
        <pc:spChg chg="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18.466" v="516" actId="2711"/>
          <ac:spMkLst>
            <pc:docMk/>
            <pc:sldMk cId="2602999655" sldId="267"/>
            <ac:spMk id="4" creationId="{C1303F6A-2946-4D37-BF9B-864FA3417D98}"/>
          </ac:spMkLst>
        </pc:spChg>
      </pc:sldChg>
      <pc:sldChg chg="addSp delSp modSp add mod modClrScheme chgLayout">
        <pc:chgData name="Matahari Nendya" userId="1a1e95a6-b11e-4262-838a-feaa42c98c3c" providerId="ADAL" clId="{D548FAA3-65FD-4218-8589-B90C013E9346}" dt="2022-03-13T13:51:30.667" v="487"/>
        <pc:sldMkLst>
          <pc:docMk/>
          <pc:sldMk cId="406757216" sldId="268"/>
        </pc:sldMkLst>
        <pc:spChg chg="add mod ord">
          <ac:chgData name="Matahari Nendya" userId="1a1e95a6-b11e-4262-838a-feaa42c98c3c" providerId="ADAL" clId="{D548FAA3-65FD-4218-8589-B90C013E9346}" dt="2022-03-13T13:51:27.796" v="485" actId="27636"/>
          <ac:spMkLst>
            <pc:docMk/>
            <pc:sldMk cId="406757216" sldId="268"/>
            <ac:spMk id="2" creationId="{5A3B5AAF-4FAD-4401-8566-56E333167B93}"/>
          </ac:spMkLst>
        </pc:spChg>
        <pc:spChg chg="mod ord">
          <ac:chgData name="Matahari Nendya" userId="1a1e95a6-b11e-4262-838a-feaa42c98c3c" providerId="ADAL" clId="{D548FAA3-65FD-4218-8589-B90C013E9346}" dt="2022-03-13T13:51:20.107" v="476" actId="700"/>
          <ac:spMkLst>
            <pc:docMk/>
            <pc:sldMk cId="406757216" sldId="268"/>
            <ac:spMk id="3" creationId="{0D579ED8-1655-4B7B-A155-9052F9FEACDC}"/>
          </ac:spMkLst>
        </pc:spChg>
        <pc:spChg chg="del mod">
          <ac:chgData name="Matahari Nendya" userId="1a1e95a6-b11e-4262-838a-feaa42c98c3c" providerId="ADAL" clId="{D548FAA3-65FD-4218-8589-B90C013E9346}" dt="2022-03-13T13:51:30.667" v="487"/>
          <ac:spMkLst>
            <pc:docMk/>
            <pc:sldMk cId="406757216" sldId="268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974604784" sldId="269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39.100" v="521" actId="2711"/>
        <pc:sldMkLst>
          <pc:docMk/>
          <pc:sldMk cId="1591054474" sldId="269"/>
        </pc:sldMkLst>
        <pc:spChg chg="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39.100" v="521" actId="2711"/>
          <ac:spMkLst>
            <pc:docMk/>
            <pc:sldMk cId="1591054474" sldId="269"/>
            <ac:spMk id="4" creationId="{E9BF2EB5-1F38-4366-AA15-D07AAF9363C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3056604" sldId="27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3:04.523" v="531" actId="404"/>
        <pc:sldMkLst>
          <pc:docMk/>
          <pc:sldMk cId="1860662677" sldId="270"/>
        </pc:sldMkLst>
        <pc:spChg chg="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04.523" v="531" actId="404"/>
          <ac:spMkLst>
            <pc:docMk/>
            <pc:sldMk cId="1860662677" sldId="270"/>
            <ac:spMk id="4" creationId="{8633B729-D155-464E-BE3D-D32FA6A0D3A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32898205" sldId="27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08:04.671" v="576" actId="2711"/>
        <pc:sldMkLst>
          <pc:docMk/>
          <pc:sldMk cId="3655621749" sldId="271"/>
        </pc:sldMkLst>
        <pc:spChg chg="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08:04.671" v="576" actId="2711"/>
          <ac:spMkLst>
            <pc:docMk/>
            <pc:sldMk cId="3655621749" sldId="271"/>
            <ac:spMk id="4" creationId="{B1525402-5B73-449E-9142-BADC364152CC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08501086" sldId="272"/>
        </pc:sldMkLst>
      </pc:sldChg>
      <pc:sldChg chg="modSp add mod modAnim">
        <pc:chgData name="Matahari Nendya" userId="1a1e95a6-b11e-4262-838a-feaa42c98c3c" providerId="ADAL" clId="{D548FAA3-65FD-4218-8589-B90C013E9346}" dt="2022-03-13T13:26:25.557" v="161" actId="5793"/>
        <pc:sldMkLst>
          <pc:docMk/>
          <pc:sldMk cId="1345260621" sldId="273"/>
        </pc:sldMkLst>
        <pc:spChg chg="mod">
          <ac:chgData name="Matahari Nendya" userId="1a1e95a6-b11e-4262-838a-feaa42c98c3c" providerId="ADAL" clId="{D548FAA3-65FD-4218-8589-B90C013E9346}" dt="2022-03-13T13:21:27.860" v="80" actId="27636"/>
          <ac:spMkLst>
            <pc:docMk/>
            <pc:sldMk cId="1345260621" sldId="27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6:25.557" v="161" actId="5793"/>
          <ac:spMkLst>
            <pc:docMk/>
            <pc:sldMk cId="1345260621" sldId="273"/>
            <ac:spMk id="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29:23.128" v="206" actId="255"/>
        <pc:sldMkLst>
          <pc:docMk/>
          <pc:sldMk cId="741150817" sldId="274"/>
        </pc:sldMkLst>
        <pc:spChg chg="mod ord">
          <ac:chgData name="Matahari Nendya" userId="1a1e95a6-b11e-4262-838a-feaa42c98c3c" providerId="ADAL" clId="{D548FAA3-65FD-4218-8589-B90C013E9346}" dt="2022-03-13T13:28:36.367" v="192" actId="700"/>
          <ac:spMkLst>
            <pc:docMk/>
            <pc:sldMk cId="741150817" sldId="27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23.128" v="206" actId="255"/>
          <ac:spMkLst>
            <pc:docMk/>
            <pc:sldMk cId="741150817" sldId="274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29:34.490" v="207" actId="2710"/>
        <pc:sldMkLst>
          <pc:docMk/>
          <pc:sldMk cId="3426641435" sldId="275"/>
        </pc:sldMkLst>
        <pc:spChg chg="mod">
          <ac:chgData name="Matahari Nendya" userId="1a1e95a6-b11e-4262-838a-feaa42c98c3c" providerId="ADAL" clId="{D548FAA3-65FD-4218-8589-B90C013E9346}" dt="2022-03-13T13:29:34.490" v="207" actId="2710"/>
          <ac:spMkLst>
            <pc:docMk/>
            <pc:sldMk cId="3426641435" sldId="275"/>
            <ac:spMk id="3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18.552" v="737" actId="2710"/>
        <pc:sldMkLst>
          <pc:docMk/>
          <pc:sldMk cId="1831102860" sldId="276"/>
        </pc:sldMkLst>
        <pc:spChg chg="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6:18.552" v="737" actId="2710"/>
          <ac:spMkLst>
            <pc:docMk/>
            <pc:sldMk cId="1831102860" sldId="276"/>
            <ac:spMk id="4" creationId="{0DC4A663-33B3-4B5C-B8C0-0E19782B7A4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43421053" sldId="27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95533610" sldId="27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15:43.996" v="726" actId="2710"/>
        <pc:sldMkLst>
          <pc:docMk/>
          <pc:sldMk cId="2344211801" sldId="278"/>
        </pc:sldMkLst>
        <pc:spChg chg="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5:43.996" v="726" actId="2710"/>
          <ac:spMkLst>
            <pc:docMk/>
            <pc:sldMk cId="2344211801" sldId="278"/>
            <ac:spMk id="4" creationId="{5507AA51-152B-4BB5-B6DD-6A037A2F6508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722026401" sldId="27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4:17:34.463" v="767" actId="20577"/>
        <pc:sldMkLst>
          <pc:docMk/>
          <pc:sldMk cId="3424302552" sldId="279"/>
        </pc:sldMkLst>
        <pc:spChg chg="mod ord">
          <ac:chgData name="Matahari Nendya" userId="1a1e95a6-b11e-4262-838a-feaa42c98c3c" providerId="ADAL" clId="{D548FAA3-65FD-4218-8589-B90C013E9346}" dt="2022-03-13T14:17:22.394" v="764" actId="700"/>
          <ac:spMkLst>
            <pc:docMk/>
            <pc:sldMk cId="3424302552" sldId="27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34.463" v="767" actId="20577"/>
          <ac:spMkLst>
            <pc:docMk/>
            <pc:sldMk cId="3424302552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956449740" sldId="27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542422731" sldId="280"/>
        </pc:sldMkLst>
      </pc:sldChg>
      <pc:sldChg chg="modSp add mod modClrScheme chgLayout">
        <pc:chgData name="Matahari Nendya" userId="1a1e95a6-b11e-4262-838a-feaa42c98c3c" providerId="ADAL" clId="{D548FAA3-65FD-4218-8589-B90C013E9346}" dt="2022-03-13T14:17:16.649" v="763" actId="404"/>
        <pc:sldMkLst>
          <pc:docMk/>
          <pc:sldMk cId="3508084759" sldId="280"/>
        </pc:sldMkLst>
        <pc:spChg chg="mod ord">
          <ac:chgData name="Matahari Nendya" userId="1a1e95a6-b11e-4262-838a-feaa42c98c3c" providerId="ADAL" clId="{D548FAA3-65FD-4218-8589-B90C013E9346}" dt="2022-03-13T14:17:08.050" v="757" actId="700"/>
          <ac:spMkLst>
            <pc:docMk/>
            <pc:sldMk cId="3508084759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16.649" v="763" actId="404"/>
          <ac:spMkLst>
            <pc:docMk/>
            <pc:sldMk cId="3508084759" sldId="28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87177116" sldId="28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5:55.685" v="566" actId="255"/>
        <pc:sldMkLst>
          <pc:docMk/>
          <pc:sldMk cId="3356777905" sldId="282"/>
        </pc:sldMkLst>
        <pc:spChg chg="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39.727" v="541" actId="2711"/>
          <ac:spMkLst>
            <pc:docMk/>
            <pc:sldMk cId="3356777905" sldId="282"/>
            <ac:spMk id="3" creationId="{9652808E-3954-4A0D-8B71-4E067CD70DDB}"/>
          </ac:spMkLst>
        </pc:spChg>
        <pc:spChg chg="del 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0.495" v="559" actId="14100"/>
          <ac:spMkLst>
            <pc:docMk/>
            <pc:sldMk cId="3356777905" sldId="282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4:38.729" v="551" actId="207"/>
          <ac:spMkLst>
            <pc:docMk/>
            <pc:sldMk cId="3356777905" sldId="282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8.762" v="561" actId="14100"/>
          <ac:spMkLst>
            <pc:docMk/>
            <pc:sldMk cId="3356777905" sldId="282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55.685" v="566" actId="255"/>
          <ac:spMkLst>
            <pc:docMk/>
            <pc:sldMk cId="3356777905" sldId="282"/>
            <ac:spMk id="14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54:28.567" v="546" actId="1076"/>
          <ac:grpSpMkLst>
            <pc:docMk/>
            <pc:sldMk cId="3356777905" sldId="282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4:59.551" v="554" actId="1076"/>
          <ac:grpSpMkLst>
            <pc:docMk/>
            <pc:sldMk cId="3356777905" sldId="282"/>
            <ac:grpSpMk id="1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55:20.495" v="559" actId="14100"/>
          <ac:cxnSpMkLst>
            <pc:docMk/>
            <pc:sldMk cId="3356777905" sldId="282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5:55.685" v="566" actId="255"/>
          <ac:cxnSpMkLst>
            <pc:docMk/>
            <pc:sldMk cId="3356777905" sldId="282"/>
            <ac:cxnSpMk id="15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65827153" sldId="28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4490316" sldId="2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692318551" sldId="28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3283443" sldId="28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24734237" sldId="2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18443096" sldId="29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7645287" sldId="29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83946351" sldId="29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05053309" sldId="29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70097963" sldId="296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26:01.500" v="153" actId="5793"/>
        <pc:sldMkLst>
          <pc:docMk/>
          <pc:sldMk cId="1378379709" sldId="296"/>
        </pc:sldMkLst>
        <pc:spChg chg="mod ord">
          <ac:chgData name="Matahari Nendya" userId="1a1e95a6-b11e-4262-838a-feaa42c98c3c" providerId="ADAL" clId="{D548FAA3-65FD-4218-8589-B90C013E9346}" dt="2022-03-13T13:25:41.414" v="146" actId="404"/>
          <ac:spMkLst>
            <pc:docMk/>
            <pc:sldMk cId="1378379709" sldId="296"/>
            <ac:spMk id="819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6:01.500" v="153" actId="5793"/>
          <ac:spMkLst>
            <pc:docMk/>
            <pc:sldMk cId="1378379709" sldId="296"/>
            <ac:spMk id="13721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27:19.988" v="173" actId="255"/>
        <pc:sldMkLst>
          <pc:docMk/>
          <pc:sldMk cId="1229590978" sldId="297"/>
        </pc:sldMkLst>
        <pc:spChg chg="mod ord">
          <ac:chgData name="Matahari Nendya" userId="1a1e95a6-b11e-4262-838a-feaa42c98c3c" providerId="ADAL" clId="{D548FAA3-65FD-4218-8589-B90C013E9346}" dt="2022-03-13T13:26:36.069" v="163" actId="27636"/>
          <ac:spMkLst>
            <pc:docMk/>
            <pc:sldMk cId="1229590978" sldId="29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9.988" v="173" actId="255"/>
          <ac:spMkLst>
            <pc:docMk/>
            <pc:sldMk cId="1229590978" sldId="297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6:53.342" v="167" actId="1076"/>
          <ac:graphicFrameMkLst>
            <pc:docMk/>
            <pc:sldMk cId="1229590978" sldId="297"/>
            <ac:graphicFrameMk id="4" creationId="{00000000-0000-0000-0000-000000000000}"/>
          </ac:graphicFrameMkLst>
        </pc:graphicFrameChg>
      </pc:sldChg>
      <pc:sldChg chg="add del">
        <pc:chgData name="Matahari Nendya" userId="1a1e95a6-b11e-4262-838a-feaa42c98c3c" providerId="ADAL" clId="{D548FAA3-65FD-4218-8589-B90C013E9346}" dt="2022-03-13T14:15:17.880" v="716" actId="47"/>
        <pc:sldMkLst>
          <pc:docMk/>
          <pc:sldMk cId="689766736" sldId="29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31:05.730" v="236" actId="255"/>
        <pc:sldMkLst>
          <pc:docMk/>
          <pc:sldMk cId="982799259" sldId="302"/>
        </pc:sldMkLst>
        <pc:spChg chg="mod ord">
          <ac:chgData name="Matahari Nendya" userId="1a1e95a6-b11e-4262-838a-feaa42c98c3c" providerId="ADAL" clId="{D548FAA3-65FD-4218-8589-B90C013E9346}" dt="2022-03-13T13:31:05.730" v="236" actId="255"/>
          <ac:spMkLst>
            <pc:docMk/>
            <pc:sldMk cId="982799259" sldId="302"/>
            <ac:spMk id="9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27.942" v="226" actId="700"/>
          <ac:spMkLst>
            <pc:docMk/>
            <pc:sldMk cId="982799259" sldId="302"/>
            <ac:spMk id="103426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0" sldId="306"/>
        </pc:sldMkLst>
      </pc:sldChg>
      <pc:sldChg chg="modSp add mod modClrScheme chgLayout">
        <pc:chgData name="Matahari Nendya" userId="1a1e95a6-b11e-4262-838a-feaa42c98c3c" providerId="ADAL" clId="{D548FAA3-65FD-4218-8589-B90C013E9346}" dt="2022-03-13T14:08:19.517" v="579" actId="2710"/>
        <pc:sldMkLst>
          <pc:docMk/>
          <pc:sldMk cId="2503344058" sldId="306"/>
        </pc:sldMkLst>
        <pc:spChg chg="mod ord">
          <ac:chgData name="Matahari Nendya" userId="1a1e95a6-b11e-4262-838a-feaa42c98c3c" providerId="ADAL" clId="{D548FAA3-65FD-4218-8589-B90C013E9346}" dt="2022-03-13T14:08:10.693" v="577" actId="700"/>
          <ac:spMkLst>
            <pc:docMk/>
            <pc:sldMk cId="2503344058" sldId="306"/>
            <ac:spMk id="2969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19.517" v="579" actId="2710"/>
          <ac:spMkLst>
            <pc:docMk/>
            <pc:sldMk cId="2503344058" sldId="306"/>
            <ac:spMk id="135171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4:09:13.566" v="597" actId="404"/>
        <pc:sldMkLst>
          <pc:docMk/>
          <pc:sldMk cId="3617896564" sldId="307"/>
        </pc:sldMkLst>
        <pc:spChg chg="mod ord">
          <ac:chgData name="Matahari Nendya" userId="1a1e95a6-b11e-4262-838a-feaa42c98c3c" providerId="ADAL" clId="{D548FAA3-65FD-4218-8589-B90C013E9346}" dt="2022-03-13T14:09:13.566" v="597" actId="404"/>
          <ac:spMkLst>
            <pc:docMk/>
            <pc:sldMk cId="3617896564" sldId="307"/>
            <ac:spMk id="3072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43.791" v="589" actId="404"/>
          <ac:spMkLst>
            <pc:docMk/>
            <pc:sldMk cId="3617896564" sldId="307"/>
            <ac:spMk id="123907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4:08:48.770" v="591" actId="1076"/>
          <ac:picMkLst>
            <pc:docMk/>
            <pc:sldMk cId="3617896564" sldId="307"/>
            <ac:picMk id="30724" creationId="{00000000-0000-0000-0000-000000000000}"/>
          </ac:picMkLst>
        </pc:picChg>
        <pc:picChg chg="mod">
          <ac:chgData name="Matahari Nendya" userId="1a1e95a6-b11e-4262-838a-feaa42c98c3c" providerId="ADAL" clId="{D548FAA3-65FD-4218-8589-B90C013E9346}" dt="2022-03-13T14:08:47.374" v="590" actId="1076"/>
          <ac:picMkLst>
            <pc:docMk/>
            <pc:sldMk cId="3617896564" sldId="307"/>
            <ac:picMk id="3072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D548FAA3-65FD-4218-8589-B90C013E9346}" dt="2022-03-13T14:09:37.698" v="606" actId="403"/>
        <pc:sldMkLst>
          <pc:docMk/>
          <pc:sldMk cId="4039989616" sldId="309"/>
        </pc:sldMkLst>
        <pc:spChg chg="add mod ord">
          <ac:chgData name="Matahari Nendya" userId="1a1e95a6-b11e-4262-838a-feaa42c98c3c" providerId="ADAL" clId="{D548FAA3-65FD-4218-8589-B90C013E9346}" dt="2022-03-13T14:09:37.698" v="606" actId="403"/>
          <ac:spMkLst>
            <pc:docMk/>
            <pc:sldMk cId="4039989616" sldId="309"/>
            <ac:spMk id="2" creationId="{F4A6CFFD-9ACE-40C9-8B0F-AAF0AF96C0A6}"/>
          </ac:spMkLst>
        </pc:spChg>
        <pc:spChg chg="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5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6" creationId="{00000000-0000-0000-0000-000000000000}"/>
          </ac:spMkLst>
        </pc:spChg>
      </pc:sldChg>
      <pc:sldChg chg="delSp modSp add del mod delAnim">
        <pc:chgData name="Matahari Nendya" userId="1a1e95a6-b11e-4262-838a-feaa42c98c3c" providerId="ADAL" clId="{D548FAA3-65FD-4218-8589-B90C013E9346}" dt="2022-03-13T14:12:34.914" v="662" actId="47"/>
        <pc:sldMkLst>
          <pc:docMk/>
          <pc:sldMk cId="1344563700" sldId="310"/>
        </pc:sldMkLst>
        <pc:spChg chg="del mod">
          <ac:chgData name="Matahari Nendya" userId="1a1e95a6-b11e-4262-838a-feaa42c98c3c" providerId="ADAL" clId="{D548FAA3-65FD-4218-8589-B90C013E9346}" dt="2022-03-13T14:10:21.979" v="623"/>
          <ac:spMkLst>
            <pc:docMk/>
            <pc:sldMk cId="1344563700" sldId="310"/>
            <ac:spMk id="5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0:55.891" v="630" actId="21"/>
          <ac:spMkLst>
            <pc:docMk/>
            <pc:sldMk cId="1344563700" sldId="310"/>
            <ac:spMk id="7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27.002" v="638" actId="21"/>
          <ac:spMkLst>
            <pc:docMk/>
            <pc:sldMk cId="1344563700" sldId="310"/>
            <ac:spMk id="11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47.740" v="644" actId="21"/>
          <ac:spMkLst>
            <pc:docMk/>
            <pc:sldMk cId="1344563700" sldId="310"/>
            <ac:spMk id="18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05.614" v="651" actId="21"/>
          <ac:spMkLst>
            <pc:docMk/>
            <pc:sldMk cId="1344563700" sldId="310"/>
            <ac:spMk id="19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26.335" v="659" actId="21"/>
          <ac:spMkLst>
            <pc:docMk/>
            <pc:sldMk cId="1344563700" sldId="310"/>
            <ac:spMk id="20" creationId="{00000000-0000-0000-0000-000000000000}"/>
          </ac:spMkLst>
        </pc:spChg>
      </pc:sldChg>
      <pc:sldChg chg="modSp mod">
        <pc:chgData name="Matahari Nendya" userId="1a1e95a6-b11e-4262-838a-feaa42c98c3c" providerId="ADAL" clId="{D548FAA3-65FD-4218-8589-B90C013E9346}" dt="2022-03-13T13:20:43.492" v="77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D548FAA3-65FD-4218-8589-B90C013E9346}" dt="2022-03-13T13:20:43.492" v="77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0" sldId="313"/>
        </pc:sldMkLst>
      </pc:sldChg>
      <pc:sldChg chg="modSp add mod">
        <pc:chgData name="Matahari Nendya" userId="1a1e95a6-b11e-4262-838a-feaa42c98c3c" providerId="ADAL" clId="{D548FAA3-65FD-4218-8589-B90C013E9346}" dt="2022-03-13T14:14:20.285" v="688" actId="207"/>
        <pc:sldMkLst>
          <pc:docMk/>
          <pc:sldMk cId="4138547512" sldId="313"/>
        </pc:sldMkLst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3:39.733" v="674" actId="404"/>
          <ac:spMkLst>
            <pc:docMk/>
            <pc:sldMk cId="4138547512" sldId="313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0" sldId="314"/>
        </pc:sldMkLst>
      </pc:sldChg>
      <pc:sldChg chg="modSp add mod">
        <pc:chgData name="Matahari Nendya" userId="1a1e95a6-b11e-4262-838a-feaa42c98c3c" providerId="ADAL" clId="{D548FAA3-65FD-4218-8589-B90C013E9346}" dt="2022-03-13T14:14:14.820" v="687" actId="207"/>
        <pc:sldMkLst>
          <pc:docMk/>
          <pc:sldMk cId="3742055728" sldId="314"/>
        </pc:sldMkLst>
        <pc:spChg chg="mod">
          <ac:chgData name="Matahari Nendya" userId="1a1e95a6-b11e-4262-838a-feaa42c98c3c" providerId="ADAL" clId="{D548FAA3-65FD-4218-8589-B90C013E9346}" dt="2022-03-13T14:14:03.625" v="682" actId="403"/>
          <ac:spMkLst>
            <pc:docMk/>
            <pc:sldMk cId="3742055728" sldId="314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14.820" v="687" actId="207"/>
          <ac:spMkLst>
            <pc:docMk/>
            <pc:sldMk cId="3742055728" sldId="314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4:15:07.445" v="712" actId="2711"/>
        <pc:sldMkLst>
          <pc:docMk/>
          <pc:sldMk cId="1738484563" sldId="315"/>
        </pc:sldMkLst>
        <pc:spChg chg="mod">
          <ac:chgData name="Matahari Nendya" userId="1a1e95a6-b11e-4262-838a-feaa42c98c3c" providerId="ADAL" clId="{D548FAA3-65FD-4218-8589-B90C013E9346}" dt="2022-03-13T14:14:54.891" v="705" actId="255"/>
          <ac:spMkLst>
            <pc:docMk/>
            <pc:sldMk cId="1738484563" sldId="315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5:07.445" v="712" actId="2711"/>
          <ac:spMkLst>
            <pc:docMk/>
            <pc:sldMk cId="1738484563" sldId="315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0" sldId="316"/>
        </pc:sldMkLst>
      </pc:sldChg>
      <pc:sldChg chg="modSp add mod">
        <pc:chgData name="Matahari Nendya" userId="1a1e95a6-b11e-4262-838a-feaa42c98c3c" providerId="ADAL" clId="{D548FAA3-65FD-4218-8589-B90C013E9346}" dt="2022-03-13T13:25:27.212" v="142" actId="1076"/>
        <pc:sldMkLst>
          <pc:docMk/>
          <pc:sldMk cId="1272318929" sldId="316"/>
        </pc:sldMkLst>
        <pc:picChg chg="mod">
          <ac:chgData name="Matahari Nendya" userId="1a1e95a6-b11e-4262-838a-feaa42c98c3c" providerId="ADAL" clId="{D548FAA3-65FD-4218-8589-B90C013E9346}" dt="2022-03-13T13:25:27.212" v="142" actId="1076"/>
          <ac:picMkLst>
            <pc:docMk/>
            <pc:sldMk cId="1272318929" sldId="316"/>
            <ac:picMk id="6147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10727304" sldId="317"/>
        </pc:sldMkLst>
      </pc:sldChg>
      <pc:sldChg chg="modSp add mod">
        <pc:chgData name="Matahari Nendya" userId="1a1e95a6-b11e-4262-838a-feaa42c98c3c" providerId="ADAL" clId="{D548FAA3-65FD-4218-8589-B90C013E9346}" dt="2022-03-13T13:35:55.285" v="299" actId="14100"/>
        <pc:sldMkLst>
          <pc:docMk/>
          <pc:sldMk cId="1000614573" sldId="317"/>
        </pc:sldMkLst>
        <pc:spChg chg="mod">
          <ac:chgData name="Matahari Nendya" userId="1a1e95a6-b11e-4262-838a-feaa42c98c3c" providerId="ADAL" clId="{D548FAA3-65FD-4218-8589-B90C013E9346}" dt="2022-03-13T13:35:25.633" v="289" actId="255"/>
          <ac:spMkLst>
            <pc:docMk/>
            <pc:sldMk cId="1000614573" sldId="31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44.208" v="295" actId="404"/>
          <ac:spMkLst>
            <pc:docMk/>
            <pc:sldMk cId="1000614573" sldId="317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37.615" v="293" actId="404"/>
          <ac:spMkLst>
            <pc:docMk/>
            <pc:sldMk cId="1000614573" sldId="31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55.285" v="299" actId="14100"/>
          <ac:spMkLst>
            <pc:docMk/>
            <pc:sldMk cId="1000614573" sldId="317"/>
            <ac:spMk id="22" creationId="{00000000-0000-0000-0000-000000000000}"/>
          </ac:spMkLst>
        </pc:sp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57.372" v="281" actId="404"/>
          <ac:cxnSpMkLst>
            <pc:docMk/>
            <pc:sldMk cId="1000614573" sldId="317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23" creationId="{00000000-0000-0000-0000-000000000000}"/>
          </ac:cxnSpMkLst>
        </pc:cxnChg>
      </pc:sldChg>
      <pc:sldChg chg="modSp add modAnim">
        <pc:chgData name="Matahari Nendya" userId="1a1e95a6-b11e-4262-838a-feaa42c98c3c" providerId="ADAL" clId="{D548FAA3-65FD-4218-8589-B90C013E9346}" dt="2022-03-13T14:17:49.113" v="773" actId="5793"/>
        <pc:sldMkLst>
          <pc:docMk/>
          <pc:sldMk cId="1925965263" sldId="318"/>
        </pc:sldMkLst>
        <pc:spChg chg="mod">
          <ac:chgData name="Matahari Nendya" userId="1a1e95a6-b11e-4262-838a-feaa42c98c3c" providerId="ADAL" clId="{D548FAA3-65FD-4218-8589-B90C013E9346}" dt="2022-03-13T14:17:49.113" v="773" actId="5793"/>
          <ac:spMkLst>
            <pc:docMk/>
            <pc:sldMk cId="1925965263" sldId="318"/>
            <ac:spMk id="17408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6539307" sldId="318"/>
        </pc:sldMkLst>
      </pc:sldChg>
      <pc:sldChg chg="modSp add mod modClrScheme chgLayout">
        <pc:chgData name="Matahari Nendya" userId="1a1e95a6-b11e-4262-838a-feaa42c98c3c" providerId="ADAL" clId="{D548FAA3-65FD-4218-8589-B90C013E9346}" dt="2022-03-13T13:27:14.056" v="172" actId="255"/>
        <pc:sldMkLst>
          <pc:docMk/>
          <pc:sldMk cId="1432192154" sldId="319"/>
        </pc:sldMkLst>
        <pc:spChg chg="mod ord">
          <ac:chgData name="Matahari Nendya" userId="1a1e95a6-b11e-4262-838a-feaa42c98c3c" providerId="ADAL" clId="{D548FAA3-65FD-4218-8589-B90C013E9346}" dt="2022-03-13T13:26:57.855" v="168" actId="700"/>
          <ac:spMkLst>
            <pc:docMk/>
            <pc:sldMk cId="1432192154" sldId="31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4.056" v="172" actId="255"/>
          <ac:spMkLst>
            <pc:docMk/>
            <pc:sldMk cId="1432192154" sldId="319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7:07.958" v="171" actId="404"/>
          <ac:graphicFrameMkLst>
            <pc:docMk/>
            <pc:sldMk cId="1432192154" sldId="319"/>
            <ac:graphicFrameMk id="4" creationId="{00000000-0000-0000-0000-000000000000}"/>
          </ac:graphicFrameMkLst>
        </pc:graphicFrameChg>
      </pc:sldChg>
      <pc:sldChg chg="modSp add mod modClrScheme modAnim chgLayout">
        <pc:chgData name="Matahari Nendya" userId="1a1e95a6-b11e-4262-838a-feaa42c98c3c" providerId="ADAL" clId="{D548FAA3-65FD-4218-8589-B90C013E9346}" dt="2022-03-13T13:28:30.353" v="191" actId="2711"/>
        <pc:sldMkLst>
          <pc:docMk/>
          <pc:sldMk cId="687100268" sldId="320"/>
        </pc:sldMkLst>
        <pc:spChg chg="mod ord">
          <ac:chgData name="Matahari Nendya" userId="1a1e95a6-b11e-4262-838a-feaa42c98c3c" providerId="ADAL" clId="{D548FAA3-65FD-4218-8589-B90C013E9346}" dt="2022-03-13T13:27:28.510" v="175" actId="27636"/>
          <ac:spMkLst>
            <pc:docMk/>
            <pc:sldMk cId="687100268" sldId="32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51.945" v="182" actId="404"/>
          <ac:spMkLst>
            <pc:docMk/>
            <pc:sldMk cId="687100268" sldId="320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8:05.438" v="187" actId="1076"/>
          <ac:graphicFrameMkLst>
            <pc:docMk/>
            <pc:sldMk cId="687100268" sldId="320"/>
            <ac:graphicFrameMk id="4" creationId="{00000000-0000-0000-0000-000000000000}"/>
          </ac:graphicFrameMkLst>
        </pc:graphicFrameChg>
        <pc:graphicFrameChg chg="mod modGraphic">
          <ac:chgData name="Matahari Nendya" userId="1a1e95a6-b11e-4262-838a-feaa42c98c3c" providerId="ADAL" clId="{D548FAA3-65FD-4218-8589-B90C013E9346}" dt="2022-03-13T13:28:30.353" v="191" actId="2711"/>
          <ac:graphicFrameMkLst>
            <pc:docMk/>
            <pc:sldMk cId="687100268" sldId="320"/>
            <ac:graphicFrameMk id="5" creationId="{00000000-0000-0000-0000-000000000000}"/>
          </ac:graphicFrameMkLst>
        </pc:graphicFrameChg>
      </pc:sldChg>
      <pc:sldChg chg="modSp add mod modClrScheme chgLayout">
        <pc:chgData name="Matahari Nendya" userId="1a1e95a6-b11e-4262-838a-feaa42c98c3c" providerId="ADAL" clId="{D548FAA3-65FD-4218-8589-B90C013E9346}" dt="2022-03-13T13:29:58.482" v="219" actId="120"/>
        <pc:sldMkLst>
          <pc:docMk/>
          <pc:sldMk cId="2427445543" sldId="321"/>
        </pc:sldMkLst>
        <pc:spChg chg="mod ord">
          <ac:chgData name="Matahari Nendya" userId="1a1e95a6-b11e-4262-838a-feaa42c98c3c" providerId="ADAL" clId="{D548FAA3-65FD-4218-8589-B90C013E9346}" dt="2022-03-13T13:29:41.195" v="209" actId="27636"/>
          <ac:spMkLst>
            <pc:docMk/>
            <pc:sldMk cId="2427445543" sldId="321"/>
            <ac:spMk id="10137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58.482" v="219" actId="120"/>
          <ac:spMkLst>
            <pc:docMk/>
            <pc:sldMk cId="2427445543" sldId="321"/>
            <ac:spMk id="10137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30:16.423" v="225" actId="20577"/>
        <pc:sldMkLst>
          <pc:docMk/>
          <pc:sldMk cId="1612308504" sldId="322"/>
        </pc:sldMkLst>
        <pc:spChg chg="mod ord">
          <ac:chgData name="Matahari Nendya" userId="1a1e95a6-b11e-4262-838a-feaa42c98c3c" providerId="ADAL" clId="{D548FAA3-65FD-4218-8589-B90C013E9346}" dt="2022-03-13T13:30:06.300" v="220" actId="700"/>
          <ac:spMkLst>
            <pc:docMk/>
            <pc:sldMk cId="1612308504" sldId="322"/>
            <ac:spMk id="1331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16.423" v="225" actId="20577"/>
          <ac:spMkLst>
            <pc:docMk/>
            <pc:sldMk cId="1612308504" sldId="322"/>
            <ac:spMk id="13824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31:26.155" v="241" actId="700"/>
        <pc:sldMkLst>
          <pc:docMk/>
          <pc:sldMk cId="2628643940" sldId="323"/>
        </pc:sldMkLst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104450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3:31:22.845" v="240" actId="1076"/>
          <ac:picMkLst>
            <pc:docMk/>
            <pc:sldMk cId="2628643940" sldId="323"/>
            <ac:picMk id="15368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863836" sldId="324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31:49.440" v="244" actId="1076"/>
        <pc:sldMkLst>
          <pc:docMk/>
          <pc:sldMk cId="402027107" sldId="325"/>
        </pc:sldMkLst>
        <pc:spChg chg="add del mod ord">
          <ac:chgData name="Matahari Nendya" userId="1a1e95a6-b11e-4262-838a-feaa42c98c3c" providerId="ADAL" clId="{D548FAA3-65FD-4218-8589-B90C013E9346}" dt="2022-03-13T13:31:45.295" v="243" actId="478"/>
          <ac:spMkLst>
            <pc:docMk/>
            <pc:sldMk cId="402027107" sldId="325"/>
            <ac:spMk id="4" creationId="{4D95E40D-DFA4-41D4-AA89-8136BC890C2D}"/>
          </ac:spMkLst>
        </pc:spChg>
        <pc:spChg chg="mod ord">
          <ac:chgData name="Matahari Nendya" userId="1a1e95a6-b11e-4262-838a-feaa42c98c3c" providerId="ADAL" clId="{D548FAA3-65FD-4218-8589-B90C013E9346}" dt="2022-03-13T13:31:41.464" v="242" actId="700"/>
          <ac:spMkLst>
            <pc:docMk/>
            <pc:sldMk cId="402027107" sldId="325"/>
            <ac:spMk id="22530" creationId="{00000000-0000-0000-0000-000000000000}"/>
          </ac:spMkLst>
        </pc:spChg>
        <pc:picChg chg="mod ord">
          <ac:chgData name="Matahari Nendya" userId="1a1e95a6-b11e-4262-838a-feaa42c98c3c" providerId="ADAL" clId="{D548FAA3-65FD-4218-8589-B90C013E9346}" dt="2022-03-13T13:31:49.440" v="244" actId="1076"/>
          <ac:picMkLst>
            <pc:docMk/>
            <pc:sldMk cId="402027107" sldId="325"/>
            <ac:picMk id="22531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49310828" sldId="326"/>
        </pc:sldMkLst>
      </pc:sldChg>
      <pc:sldChg chg="modSp add mod">
        <pc:chgData name="Matahari Nendya" userId="1a1e95a6-b11e-4262-838a-feaa42c98c3c" providerId="ADAL" clId="{D548FAA3-65FD-4218-8589-B90C013E9346}" dt="2022-03-13T14:14:48.257" v="704" actId="1076"/>
        <pc:sldMkLst>
          <pc:docMk/>
          <pc:sldMk cId="788107974" sldId="326"/>
        </pc:sldMkLst>
        <pc:spChg chg="mod">
          <ac:chgData name="Matahari Nendya" userId="1a1e95a6-b11e-4262-838a-feaa42c98c3c" providerId="ADAL" clId="{D548FAA3-65FD-4218-8589-B90C013E9346}" dt="2022-03-13T14:14:37.052" v="698" actId="404"/>
          <ac:spMkLst>
            <pc:docMk/>
            <pc:sldMk cId="788107974" sldId="326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48.257" v="704" actId="1076"/>
          <ac:spMkLst>
            <pc:docMk/>
            <pc:sldMk cId="788107974" sldId="326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34:41.387" v="278" actId="14100"/>
        <pc:sldMkLst>
          <pc:docMk/>
          <pc:sldMk cId="1706365515" sldId="327"/>
        </pc:sldMkLst>
        <pc:spChg chg="mod">
          <ac:chgData name="Matahari Nendya" userId="1a1e95a6-b11e-4262-838a-feaa42c98c3c" providerId="ADAL" clId="{D548FAA3-65FD-4218-8589-B90C013E9346}" dt="2022-03-13T13:33:51.341" v="264" actId="1076"/>
          <ac:spMkLst>
            <pc:docMk/>
            <pc:sldMk cId="1706365515" sldId="32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4.837" v="276" actId="208"/>
          <ac:spMkLst>
            <pc:docMk/>
            <pc:sldMk cId="1706365515" sldId="327"/>
            <ac:spMk id="2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29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4:41.387" v="278" actId="14100"/>
          <ac:grpSpMkLst>
            <pc:docMk/>
            <pc:sldMk cId="1706365515" sldId="327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3:56.177" v="266" actId="1076"/>
          <ac:grpSpMkLst>
            <pc:docMk/>
            <pc:sldMk cId="1706365515" sldId="327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4:07.356" v="269" actId="1076"/>
          <ac:grpSpMkLst>
            <pc:docMk/>
            <pc:sldMk cId="1706365515" sldId="327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4:32.590" v="275" actId="208"/>
          <ac:cxnSpMkLst>
            <pc:docMk/>
            <pc:sldMk cId="1706365515" sldId="327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27.586" v="274" actId="208"/>
          <ac:cxnSpMkLst>
            <pc:docMk/>
            <pc:sldMk cId="1706365515" sldId="327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4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8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3400220" sldId="327"/>
        </pc:sldMkLst>
      </pc:sldChg>
      <pc:sldChg chg="modSp add mod">
        <pc:chgData name="Matahari Nendya" userId="1a1e95a6-b11e-4262-838a-feaa42c98c3c" providerId="ADAL" clId="{D548FAA3-65FD-4218-8589-B90C013E9346}" dt="2022-03-13T13:37:01.142" v="315" actId="208"/>
        <pc:sldMkLst>
          <pc:docMk/>
          <pc:sldMk cId="334957454" sldId="328"/>
        </pc:sldMkLst>
        <pc:spChg chg="mod">
          <ac:chgData name="Matahari Nendya" userId="1a1e95a6-b11e-4262-838a-feaa42c98c3c" providerId="ADAL" clId="{D548FAA3-65FD-4218-8589-B90C013E9346}" dt="2022-03-13T13:36:53.541" v="312" actId="20577"/>
          <ac:spMkLst>
            <pc:docMk/>
            <pc:sldMk cId="334957454" sldId="328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6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6:42.983" v="308" actId="14100"/>
          <ac:grpSpMkLst>
            <pc:docMk/>
            <pc:sldMk cId="334957454" sldId="328"/>
            <ac:grpSpMk id="2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7:00.070" v="314" actId="1076"/>
          <ac:grpSpMkLst>
            <pc:docMk/>
            <pc:sldMk cId="334957454" sldId="328"/>
            <ac:grpSpMk id="2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6:44.932" v="309" actId="208"/>
          <ac:cxnSpMkLst>
            <pc:docMk/>
            <pc:sldMk cId="334957454" sldId="328"/>
            <ac:cxnSpMk id="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7:01.142" v="315" actId="208"/>
          <ac:cxnSpMkLst>
            <pc:docMk/>
            <pc:sldMk cId="334957454" sldId="328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6:27.270" v="304" actId="208"/>
          <ac:cxnSpMkLst>
            <pc:docMk/>
            <pc:sldMk cId="334957454" sldId="328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24364043" sldId="329"/>
        </pc:sldMkLst>
      </pc:sldChg>
      <pc:sldChg chg="modSp add mod">
        <pc:chgData name="Matahari Nendya" userId="1a1e95a6-b11e-4262-838a-feaa42c98c3c" providerId="ADAL" clId="{D548FAA3-65FD-4218-8589-B90C013E9346}" dt="2022-03-13T13:39:53.023" v="355" actId="2085"/>
        <pc:sldMkLst>
          <pc:docMk/>
          <pc:sldMk cId="4128203966" sldId="329"/>
        </pc:sldMkLst>
        <pc:spChg chg="mod">
          <ac:chgData name="Matahari Nendya" userId="1a1e95a6-b11e-4262-838a-feaa42c98c3c" providerId="ADAL" clId="{D548FAA3-65FD-4218-8589-B90C013E9346}" dt="2022-03-13T13:37:21.853" v="320" actId="1076"/>
          <ac:spMkLst>
            <pc:docMk/>
            <pc:sldMk cId="4128203966" sldId="329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25.574" v="321" actId="1076"/>
          <ac:spMkLst>
            <pc:docMk/>
            <pc:sldMk cId="4128203966" sldId="329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44.083" v="329" actId="208"/>
          <ac:spMkLst>
            <pc:docMk/>
            <pc:sldMk cId="4128203966" sldId="329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17.894" v="348" actId="2085"/>
          <ac:spMkLst>
            <pc:docMk/>
            <pc:sldMk cId="4128203966" sldId="329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8:18.633" v="338" actId="208"/>
          <ac:spMkLst>
            <pc:docMk/>
            <pc:sldMk cId="4128203966" sldId="329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30.203" v="350" actId="207"/>
          <ac:spMkLst>
            <pc:docMk/>
            <pc:sldMk cId="4128203966" sldId="329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46.211" v="354" actId="2085"/>
          <ac:spMkLst>
            <pc:docMk/>
            <pc:sldMk cId="4128203966" sldId="329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53.023" v="355" actId="2085"/>
          <ac:spMkLst>
            <pc:docMk/>
            <pc:sldMk cId="4128203966" sldId="329"/>
            <ac:spMk id="2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8:41.292" v="346" actId="14100"/>
          <ac:grpSpMkLst>
            <pc:docMk/>
            <pc:sldMk cId="4128203966" sldId="329"/>
            <ac:grpSpMk id="14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8:38.774" v="345" actId="14100"/>
          <ac:grpSpMkLst>
            <pc:docMk/>
            <pc:sldMk cId="4128203966" sldId="329"/>
            <ac:grpSpMk id="15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9:37.814" v="352" actId="14100"/>
          <ac:grpSpMkLst>
            <pc:docMk/>
            <pc:sldMk cId="4128203966" sldId="329"/>
            <ac:grpSpMk id="1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9:02.699" v="347" actId="207"/>
          <ac:cxnSpMkLst>
            <pc:docMk/>
            <pc:sldMk cId="4128203966" sldId="329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30.203" v="350" actId="207"/>
          <ac:cxnSpMkLst>
            <pc:docMk/>
            <pc:sldMk cId="4128203966" sldId="329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46.211" v="354" actId="2085"/>
          <ac:cxnSpMkLst>
            <pc:docMk/>
            <pc:sldMk cId="4128203966" sldId="329"/>
            <ac:cxnSpMk id="22" creationId="{00000000-0000-0000-0000-000000000000}"/>
          </ac:cxnSpMkLst>
        </pc:cxnChg>
      </pc:sldChg>
      <pc:sldChg chg="modSp add mod modClrScheme chgLayout">
        <pc:chgData name="Matahari Nendya" userId="1a1e95a6-b11e-4262-838a-feaa42c98c3c" providerId="ADAL" clId="{D548FAA3-65FD-4218-8589-B90C013E9346}" dt="2022-03-13T13:42:32.666" v="387" actId="1035"/>
        <pc:sldMkLst>
          <pc:docMk/>
          <pc:sldMk cId="64708315" sldId="330"/>
        </pc:sldMkLst>
        <pc:spChg chg="mod ord">
          <ac:chgData name="Matahari Nendya" userId="1a1e95a6-b11e-4262-838a-feaa42c98c3c" providerId="ADAL" clId="{D548FAA3-65FD-4218-8589-B90C013E9346}" dt="2022-03-13T13:40:17.778" v="360" actId="700"/>
          <ac:spMkLst>
            <pc:docMk/>
            <pc:sldMk cId="64708315" sldId="330"/>
            <ac:spMk id="2" creationId="{5786D73D-25A0-4BB1-8991-CB28D65CC8BF}"/>
          </ac:spMkLst>
        </pc:spChg>
        <pc:spChg chg="mod ord">
          <ac:chgData name="Matahari Nendya" userId="1a1e95a6-b11e-4262-838a-feaa42c98c3c" providerId="ADAL" clId="{D548FAA3-65FD-4218-8589-B90C013E9346}" dt="2022-03-13T13:42:32.666" v="387" actId="1035"/>
          <ac:spMkLst>
            <pc:docMk/>
            <pc:sldMk cId="64708315" sldId="330"/>
            <ac:spMk id="3" creationId="{0450BA4C-6F01-4817-B4DB-355F86AA15B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D548FAA3-65FD-4218-8589-B90C013E9346}" dt="2022-03-13T13:41:53.659" v="384" actId="255"/>
        <pc:sldMkLst>
          <pc:docMk/>
          <pc:sldMk cId="1506263723" sldId="331"/>
        </pc:sldMkLst>
        <pc:spChg chg="mod">
          <ac:chgData name="Matahari Nendya" userId="1a1e95a6-b11e-4262-838a-feaa42c98c3c" providerId="ADAL" clId="{D548FAA3-65FD-4218-8589-B90C013E9346}" dt="2022-03-13T13:41:53.659" v="384" actId="255"/>
          <ac:spMkLst>
            <pc:docMk/>
            <pc:sldMk cId="1506263723" sldId="331"/>
            <ac:spMk id="3" creationId="{ADF43888-BDC7-424F-8F94-061C99FE6B5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40490450" sldId="331"/>
        </pc:sldMkLst>
      </pc:sldChg>
      <pc:sldChg chg="modSp add mod">
        <pc:chgData name="Matahari Nendya" userId="1a1e95a6-b11e-4262-838a-feaa42c98c3c" providerId="ADAL" clId="{D548FAA3-65FD-4218-8589-B90C013E9346}" dt="2022-03-13T13:41:45.383" v="383" actId="2711"/>
        <pc:sldMkLst>
          <pc:docMk/>
          <pc:sldMk cId="246087777" sldId="332"/>
        </pc:sldMkLst>
        <pc:spChg chg="mod">
          <ac:chgData name="Matahari Nendya" userId="1a1e95a6-b11e-4262-838a-feaa42c98c3c" providerId="ADAL" clId="{D548FAA3-65FD-4218-8589-B90C013E9346}" dt="2022-03-13T13:41:45.383" v="383" actId="2711"/>
          <ac:spMkLst>
            <pc:docMk/>
            <pc:sldMk cId="246087777" sldId="332"/>
            <ac:spMk id="3" creationId="{A966A1D0-5A31-4FDD-8750-563CC8636903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5969805" sldId="332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15.518" v="406" actId="20577"/>
        <pc:sldMkLst>
          <pc:docMk/>
          <pc:sldMk cId="2606224975" sldId="333"/>
        </pc:sldMkLst>
        <pc:spChg chg="mod ord">
          <ac:chgData name="Matahari Nendya" userId="1a1e95a6-b11e-4262-838a-feaa42c98c3c" providerId="ADAL" clId="{D548FAA3-65FD-4218-8589-B90C013E9346}" dt="2022-03-13T13:45:15.518" v="406" actId="20577"/>
          <ac:spMkLst>
            <pc:docMk/>
            <pc:sldMk cId="2606224975" sldId="333"/>
            <ac:spMk id="2" creationId="{BF0D99F2-1E3C-4403-A5C5-0C608D70AC73}"/>
          </ac:spMkLst>
        </pc:spChg>
        <pc:spChg chg="mod ord">
          <ac:chgData name="Matahari Nendya" userId="1a1e95a6-b11e-4262-838a-feaa42c98c3c" providerId="ADAL" clId="{D548FAA3-65FD-4218-8589-B90C013E9346}" dt="2022-03-13T13:44:46.108" v="396" actId="2711"/>
          <ac:spMkLst>
            <pc:docMk/>
            <pc:sldMk cId="2606224975" sldId="333"/>
            <ac:spMk id="3" creationId="{8AC0950B-BC5F-420B-A535-628F6F5718D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06524512" sldId="33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37767463" sldId="334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37.288" v="410" actId="2711"/>
        <pc:sldMkLst>
          <pc:docMk/>
          <pc:sldMk cId="3071020102" sldId="334"/>
        </pc:sldMkLst>
        <pc:spChg chg="mod ord">
          <ac:chgData name="Matahari Nendya" userId="1a1e95a6-b11e-4262-838a-feaa42c98c3c" providerId="ADAL" clId="{D548FAA3-65FD-4218-8589-B90C013E9346}" dt="2022-03-13T13:45:24.010" v="407" actId="700"/>
          <ac:spMkLst>
            <pc:docMk/>
            <pc:sldMk cId="3071020102" sldId="334"/>
            <ac:spMk id="2" creationId="{EF4A2FBF-6839-4F36-9D45-A0FF2C22CA0D}"/>
          </ac:spMkLst>
        </pc:spChg>
        <pc:spChg chg="mod ord">
          <ac:chgData name="Matahari Nendya" userId="1a1e95a6-b11e-4262-838a-feaa42c98c3c" providerId="ADAL" clId="{D548FAA3-65FD-4218-8589-B90C013E9346}" dt="2022-03-13T13:45:37.288" v="410" actId="2711"/>
          <ac:spMkLst>
            <pc:docMk/>
            <pc:sldMk cId="3071020102" sldId="334"/>
            <ac:spMk id="3" creationId="{2368371C-DAB9-466F-A9DC-BE1031F6DD4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41570175" sldId="336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46:25.668" v="422"/>
        <pc:sldMkLst>
          <pc:docMk/>
          <pc:sldMk cId="2508107327" sldId="336"/>
        </pc:sldMkLst>
        <pc:spChg chg="add mod ord">
          <ac:chgData name="Matahari Nendya" userId="1a1e95a6-b11e-4262-838a-feaa42c98c3c" providerId="ADAL" clId="{D548FAA3-65FD-4218-8589-B90C013E9346}" dt="2022-03-13T13:46:24.434" v="420" actId="255"/>
          <ac:spMkLst>
            <pc:docMk/>
            <pc:sldMk cId="2508107327" sldId="336"/>
            <ac:spMk id="2" creationId="{7BB55BA8-2352-4F8B-A94E-126627B5F3C9}"/>
          </ac:spMkLst>
        </pc:spChg>
        <pc:spChg chg="mod ord">
          <ac:chgData name="Matahari Nendya" userId="1a1e95a6-b11e-4262-838a-feaa42c98c3c" providerId="ADAL" clId="{D548FAA3-65FD-4218-8589-B90C013E9346}" dt="2022-03-13T13:45:55.918" v="416" actId="700"/>
          <ac:spMkLst>
            <pc:docMk/>
            <pc:sldMk cId="2508107327" sldId="336"/>
            <ac:spMk id="3" creationId="{AA499635-D179-49A0-B2E4-48B10C072658}"/>
          </ac:spMkLst>
        </pc:spChg>
        <pc:spChg chg="del mod">
          <ac:chgData name="Matahari Nendya" userId="1a1e95a6-b11e-4262-838a-feaa42c98c3c" providerId="ADAL" clId="{D548FAA3-65FD-4218-8589-B90C013E9346}" dt="2022-03-13T13:46:25.668" v="422"/>
          <ac:spMkLst>
            <pc:docMk/>
            <pc:sldMk cId="2508107327" sldId="336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9838958" sldId="33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09:54.884" v="614" actId="27636"/>
        <pc:sldMkLst>
          <pc:docMk/>
          <pc:sldMk cId="3805970554" sldId="337"/>
        </pc:sldMkLst>
        <pc:spChg chg="add mod ord">
          <ac:chgData name="Matahari Nendya" userId="1a1e95a6-b11e-4262-838a-feaa42c98c3c" providerId="ADAL" clId="{D548FAA3-65FD-4218-8589-B90C013E9346}" dt="2022-03-13T14:09:54.884" v="614" actId="27636"/>
          <ac:spMkLst>
            <pc:docMk/>
            <pc:sldMk cId="3805970554" sldId="337"/>
            <ac:spMk id="2" creationId="{B1EA6BAF-94E3-4521-BDBD-16A07B533B42}"/>
          </ac:spMkLst>
        </pc:spChg>
        <pc:spChg chg="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4608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50179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D548FAA3-65FD-4218-8589-B90C013E9346}" dt="2022-03-13T13:33:19.636" v="259" actId="255"/>
        <pc:sldMkLst>
          <pc:docMk/>
          <pc:sldMk cId="2302857119" sldId="338"/>
        </pc:sldMkLst>
        <pc:spChg chg="mod ord">
          <ac:chgData name="Matahari Nendya" userId="1a1e95a6-b11e-4262-838a-feaa42c98c3c" providerId="ADAL" clId="{D548FAA3-65FD-4218-8589-B90C013E9346}" dt="2022-03-13T13:32:18.404" v="245" actId="700"/>
          <ac:spMkLst>
            <pc:docMk/>
            <pc:sldMk cId="2302857119" sldId="338"/>
            <ac:spMk id="2" creationId="{6686886A-2308-4BEF-839E-2F5704A0AB41}"/>
          </ac:spMkLst>
        </pc:spChg>
        <pc:spChg chg="mod ord">
          <ac:chgData name="Matahari Nendya" userId="1a1e95a6-b11e-4262-838a-feaa42c98c3c" providerId="ADAL" clId="{D548FAA3-65FD-4218-8589-B90C013E9346}" dt="2022-03-13T13:33:19.636" v="259" actId="255"/>
          <ac:spMkLst>
            <pc:docMk/>
            <pc:sldMk cId="2302857119" sldId="338"/>
            <ac:spMk id="3" creationId="{5B3210F3-B516-4F4E-9D66-34025D6D3AF2}"/>
          </ac:spMkLst>
        </pc:spChg>
        <pc:spChg chg="add mod">
          <ac:chgData name="Matahari Nendya" userId="1a1e95a6-b11e-4262-838a-feaa42c98c3c" providerId="ADAL" clId="{D548FAA3-65FD-4218-8589-B90C013E9346}" dt="2022-03-13T13:33:15.449" v="258" actId="1076"/>
          <ac:spMkLst>
            <pc:docMk/>
            <pc:sldMk cId="2302857119" sldId="338"/>
            <ac:spMk id="4" creationId="{B18C85AE-14A9-40D4-A837-7E7FD412258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75651797" sldId="338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1:52.803" v="498"/>
        <pc:sldMkLst>
          <pc:docMk/>
          <pc:sldMk cId="143609985" sldId="339"/>
        </pc:sldMkLst>
        <pc:spChg chg="add mod ord">
          <ac:chgData name="Matahari Nendya" userId="1a1e95a6-b11e-4262-838a-feaa42c98c3c" providerId="ADAL" clId="{D548FAA3-65FD-4218-8589-B90C013E9346}" dt="2022-03-13T13:51:49.719" v="496" actId="403"/>
          <ac:spMkLst>
            <pc:docMk/>
            <pc:sldMk cId="143609985" sldId="339"/>
            <ac:spMk id="2" creationId="{39B194C2-7279-4D92-93B6-17814A2668A1}"/>
          </ac:spMkLst>
        </pc:spChg>
        <pc:spChg chg="mod ord">
          <ac:chgData name="Matahari Nendya" userId="1a1e95a6-b11e-4262-838a-feaa42c98c3c" providerId="ADAL" clId="{D548FAA3-65FD-4218-8589-B90C013E9346}" dt="2022-03-13T13:51:37.848" v="489" actId="700"/>
          <ac:spMkLst>
            <pc:docMk/>
            <pc:sldMk cId="143609985" sldId="339"/>
            <ac:spMk id="3" creationId="{0BE1ACBF-6FF8-4FD3-9FBD-F2FF9D07BB06}"/>
          </ac:spMkLst>
        </pc:spChg>
        <pc:spChg chg="del mod">
          <ac:chgData name="Matahari Nendya" userId="1a1e95a6-b11e-4262-838a-feaa42c98c3c" providerId="ADAL" clId="{D548FAA3-65FD-4218-8589-B90C013E9346}" dt="2022-03-13T13:51:52.803" v="498"/>
          <ac:spMkLst>
            <pc:docMk/>
            <pc:sldMk cId="143609985" sldId="339"/>
            <ac:spMk id="5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05.460" v="733" actId="2710"/>
        <pc:sldMkLst>
          <pc:docMk/>
          <pc:sldMk cId="3025150540" sldId="340"/>
        </pc:sldMkLst>
        <pc:spChg chg="add mod ord">
          <ac:chgData name="Matahari Nendya" userId="1a1e95a6-b11e-4262-838a-feaa42c98c3c" providerId="ADAL" clId="{D548FAA3-65FD-4218-8589-B90C013E9346}" dt="2022-03-13T14:16:05.460" v="733" actId="2710"/>
          <ac:spMkLst>
            <pc:docMk/>
            <pc:sldMk cId="3025150540" sldId="340"/>
            <ac:spMk id="2" creationId="{36FD8C2D-4411-46EC-A098-00D0B0EAC14B}"/>
          </ac:spMkLst>
        </pc:spChg>
        <pc:spChg chg="del 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22531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31746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38744013" sldId="34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17:02.711" v="756" actId="2710"/>
        <pc:sldMkLst>
          <pc:docMk/>
          <pc:sldMk cId="721201635" sldId="341"/>
        </pc:sldMkLst>
        <pc:spChg chg="add mod ord">
          <ac:chgData name="Matahari Nendya" userId="1a1e95a6-b11e-4262-838a-feaa42c98c3c" providerId="ADAL" clId="{D548FAA3-65FD-4218-8589-B90C013E9346}" dt="2022-03-13T14:17:02.711" v="756" actId="2710"/>
          <ac:spMkLst>
            <pc:docMk/>
            <pc:sldMk cId="721201635" sldId="341"/>
            <ac:spMk id="2" creationId="{7979448D-0990-4CE4-A5BF-9A546B359E88}"/>
          </ac:spMkLst>
        </pc:spChg>
        <pc:spChg chg="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8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82865008" sldId="34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9247217" sldId="34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80202125" sldId="34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83372821" sldId="34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10593659" sldId="34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815024131" sldId="34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816536419" sldId="34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4724137" sldId="34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85045150" sldId="34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32382588" sldId="350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45510339" sldId="35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5848026" sldId="352"/>
        </pc:sldMkLst>
      </pc:sldChg>
      <pc:sldChg chg="del">
        <pc:chgData name="Matahari Nendya" userId="1a1e95a6-b11e-4262-838a-feaa42c98c3c" providerId="ADAL" clId="{D548FAA3-65FD-4218-8589-B90C013E9346}" dt="2022-03-13T13:21:57.251" v="90" actId="2696"/>
        <pc:sldMkLst>
          <pc:docMk/>
          <pc:sldMk cId="3316030870" sldId="3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6744209" sldId="3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0" sldId="389"/>
        </pc:sldMkLst>
      </pc:sldChg>
      <pc:sldChg chg="modSp add mod">
        <pc:chgData name="Matahari Nendya" userId="1a1e95a6-b11e-4262-838a-feaa42c98c3c" providerId="ADAL" clId="{D548FAA3-65FD-4218-8589-B90C013E9346}" dt="2022-03-13T14:14:25.402" v="690" actId="207"/>
        <pc:sldMkLst>
          <pc:docMk/>
          <pc:sldMk cId="2541825967" sldId="391"/>
        </pc:sldMkLst>
        <pc:spChg chg="mod">
          <ac:chgData name="Matahari Nendya" userId="1a1e95a6-b11e-4262-838a-feaa42c98c3c" providerId="ADAL" clId="{D548FAA3-65FD-4218-8589-B90C013E9346}" dt="2022-03-13T14:13:10.206" v="671" actId="1076"/>
          <ac:spMkLst>
            <pc:docMk/>
            <pc:sldMk cId="2541825967" sldId="39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1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06970417" sldId="391"/>
        </pc:sldMkLst>
      </pc:sldChg>
      <pc:sldChg chg="addSp delSp modSp new mod modAnim">
        <pc:chgData name="Matahari Nendya" userId="1a1e95a6-b11e-4262-838a-feaa42c98c3c" providerId="ADAL" clId="{D548FAA3-65FD-4218-8589-B90C013E9346}" dt="2022-03-13T14:12:32.766" v="661" actId="1076"/>
        <pc:sldMkLst>
          <pc:docMk/>
          <pc:sldMk cId="2664921336" sldId="392"/>
        </pc:sldMkLst>
        <pc:spChg chg="del">
          <ac:chgData name="Matahari Nendya" userId="1a1e95a6-b11e-4262-838a-feaa42c98c3c" providerId="ADAL" clId="{D548FAA3-65FD-4218-8589-B90C013E9346}" dt="2022-03-13T14:10:16.101" v="620" actId="478"/>
          <ac:spMkLst>
            <pc:docMk/>
            <pc:sldMk cId="2664921336" sldId="392"/>
            <ac:spMk id="2" creationId="{54ADDF96-6B90-4229-B25E-DE4FF5CF9F80}"/>
          </ac:spMkLst>
        </pc:spChg>
        <pc:spChg chg="mod">
          <ac:chgData name="Matahari Nendya" userId="1a1e95a6-b11e-4262-838a-feaa42c98c3c" providerId="ADAL" clId="{D548FAA3-65FD-4218-8589-B90C013E9346}" dt="2022-03-13T14:10:51.431" v="629" actId="2711"/>
          <ac:spMkLst>
            <pc:docMk/>
            <pc:sldMk cId="2664921336" sldId="392"/>
            <ac:spMk id="3" creationId="{5369AE5B-A7EB-4FDC-88BE-D796E2D67D44}"/>
          </ac:spMkLst>
        </pc:spChg>
        <pc:spChg chg="add mod">
          <ac:chgData name="Matahari Nendya" userId="1a1e95a6-b11e-4262-838a-feaa42c98c3c" providerId="ADAL" clId="{D548FAA3-65FD-4218-8589-B90C013E9346}" dt="2022-03-13T14:11:20.123" v="637" actId="1035"/>
          <ac:spMkLst>
            <pc:docMk/>
            <pc:sldMk cId="2664921336" sldId="392"/>
            <ac:spMk id="4" creationId="{E6A5B9E7-5F17-4739-A3FA-9734991ACE70}"/>
          </ac:spMkLst>
        </pc:spChg>
        <pc:spChg chg="add mod">
          <ac:chgData name="Matahari Nendya" userId="1a1e95a6-b11e-4262-838a-feaa42c98c3c" providerId="ADAL" clId="{D548FAA3-65FD-4218-8589-B90C013E9346}" dt="2022-03-13T14:11:42.584" v="643" actId="14100"/>
          <ac:spMkLst>
            <pc:docMk/>
            <pc:sldMk cId="2664921336" sldId="392"/>
            <ac:spMk id="5" creationId="{D8A4A6A7-A9DD-4C3C-9EF6-2B18B2FA3750}"/>
          </ac:spMkLst>
        </pc:spChg>
        <pc:spChg chg="add mod">
          <ac:chgData name="Matahari Nendya" userId="1a1e95a6-b11e-4262-838a-feaa42c98c3c" providerId="ADAL" clId="{D548FAA3-65FD-4218-8589-B90C013E9346}" dt="2022-03-13T14:12:00.903" v="650" actId="14100"/>
          <ac:spMkLst>
            <pc:docMk/>
            <pc:sldMk cId="2664921336" sldId="392"/>
            <ac:spMk id="6" creationId="{72EB61C8-D69E-4D3F-8017-1F1C24DBB733}"/>
          </ac:spMkLst>
        </pc:spChg>
        <pc:spChg chg="add mod">
          <ac:chgData name="Matahari Nendya" userId="1a1e95a6-b11e-4262-838a-feaa42c98c3c" providerId="ADAL" clId="{D548FAA3-65FD-4218-8589-B90C013E9346}" dt="2022-03-13T14:12:19.854" v="658" actId="1035"/>
          <ac:spMkLst>
            <pc:docMk/>
            <pc:sldMk cId="2664921336" sldId="392"/>
            <ac:spMk id="7" creationId="{ECDCDF52-716D-4D4E-8B91-F8255225CDC4}"/>
          </ac:spMkLst>
        </pc:spChg>
        <pc:spChg chg="add mod">
          <ac:chgData name="Matahari Nendya" userId="1a1e95a6-b11e-4262-838a-feaa42c98c3c" providerId="ADAL" clId="{D548FAA3-65FD-4218-8589-B90C013E9346}" dt="2022-03-13T14:12:32.766" v="661" actId="1076"/>
          <ac:spMkLst>
            <pc:docMk/>
            <pc:sldMk cId="2664921336" sldId="392"/>
            <ac:spMk id="8" creationId="{F896C11D-38B7-4817-8513-C4FF16E7CA8E}"/>
          </ac:spMkLst>
        </pc:spChg>
      </pc:sldChg>
      <pc:sldChg chg="add ord">
        <pc:chgData name="Matahari Nendya" userId="1a1e95a6-b11e-4262-838a-feaa42c98c3c" providerId="ADAL" clId="{D548FAA3-65FD-4218-8589-B90C013E9346}" dt="2022-03-13T14:15:15.972" v="715"/>
        <pc:sldMkLst>
          <pc:docMk/>
          <pc:sldMk cId="413807717" sldId="393"/>
        </pc:sldMkLst>
      </pc:sldChg>
      <pc:sldMasterChg chg="delSldLayout">
        <pc:chgData name="Matahari Nendya" userId="1a1e95a6-b11e-4262-838a-feaa42c98c3c" providerId="ADAL" clId="{D548FAA3-65FD-4218-8589-B90C013E9346}" dt="2022-03-13T14:15:17.880" v="716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918515102" sldId="2147483675"/>
          </pc:sldLayoutMkLst>
        </pc:sldLayoutChg>
        <pc:sldLayoutChg chg="del">
          <pc:chgData name="Matahari Nendya" userId="1a1e95a6-b11e-4262-838a-feaa42c98c3c" providerId="ADAL" clId="{D548FAA3-65FD-4218-8589-B90C013E9346}" dt="2022-03-13T14:15:17.880" v="716" actId="47"/>
          <pc:sldLayoutMkLst>
            <pc:docMk/>
            <pc:sldMasterMk cId="3839803590" sldId="2147483648"/>
            <pc:sldLayoutMk cId="1587812469" sldId="2147483676"/>
          </pc:sldLayoutMkLst>
        </pc:sldLayoutChg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2505919612" sldId="2147483676"/>
          </pc:sldLayoutMkLst>
        </pc:sldLayoutChg>
      </pc:sldMasterChg>
    </pc:docChg>
  </pc:docChgLst>
  <pc:docChgLst>
    <pc:chgData name="Matahari Nendya" userId="1a1e95a6-b11e-4262-838a-feaa42c98c3c" providerId="ADAL" clId="{63C05D88-9318-490D-907E-259D409FE604}"/>
    <pc:docChg chg="undo custSel addSld delSld modSld sldOrd">
      <pc:chgData name="Matahari Nendya" userId="1a1e95a6-b11e-4262-838a-feaa42c98c3c" providerId="ADAL" clId="{63C05D88-9318-490D-907E-259D409FE604}" dt="2022-03-06T13:38:15.078" v="595" actId="20577"/>
      <pc:docMkLst>
        <pc:docMk/>
      </pc:docMkLst>
      <pc:sldChg chg="modSp mod">
        <pc:chgData name="Matahari Nendya" userId="1a1e95a6-b11e-4262-838a-feaa42c98c3c" providerId="ADAL" clId="{63C05D88-9318-490D-907E-259D409FE604}" dt="2022-03-06T13:10:40.057" v="7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63C05D88-9318-490D-907E-259D409FE604}" dt="2022-03-06T13:10:40.057" v="7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3.510" v="468" actId="478"/>
        <pc:sldMkLst>
          <pc:docMk/>
          <pc:sldMk cId="1136798237" sldId="257"/>
        </pc:sldMkLst>
        <pc:spChg chg="mod">
          <ac:chgData name="Matahari Nendya" userId="1a1e95a6-b11e-4262-838a-feaa42c98c3c" providerId="ADAL" clId="{63C05D88-9318-490D-907E-259D409FE604}" dt="2022-03-06T13:14:33.255" v="138" actId="14100"/>
          <ac:spMkLst>
            <pc:docMk/>
            <pc:sldMk cId="1136798237" sldId="25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3.510" v="468" actId="478"/>
          <ac:spMkLst>
            <pc:docMk/>
            <pc:sldMk cId="1136798237" sldId="257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4:34.806" v="139" actId="1076"/>
          <ac:picMkLst>
            <pc:docMk/>
            <pc:sldMk cId="1136798237" sldId="257"/>
            <ac:picMk id="102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1.996" v="463" actId="478"/>
        <pc:sldMkLst>
          <pc:docMk/>
          <pc:sldMk cId="3248702084" sldId="258"/>
        </pc:sldMkLst>
        <pc:spChg chg="mod">
          <ac:chgData name="Matahari Nendya" userId="1a1e95a6-b11e-4262-838a-feaa42c98c3c" providerId="ADAL" clId="{63C05D88-9318-490D-907E-259D409FE604}" dt="2022-03-06T13:11:39.282" v="86" actId="404"/>
          <ac:spMkLst>
            <pc:docMk/>
            <pc:sldMk cId="3248702084" sldId="258"/>
            <ac:spMk id="2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1.996" v="463" actId="478"/>
          <ac:spMkLst>
            <pc:docMk/>
            <pc:sldMk cId="3248702084" sldId="25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22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5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17" creationId="{00000000-0000-0000-0000-000000000000}"/>
          </ac:grpSpMkLst>
        </pc:grpChg>
        <pc:picChg chg="mod">
          <ac:chgData name="Matahari Nendya" userId="1a1e95a6-b11e-4262-838a-feaa42c98c3c" providerId="ADAL" clId="{63C05D88-9318-490D-907E-259D409FE604}" dt="2022-03-06T13:11:50.885" v="87" actId="2711"/>
          <ac:picMkLst>
            <pc:docMk/>
            <pc:sldMk cId="3248702084" sldId="258"/>
            <ac:picMk id="12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6" creationId="{00000000-0000-0000-0000-000000000000}"/>
          </ac:cxnSpMkLst>
        </pc:cxnChg>
      </pc:sldChg>
      <pc:sldChg chg="modSp add mod">
        <pc:chgData name="Matahari Nendya" userId="1a1e95a6-b11e-4262-838a-feaa42c98c3c" providerId="ADAL" clId="{63C05D88-9318-490D-907E-259D409FE604}" dt="2022-03-06T13:22:06.546" v="273" actId="404"/>
        <pc:sldMkLst>
          <pc:docMk/>
          <pc:sldMk cId="2267632220" sldId="262"/>
        </pc:sldMkLst>
        <pc:spChg chg="mod">
          <ac:chgData name="Matahari Nendya" userId="1a1e95a6-b11e-4262-838a-feaa42c98c3c" providerId="ADAL" clId="{63C05D88-9318-490D-907E-259D409FE604}" dt="2022-03-06T13:21:50.780" v="269" actId="2711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2:06.546" v="273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67632220" sldId="262"/>
        </pc:sldMkLst>
      </pc:sldChg>
      <pc:sldChg chg="modSp add mod">
        <pc:chgData name="Matahari Nendya" userId="1a1e95a6-b11e-4262-838a-feaa42c98c3c" providerId="ADAL" clId="{63C05D88-9318-490D-907E-259D409FE604}" dt="2022-03-06T13:22:14.454" v="274" actId="1076"/>
        <pc:sldMkLst>
          <pc:docMk/>
          <pc:sldMk cId="1552636570" sldId="263"/>
        </pc:sldMkLst>
        <pc:spChg chg="mod">
          <ac:chgData name="Matahari Nendya" userId="1a1e95a6-b11e-4262-838a-feaa42c98c3c" providerId="ADAL" clId="{63C05D88-9318-490D-907E-259D409FE604}" dt="2022-03-06T13:22:14.454" v="274" actId="1076"/>
          <ac:spMkLst>
            <pc:docMk/>
            <pc:sldMk cId="1552636570" sldId="263"/>
            <ac:spMk id="1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5.970" v="469" actId="478"/>
        <pc:sldMkLst>
          <pc:docMk/>
          <pc:sldMk cId="1961500638" sldId="264"/>
        </pc:sldMkLst>
        <pc:spChg chg="mod">
          <ac:chgData name="Matahari Nendya" userId="1a1e95a6-b11e-4262-838a-feaa42c98c3c" providerId="ADAL" clId="{63C05D88-9318-490D-907E-259D409FE604}" dt="2022-03-06T13:14:44.978" v="146" actId="2710"/>
          <ac:spMkLst>
            <pc:docMk/>
            <pc:sldMk cId="1961500638" sldId="26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5.970" v="469" actId="478"/>
          <ac:spMkLst>
            <pc:docMk/>
            <pc:sldMk cId="1961500638" sldId="26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16:33.803" v="175" actId="404"/>
        <pc:sldMkLst>
          <pc:docMk/>
          <pc:sldMk cId="2650374569" sldId="265"/>
        </pc:sldMkLst>
        <pc:spChg chg="del mod">
          <ac:chgData name="Matahari Nendya" userId="1a1e95a6-b11e-4262-838a-feaa42c98c3c" providerId="ADAL" clId="{63C05D88-9318-490D-907E-259D409FE604}" dt="2022-03-06T13:15:49.171" v="162" actId="478"/>
          <ac:spMkLst>
            <pc:docMk/>
            <pc:sldMk cId="2650374569" sldId="265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33.803" v="175" actId="404"/>
          <ac:spMkLst>
            <pc:docMk/>
            <pc:sldMk cId="2650374569" sldId="265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7.799" v="172" actId="404"/>
          <ac:spMkLst>
            <pc:docMk/>
            <pc:sldMk cId="2650374569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1.580" v="169" actId="404"/>
          <ac:spMkLst>
            <pc:docMk/>
            <pc:sldMk cId="2650374569" sldId="265"/>
            <ac:spMk id="18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5:54.509" v="163" actId="1076"/>
          <ac:picMkLst>
            <pc:docMk/>
            <pc:sldMk cId="2650374569" sldId="265"/>
            <ac:picMk id="6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6:33.803" v="175" actId="404"/>
          <ac:cxnSpMkLst>
            <pc:docMk/>
            <pc:sldMk cId="2650374569" sldId="265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7.799" v="172" actId="404"/>
          <ac:cxnSpMkLst>
            <pc:docMk/>
            <pc:sldMk cId="2650374569" sldId="265"/>
            <ac:cxnSpMk id="14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1.580" v="169" actId="404"/>
          <ac:cxnSpMkLst>
            <pc:docMk/>
            <pc:sldMk cId="2650374569" sldId="265"/>
            <ac:cxnSpMk id="19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4:33.746" v="472" actId="478"/>
        <pc:sldMkLst>
          <pc:docMk/>
          <pc:sldMk cId="2619113007" sldId="266"/>
        </pc:sldMkLst>
        <pc:spChg chg="mod">
          <ac:chgData name="Matahari Nendya" userId="1a1e95a6-b11e-4262-838a-feaa42c98c3c" providerId="ADAL" clId="{63C05D88-9318-490D-907E-259D409FE604}" dt="2022-03-06T13:15:31.312" v="159" actId="27636"/>
          <ac:spMkLst>
            <pc:docMk/>
            <pc:sldMk cId="2619113007" sldId="26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3.746" v="472" actId="478"/>
          <ac:spMkLst>
            <pc:docMk/>
            <pc:sldMk cId="2619113007" sldId="266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7:05.088" v="185" actId="404"/>
        <pc:sldMkLst>
          <pc:docMk/>
          <pc:sldMk cId="1409152967" sldId="267"/>
        </pc:sldMkLst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9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13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409152967" sldId="267"/>
        </pc:sldMkLst>
      </pc:sldChg>
      <pc:sldChg chg="delSp modSp add mod">
        <pc:chgData name="Matahari Nendya" userId="1a1e95a6-b11e-4262-838a-feaa42c98c3c" providerId="ADAL" clId="{63C05D88-9318-490D-907E-259D409FE604}" dt="2022-03-06T13:34:41.061" v="474" actId="478"/>
        <pc:sldMkLst>
          <pc:docMk/>
          <pc:sldMk cId="2054190978" sldId="268"/>
        </pc:sldMkLst>
        <pc:spChg chg="del mod">
          <ac:chgData name="Matahari Nendya" userId="1a1e95a6-b11e-4262-838a-feaa42c98c3c" providerId="ADAL" clId="{63C05D88-9318-490D-907E-259D409FE604}" dt="2022-03-06T13:34:41.061" v="474" actId="478"/>
          <ac:spMkLst>
            <pc:docMk/>
            <pc:sldMk cId="2054190978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14.943" v="188" actId="404"/>
          <ac:spMkLst>
            <pc:docMk/>
            <pc:sldMk cId="2054190978" sldId="268"/>
            <ac:spMk id="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4190978" sldId="268"/>
        </pc:sldMkLst>
      </pc:sldChg>
      <pc:sldChg chg="delSp modSp add mod modAnim">
        <pc:chgData name="Matahari Nendya" userId="1a1e95a6-b11e-4262-838a-feaa42c98c3c" providerId="ADAL" clId="{63C05D88-9318-490D-907E-259D409FE604}" dt="2022-03-06T13:35:42.066" v="487" actId="478"/>
        <pc:sldMkLst>
          <pc:docMk/>
          <pc:sldMk cId="974604784" sldId="269"/>
        </pc:sldMkLst>
        <pc:spChg chg="del">
          <ac:chgData name="Matahari Nendya" userId="1a1e95a6-b11e-4262-838a-feaa42c98c3c" providerId="ADAL" clId="{63C05D88-9318-490D-907E-259D409FE604}" dt="2022-03-06T13:35:42.066" v="487" actId="478"/>
          <ac:spMkLst>
            <pc:docMk/>
            <pc:sldMk cId="974604784" sldId="269"/>
            <ac:spMk id="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7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8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3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6" creationId="{00000000-0000-0000-0000-000000000000}"/>
          </ac:spMkLst>
        </pc:spChg>
        <pc:grpChg chg="del">
          <ac:chgData name="Matahari Nendya" userId="1a1e95a6-b11e-4262-838a-feaa42c98c3c" providerId="ADAL" clId="{63C05D88-9318-490D-907E-259D409FE604}" dt="2022-03-06T13:25:35.317" v="313" actId="165"/>
          <ac:grpSpMkLst>
            <pc:docMk/>
            <pc:sldMk cId="974604784" sldId="269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4.329" v="314" actId="165"/>
          <ac:grpSpMkLst>
            <pc:docMk/>
            <pc:sldMk cId="974604784" sldId="269"/>
            <ac:grpSpMk id="6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8.152" v="315" actId="165"/>
          <ac:grpSpMkLst>
            <pc:docMk/>
            <pc:sldMk cId="974604784" sldId="269"/>
            <ac:grpSpMk id="7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52.648" v="316" actId="165"/>
          <ac:grpSpMkLst>
            <pc:docMk/>
            <pc:sldMk cId="974604784" sldId="269"/>
            <ac:grpSpMk id="8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5:58.777" v="319" actId="165"/>
          <ac:grpSpMkLst>
            <pc:docMk/>
            <pc:sldMk cId="974604784" sldId="269"/>
            <ac:grpSpMk id="9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35.317" v="313" actId="165"/>
          <ac:cxnSpMkLst>
            <pc:docMk/>
            <pc:sldMk cId="974604784" sldId="269"/>
            <ac:cxnSpMk id="13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4.329" v="314" actId="165"/>
          <ac:cxnSpMkLst>
            <pc:docMk/>
            <pc:sldMk cId="974604784" sldId="269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8.152" v="315" actId="165"/>
          <ac:cxnSpMkLst>
            <pc:docMk/>
            <pc:sldMk cId="974604784" sldId="269"/>
            <ac:cxnSpMk id="19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2.648" v="316" actId="165"/>
          <ac:cxnSpMkLst>
            <pc:docMk/>
            <pc:sldMk cId="974604784" sldId="269"/>
            <ac:cxnSpMk id="22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8.777" v="319" actId="165"/>
          <ac:cxnSpMkLst>
            <pc:docMk/>
            <pc:sldMk cId="974604784" sldId="269"/>
            <ac:cxnSpMk id="25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974604784" sldId="269"/>
        </pc:sldMkLst>
      </pc:sldChg>
      <pc:sldChg chg="delSp modSp add mod">
        <pc:chgData name="Matahari Nendya" userId="1a1e95a6-b11e-4262-838a-feaa42c98c3c" providerId="ADAL" clId="{63C05D88-9318-490D-907E-259D409FE604}" dt="2022-03-06T13:35:43.605" v="488" actId="478"/>
        <pc:sldMkLst>
          <pc:docMk/>
          <pc:sldMk cId="473056604" sldId="270"/>
        </pc:sldMkLst>
        <pc:spChg chg="del">
          <ac:chgData name="Matahari Nendya" userId="1a1e95a6-b11e-4262-838a-feaa42c98c3c" providerId="ADAL" clId="{63C05D88-9318-490D-907E-259D409FE604}" dt="2022-03-06T13:35:43.605" v="488" actId="478"/>
          <ac:spMkLst>
            <pc:docMk/>
            <pc:sldMk cId="473056604" sldId="270"/>
            <ac:spMk id="4" creationId="{00000000-0000-0000-0000-000000000000}"/>
          </ac:spMkLst>
        </pc:spChg>
        <pc:graphicFrameChg chg="modGraphic">
          <ac:chgData name="Matahari Nendya" userId="1a1e95a6-b11e-4262-838a-feaa42c98c3c" providerId="ADAL" clId="{63C05D88-9318-490D-907E-259D409FE604}" dt="2022-03-06T13:26:25.582" v="333" actId="255"/>
          <ac:graphicFrameMkLst>
            <pc:docMk/>
            <pc:sldMk cId="473056604" sldId="270"/>
            <ac:graphicFrameMk id="5" creationId="{00000000-0000-0000-0000-000000000000}"/>
          </ac:graphicFrameMkLst>
        </pc:graphicFrame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73056604" sldId="27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32898205" sldId="271"/>
        </pc:sldMkLst>
      </pc:sldChg>
      <pc:sldChg chg="delSp modSp add mod modAnim">
        <pc:chgData name="Matahari Nendya" userId="1a1e95a6-b11e-4262-838a-feaa42c98c3c" providerId="ADAL" clId="{63C05D88-9318-490D-907E-259D409FE604}" dt="2022-03-06T13:28:46.291" v="367" actId="14100"/>
        <pc:sldMkLst>
          <pc:docMk/>
          <pc:sldMk cId="1332898205" sldId="271"/>
        </pc:sldMkLst>
        <pc:spChg chg="del">
          <ac:chgData name="Matahari Nendya" userId="1a1e95a6-b11e-4262-838a-feaa42c98c3c" providerId="ADAL" clId="{63C05D88-9318-490D-907E-259D409FE604}" dt="2022-03-06T13:24:30.549" v="297" actId="478"/>
          <ac:spMkLst>
            <pc:docMk/>
            <pc:sldMk cId="1332898205" sldId="271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6:51.419" v="341" actId="2711"/>
          <ac:spMkLst>
            <pc:docMk/>
            <pc:sldMk cId="1332898205" sldId="271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02.650" v="357" actId="2711"/>
          <ac:spMkLst>
            <pc:docMk/>
            <pc:sldMk cId="1332898205" sldId="27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7:06.201" v="345" actId="404"/>
          <ac:spMkLst>
            <pc:docMk/>
            <pc:sldMk cId="1332898205" sldId="271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0.218" v="359" actId="14100"/>
          <ac:spMkLst>
            <pc:docMk/>
            <pc:sldMk cId="1332898205" sldId="271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8.903" v="361" actId="1076"/>
          <ac:spMkLst>
            <pc:docMk/>
            <pc:sldMk cId="1332898205" sldId="271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33.865" v="363" actId="2711"/>
          <ac:spMkLst>
            <pc:docMk/>
            <pc:sldMk cId="1332898205" sldId="271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3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28:13.838" v="360" actId="1076"/>
          <ac:grpSpMkLst>
            <pc:docMk/>
            <pc:sldMk cId="1332898205" sldId="271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7:35.682" v="354" actId="165"/>
          <ac:grpSpMkLst>
            <pc:docMk/>
            <pc:sldMk cId="1332898205" sldId="271"/>
            <ac:grpSpMk id="6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8:43.872" v="366" actId="165"/>
          <ac:grpSpMkLst>
            <pc:docMk/>
            <pc:sldMk cId="1332898205" sldId="271"/>
            <ac:grpSpMk id="10" creationId="{00000000-0000-0000-0000-000000000000}"/>
          </ac:grpSpMkLst>
        </pc:grpChg>
        <pc:cxnChg chg="mod">
          <ac:chgData name="Matahari Nendya" userId="1a1e95a6-b11e-4262-838a-feaa42c98c3c" providerId="ADAL" clId="{63C05D88-9318-490D-907E-259D409FE604}" dt="2022-03-06T13:27:06.201" v="345" actId="404"/>
          <ac:cxnSpMkLst>
            <pc:docMk/>
            <pc:sldMk cId="1332898205" sldId="271"/>
            <ac:cxnSpMk id="8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18.903" v="361" actId="1076"/>
          <ac:cxnSpMkLst>
            <pc:docMk/>
            <pc:sldMk cId="1332898205" sldId="271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46.291" v="367" actId="14100"/>
          <ac:cxnSpMkLst>
            <pc:docMk/>
            <pc:sldMk cId="1332898205" sldId="271"/>
            <ac:cxnSpMk id="22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808501086" sldId="272"/>
        </pc:sldMkLst>
      </pc:sldChg>
      <pc:sldChg chg="delSp modSp add mod">
        <pc:chgData name="Matahari Nendya" userId="1a1e95a6-b11e-4262-838a-feaa42c98c3c" providerId="ADAL" clId="{63C05D88-9318-490D-907E-259D409FE604}" dt="2022-03-06T13:29:30.434" v="380" actId="478"/>
        <pc:sldMkLst>
          <pc:docMk/>
          <pc:sldMk cId="3808501086" sldId="272"/>
        </pc:sldMkLst>
        <pc:spChg chg="del">
          <ac:chgData name="Matahari Nendya" userId="1a1e95a6-b11e-4262-838a-feaa42c98c3c" providerId="ADAL" clId="{63C05D88-9318-490D-907E-259D409FE604}" dt="2022-03-06T13:29:30.434" v="380" actId="478"/>
          <ac:spMkLst>
            <pc:docMk/>
            <pc:sldMk cId="3808501086" sldId="27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1.867" v="370" actId="1076"/>
          <ac:spMkLst>
            <pc:docMk/>
            <pc:sldMk cId="3808501086" sldId="272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5.169" v="371" actId="1076"/>
          <ac:spMkLst>
            <pc:docMk/>
            <pc:sldMk cId="3808501086" sldId="272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0" sldId="2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0" sldId="274"/>
        </pc:sldMkLst>
      </pc:sldChg>
      <pc:sldChg chg="add del">
        <pc:chgData name="Matahari Nendya" userId="1a1e95a6-b11e-4262-838a-feaa42c98c3c" providerId="ADAL" clId="{63C05D88-9318-490D-907E-259D409FE604}" dt="2022-03-06T13:17:50.084" v="193" actId="47"/>
        <pc:sldMkLst>
          <pc:docMk/>
          <pc:sldMk cId="952390034" sldId="275"/>
        </pc:sldMkLst>
      </pc:sldChg>
      <pc:sldChg chg="delSp modSp add mod">
        <pc:chgData name="Matahari Nendya" userId="1a1e95a6-b11e-4262-838a-feaa42c98c3c" providerId="ADAL" clId="{63C05D88-9318-490D-907E-259D409FE604}" dt="2022-03-06T13:34:50.111" v="476" actId="478"/>
        <pc:sldMkLst>
          <pc:docMk/>
          <pc:sldMk cId="4143421053" sldId="276"/>
        </pc:sldMkLst>
        <pc:spChg chg="del">
          <ac:chgData name="Matahari Nendya" userId="1a1e95a6-b11e-4262-838a-feaa42c98c3c" providerId="ADAL" clId="{63C05D88-9318-490D-907E-259D409FE604}" dt="2022-03-06T13:34:50.111" v="476" actId="478"/>
          <ac:spMkLst>
            <pc:docMk/>
            <pc:sldMk cId="4143421053" sldId="27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59.689" v="198" actId="403"/>
          <ac:spMkLst>
            <pc:docMk/>
            <pc:sldMk cId="4143421053" sldId="276"/>
            <ac:spMk id="6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52.081" v="477" actId="478"/>
        <pc:sldMkLst>
          <pc:docMk/>
          <pc:sldMk cId="3895533610" sldId="277"/>
        </pc:sldMkLst>
        <pc:spChg chg="mod">
          <ac:chgData name="Matahari Nendya" userId="1a1e95a6-b11e-4262-838a-feaa42c98c3c" providerId="ADAL" clId="{63C05D88-9318-490D-907E-259D409FE604}" dt="2022-03-06T13:18:10.205" v="201" actId="2710"/>
          <ac:spMkLst>
            <pc:docMk/>
            <pc:sldMk cId="3895533610" sldId="27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52.081" v="477" actId="478"/>
          <ac:spMkLst>
            <pc:docMk/>
            <pc:sldMk cId="3895533610" sldId="27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722026401" sldId="278"/>
        </pc:sldMkLst>
      </pc:sldChg>
      <pc:sldChg chg="delSp modSp add mod">
        <pc:chgData name="Matahari Nendya" userId="1a1e95a6-b11e-4262-838a-feaa42c98c3c" providerId="ADAL" clId="{63C05D88-9318-490D-907E-259D409FE604}" dt="2022-03-06T13:35:00.840" v="478" actId="478"/>
        <pc:sldMkLst>
          <pc:docMk/>
          <pc:sldMk cId="2722026401" sldId="278"/>
        </pc:sldMkLst>
        <pc:spChg chg="del">
          <ac:chgData name="Matahari Nendya" userId="1a1e95a6-b11e-4262-838a-feaa42c98c3c" providerId="ADAL" clId="{63C05D88-9318-490D-907E-259D409FE604}" dt="2022-03-06T13:35:00.840" v="478" actId="478"/>
          <ac:spMkLst>
            <pc:docMk/>
            <pc:sldMk cId="2722026401" sldId="278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39.525" v="209" actId="1076"/>
          <ac:picMkLst>
            <pc:docMk/>
            <pc:sldMk cId="2722026401" sldId="278"/>
            <ac:picMk id="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3.133" v="479" actId="478"/>
        <pc:sldMkLst>
          <pc:docMk/>
          <pc:sldMk cId="3956449740" sldId="279"/>
        </pc:sldMkLst>
        <pc:spChg chg="del">
          <ac:chgData name="Matahari Nendya" userId="1a1e95a6-b11e-4262-838a-feaa42c98c3c" providerId="ADAL" clId="{63C05D88-9318-490D-907E-259D409FE604}" dt="2022-03-06T13:35:03.133" v="479" actId="478"/>
          <ac:spMkLst>
            <pc:docMk/>
            <pc:sldMk cId="3956449740" sldId="279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46.201" v="212" actId="1076"/>
          <ac:picMkLst>
            <pc:docMk/>
            <pc:sldMk cId="3956449740" sldId="279"/>
            <ac:picMk id="5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6.076" v="480" actId="478"/>
        <pc:sldMkLst>
          <pc:docMk/>
          <pc:sldMk cId="2542422731" sldId="280"/>
        </pc:sldMkLst>
        <pc:spChg chg="mod">
          <ac:chgData name="Matahari Nendya" userId="1a1e95a6-b11e-4262-838a-feaa42c98c3c" providerId="ADAL" clId="{63C05D88-9318-490D-907E-259D409FE604}" dt="2022-03-06T13:18:55.457" v="216" actId="2710"/>
          <ac:spMkLst>
            <pc:docMk/>
            <pc:sldMk cId="2542422731" sldId="280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06.076" v="480" actId="478"/>
          <ac:spMkLst>
            <pc:docMk/>
            <pc:sldMk cId="2542422731" sldId="280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5:08.588" v="481" actId="478"/>
        <pc:sldMkLst>
          <pc:docMk/>
          <pc:sldMk cId="3487177116" sldId="281"/>
        </pc:sldMkLst>
        <pc:spChg chg="del">
          <ac:chgData name="Matahari Nendya" userId="1a1e95a6-b11e-4262-838a-feaa42c98c3c" providerId="ADAL" clId="{63C05D88-9318-490D-907E-259D409FE604}" dt="2022-03-06T13:35:08.588" v="481" actId="478"/>
          <ac:spMkLst>
            <pc:docMk/>
            <pc:sldMk cId="3487177116" sldId="281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0.307" v="482" actId="478"/>
        <pc:sldMkLst>
          <pc:docMk/>
          <pc:sldMk cId="2465827153" sldId="283"/>
        </pc:sldMkLst>
        <pc:spChg chg="mod">
          <ac:chgData name="Matahari Nendya" userId="1a1e95a6-b11e-4262-838a-feaa42c98c3c" providerId="ADAL" clId="{63C05D88-9318-490D-907E-259D409FE604}" dt="2022-03-06T13:19:10.448" v="221" actId="2710"/>
          <ac:spMkLst>
            <pc:docMk/>
            <pc:sldMk cId="2465827153" sldId="28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0.307" v="482" actId="478"/>
          <ac:spMkLst>
            <pc:docMk/>
            <pc:sldMk cId="2465827153" sldId="28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9.846" v="483" actId="478"/>
        <pc:sldMkLst>
          <pc:docMk/>
          <pc:sldMk cId="3364490316" sldId="284"/>
        </pc:sldMkLst>
        <pc:spChg chg="mod">
          <ac:chgData name="Matahari Nendya" userId="1a1e95a6-b11e-4262-838a-feaa42c98c3c" providerId="ADAL" clId="{63C05D88-9318-490D-907E-259D409FE604}" dt="2022-03-06T13:20:35.798" v="251" actId="2710"/>
          <ac:spMkLst>
            <pc:docMk/>
            <pc:sldMk cId="3364490316" sldId="28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9.846" v="483" actId="478"/>
          <ac:spMkLst>
            <pc:docMk/>
            <pc:sldMk cId="3364490316" sldId="28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72347899" sldId="285"/>
        </pc:sldMkLst>
      </pc:sldChg>
      <pc:sldChg chg="modSp add mod">
        <pc:chgData name="Matahari Nendya" userId="1a1e95a6-b11e-4262-838a-feaa42c98c3c" providerId="ADAL" clId="{63C05D88-9318-490D-907E-259D409FE604}" dt="2022-03-06T13:21:22.092" v="267" actId="20577"/>
        <pc:sldMkLst>
          <pc:docMk/>
          <pc:sldMk cId="692318551" sldId="286"/>
        </pc:sldMkLst>
        <pc:spChg chg="mod">
          <ac:chgData name="Matahari Nendya" userId="1a1e95a6-b11e-4262-838a-feaa42c98c3c" providerId="ADAL" clId="{63C05D88-9318-490D-907E-259D409FE604}" dt="2022-03-06T13:21:22.092" v="267" actId="20577"/>
          <ac:spMkLst>
            <pc:docMk/>
            <pc:sldMk cId="692318551" sldId="28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982834363" sldId="2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001654" sldId="287"/>
        </pc:sldMkLst>
      </pc:sldChg>
      <pc:sldChg chg="modSp add mod">
        <pc:chgData name="Matahari Nendya" userId="1a1e95a6-b11e-4262-838a-feaa42c98c3c" providerId="ADAL" clId="{63C05D88-9318-490D-907E-259D409FE604}" dt="2022-03-06T13:32:45.667" v="433" actId="2710"/>
        <pc:sldMkLst>
          <pc:docMk/>
          <pc:sldMk cId="1433283443" sldId="287"/>
        </pc:sldMkLst>
        <pc:spChg chg="mod">
          <ac:chgData name="Matahari Nendya" userId="1a1e95a6-b11e-4262-838a-feaa42c98c3c" providerId="ADAL" clId="{63C05D88-9318-490D-907E-259D409FE604}" dt="2022-03-06T13:32:45.667" v="433" actId="2710"/>
          <ac:spMkLst>
            <pc:docMk/>
            <pc:sldMk cId="1433283443" sldId="28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04429200" sldId="288"/>
        </pc:sldMkLst>
      </pc:sldChg>
      <pc:sldChg chg="delSp modSp add mod">
        <pc:chgData name="Matahari Nendya" userId="1a1e95a6-b11e-4262-838a-feaa42c98c3c" providerId="ADAL" clId="{63C05D88-9318-490D-907E-259D409FE604}" dt="2022-03-06T13:35:21.277" v="484" actId="478"/>
        <pc:sldMkLst>
          <pc:docMk/>
          <pc:sldMk cId="3724734237" sldId="288"/>
        </pc:sldMkLst>
        <pc:spChg chg="mod">
          <ac:chgData name="Matahari Nendya" userId="1a1e95a6-b11e-4262-838a-feaa42c98c3c" providerId="ADAL" clId="{63C05D88-9318-490D-907E-259D409FE604}" dt="2022-03-06T13:20:43.254" v="253" actId="2710"/>
          <ac:spMkLst>
            <pc:docMk/>
            <pc:sldMk cId="3724734237" sldId="288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21.277" v="484" actId="478"/>
          <ac:spMkLst>
            <pc:docMk/>
            <pc:sldMk cId="3724734237" sldId="288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30225363" sldId="28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34699826" sldId="291"/>
        </pc:sldMkLst>
      </pc:sldChg>
      <pc:sldChg chg="delSp modSp add mod">
        <pc:chgData name="Matahari Nendya" userId="1a1e95a6-b11e-4262-838a-feaa42c98c3c" providerId="ADAL" clId="{63C05D88-9318-490D-907E-259D409FE604}" dt="2022-03-06T13:33:15.649" v="441" actId="478"/>
        <pc:sldMkLst>
          <pc:docMk/>
          <pc:sldMk cId="2018443096" sldId="292"/>
        </pc:sldMkLst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5.649" v="441" actId="478"/>
          <ac:spMkLst>
            <pc:docMk/>
            <pc:sldMk cId="2018443096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12.705" v="440" actId="1076"/>
          <ac:spMkLst>
            <pc:docMk/>
            <pc:sldMk cId="2018443096" sldId="292"/>
            <ac:spMk id="7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18.658" v="442" actId="478"/>
        <pc:sldMkLst>
          <pc:docMk/>
          <pc:sldMk cId="267645287" sldId="293"/>
        </pc:sldMkLst>
        <pc:spChg chg="mod">
          <ac:chgData name="Matahari Nendya" userId="1a1e95a6-b11e-4262-838a-feaa42c98c3c" providerId="ADAL" clId="{63C05D88-9318-490D-907E-259D409FE604}" dt="2022-03-06T13:32:53.582" v="435" actId="2710"/>
          <ac:spMkLst>
            <pc:docMk/>
            <pc:sldMk cId="267645287" sldId="29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8.658" v="442" actId="478"/>
          <ac:spMkLst>
            <pc:docMk/>
            <pc:sldMk cId="267645287" sldId="29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29.219" v="449" actId="27636"/>
        <pc:sldMkLst>
          <pc:docMk/>
          <pc:sldMk cId="3183946351" sldId="294"/>
        </pc:sldMkLst>
        <pc:spChg chg="mod">
          <ac:chgData name="Matahari Nendya" userId="1a1e95a6-b11e-4262-838a-feaa42c98c3c" providerId="ADAL" clId="{63C05D88-9318-490D-907E-259D409FE604}" dt="2022-03-06T13:33:29.219" v="449" actId="27636"/>
          <ac:spMkLst>
            <pc:docMk/>
            <pc:sldMk cId="3183946351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22.364" v="443" actId="478"/>
          <ac:spMkLst>
            <pc:docMk/>
            <pc:sldMk cId="3183946351" sldId="29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31.410" v="471" actId="478"/>
        <pc:sldMkLst>
          <pc:docMk/>
          <pc:sldMk cId="505053309" sldId="295"/>
        </pc:sldMkLst>
        <pc:spChg chg="mod">
          <ac:chgData name="Matahari Nendya" userId="1a1e95a6-b11e-4262-838a-feaa42c98c3c" providerId="ADAL" clId="{63C05D88-9318-490D-907E-259D409FE604}" dt="2022-03-06T13:15:22.848" v="153" actId="27636"/>
          <ac:spMkLst>
            <pc:docMk/>
            <pc:sldMk cId="505053309" sldId="29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1.410" v="471" actId="478"/>
          <ac:spMkLst>
            <pc:docMk/>
            <pc:sldMk cId="505053309" sldId="295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4:28.518" v="470" actId="478"/>
        <pc:sldMkLst>
          <pc:docMk/>
          <pc:sldMk cId="870097963" sldId="296"/>
        </pc:sldMkLst>
        <pc:spChg chg="del">
          <ac:chgData name="Matahari Nendya" userId="1a1e95a6-b11e-4262-838a-feaa42c98c3c" providerId="ADAL" clId="{63C05D88-9318-490D-907E-259D409FE604}" dt="2022-03-06T13:34:28.518" v="470" actId="478"/>
          <ac:spMkLst>
            <pc:docMk/>
            <pc:sldMk cId="870097963" sldId="29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1608747" sldId="29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3242781" sldId="29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1904339" sldId="30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633236878" sldId="302"/>
        </pc:sldMkLst>
      </pc:sldChg>
      <pc:sldChg chg="modSp add">
        <pc:chgData name="Matahari Nendya" userId="1a1e95a6-b11e-4262-838a-feaa42c98c3c" providerId="ADAL" clId="{63C05D88-9318-490D-907E-259D409FE604}" dt="2022-03-06T13:19:43.028" v="231" actId="2710"/>
        <pc:sldMkLst>
          <pc:docMk/>
          <pc:sldMk cId="0" sldId="306"/>
        </pc:sldMkLst>
        <pc:spChg chg="mod">
          <ac:chgData name="Matahari Nendya" userId="1a1e95a6-b11e-4262-838a-feaa42c98c3c" providerId="ADAL" clId="{63C05D88-9318-490D-907E-259D409FE604}" dt="2022-03-06T13:19:43.028" v="231" actId="2710"/>
          <ac:spMkLst>
            <pc:docMk/>
            <pc:sldMk cId="0" sldId="306"/>
            <ac:spMk id="56323" creationId="{00000000-0000-0000-0000-000000000000}"/>
          </ac:spMkLst>
        </pc:spChg>
      </pc:sldChg>
      <pc:sldChg chg="modSp mod">
        <pc:chgData name="Matahari Nendya" userId="1a1e95a6-b11e-4262-838a-feaa42c98c3c" providerId="ADAL" clId="{63C05D88-9318-490D-907E-259D409FE604}" dt="2022-03-06T13:33:49.781" v="462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63C05D88-9318-490D-907E-259D409FE604}" dt="2022-03-06T13:33:49.781" v="462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0" sldId="313"/>
        </pc:sldMkLst>
      </pc:sldChg>
      <pc:sldChg chg="modSp add mod">
        <pc:chgData name="Matahari Nendya" userId="1a1e95a6-b11e-4262-838a-feaa42c98c3c" providerId="ADAL" clId="{63C05D88-9318-490D-907E-259D409FE604}" dt="2022-03-06T13:20:15.254" v="246" actId="403"/>
        <pc:sldMkLst>
          <pc:docMk/>
          <pc:sldMk cId="0" sldId="314"/>
        </pc:sldMkLst>
        <pc:spChg chg="mod">
          <ac:chgData name="Matahari Nendya" userId="1a1e95a6-b11e-4262-838a-feaa42c98c3c" providerId="ADAL" clId="{63C05D88-9318-490D-907E-259D409FE604}" dt="2022-03-06T13:20:15.254" v="246" actId="403"/>
          <ac:spMkLst>
            <pc:docMk/>
            <pc:sldMk cId="0" sldId="314"/>
            <ac:spMk id="13721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0:07.092" v="244" actId="20577"/>
          <ac:spMkLst>
            <pc:docMk/>
            <pc:sldMk cId="0" sldId="314"/>
            <ac:spMk id="137225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427577450" sldId="314"/>
        </pc:sldMkLst>
      </pc:sldChg>
      <pc:sldChg chg="modSp add mod">
        <pc:chgData name="Matahari Nendya" userId="1a1e95a6-b11e-4262-838a-feaa42c98c3c" providerId="ADAL" clId="{63C05D88-9318-490D-907E-259D409FE604}" dt="2022-03-06T13:20:25.758" v="249" actId="2711"/>
        <pc:sldMkLst>
          <pc:docMk/>
          <pc:sldMk cId="0" sldId="316"/>
        </pc:sldMkLst>
        <pc:spChg chg="mod">
          <ac:chgData name="Matahari Nendya" userId="1a1e95a6-b11e-4262-838a-feaa42c98c3c" providerId="ADAL" clId="{63C05D88-9318-490D-907E-259D409FE604}" dt="2022-03-06T13:20:25.758" v="249" actId="2711"/>
          <ac:spMkLst>
            <pc:docMk/>
            <pc:sldMk cId="0" sldId="316"/>
            <ac:spMk id="43011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20:20.354" v="248" actId="1076"/>
          <ac:picMkLst>
            <pc:docMk/>
            <pc:sldMk cId="0" sldId="316"/>
            <ac:picMk id="43013" creationId="{00000000-0000-0000-0000-000000000000}"/>
          </ac:picMkLst>
        </pc:pic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557492870" sldId="316"/>
        </pc:sldMkLst>
      </pc:sldChg>
      <pc:sldChg chg="modSp add mod">
        <pc:chgData name="Matahari Nendya" userId="1a1e95a6-b11e-4262-838a-feaa42c98c3c" providerId="ADAL" clId="{63C05D88-9318-490D-907E-259D409FE604}" dt="2022-03-06T13:16:52.583" v="183" actId="2710"/>
        <pc:sldMkLst>
          <pc:docMk/>
          <pc:sldMk cId="710727304" sldId="317"/>
        </pc:sldMkLst>
        <pc:spChg chg="mod">
          <ac:chgData name="Matahari Nendya" userId="1a1e95a6-b11e-4262-838a-feaa42c98c3c" providerId="ADAL" clId="{63C05D88-9318-490D-907E-259D409FE604}" dt="2022-03-06T13:16:38.731" v="176" actId="207"/>
          <ac:spMkLst>
            <pc:docMk/>
            <pc:sldMk cId="710727304" sldId="317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52.583" v="183" actId="2710"/>
          <ac:spMkLst>
            <pc:docMk/>
            <pc:sldMk cId="710727304" sldId="317"/>
            <ac:spMk id="145411" creationId="{00000000-0000-0000-0000-000000000000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216539307" sldId="318"/>
        </pc:sldMkLst>
      </pc:sldChg>
      <pc:sldChg chg="add del">
        <pc:chgData name="Matahari Nendya" userId="1a1e95a6-b11e-4262-838a-feaa42c98c3c" providerId="ADAL" clId="{63C05D88-9318-490D-907E-259D409FE604}" dt="2022-03-06T13:32:34.270" v="431" actId="47"/>
        <pc:sldMkLst>
          <pc:docMk/>
          <pc:sldMk cId="1508831238" sldId="31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0" sldId="322"/>
        </pc:sldMkLst>
      </pc:sldChg>
      <pc:sldChg chg="modSp add mod">
        <pc:chgData name="Matahari Nendya" userId="1a1e95a6-b11e-4262-838a-feaa42c98c3c" providerId="ADAL" clId="{63C05D88-9318-490D-907E-259D409FE604}" dt="2022-03-06T13:21:01.893" v="265" actId="2710"/>
        <pc:sldMkLst>
          <pc:docMk/>
          <pc:sldMk cId="2992847988" sldId="323"/>
        </pc:sldMkLst>
        <pc:spChg chg="mod">
          <ac:chgData name="Matahari Nendya" userId="1a1e95a6-b11e-4262-838a-feaa42c98c3c" providerId="ADAL" clId="{63C05D88-9318-490D-907E-259D409FE604}" dt="2022-03-06T13:21:01.893" v="265" actId="2710"/>
          <ac:spMkLst>
            <pc:docMk/>
            <pc:sldMk cId="2992847988" sldId="323"/>
            <ac:spMk id="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06.915" v="464" actId="478"/>
        <pc:sldMkLst>
          <pc:docMk/>
          <pc:sldMk cId="2619863836" sldId="324"/>
        </pc:sldMkLst>
        <pc:spChg chg="mod">
          <ac:chgData name="Matahari Nendya" userId="1a1e95a6-b11e-4262-838a-feaa42c98c3c" providerId="ADAL" clId="{63C05D88-9318-490D-907E-259D409FE604}" dt="2022-03-06T13:12:09.065" v="93" actId="2710"/>
          <ac:spMkLst>
            <pc:docMk/>
            <pc:sldMk cId="2619863836" sldId="32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6.915" v="464" actId="478"/>
          <ac:spMkLst>
            <pc:docMk/>
            <pc:sldMk cId="2619863836" sldId="324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2:12.106" v="94" actId="1076"/>
          <ac:picMkLst>
            <pc:docMk/>
            <pc:sldMk cId="2619863836" sldId="324"/>
            <ac:picMk id="5" creationId="{4A694827-95A2-435A-A285-95E19E3BA9A8}"/>
          </ac:picMkLst>
        </pc:picChg>
        <pc:picChg chg="mod">
          <ac:chgData name="Matahari Nendya" userId="1a1e95a6-b11e-4262-838a-feaa42c98c3c" providerId="ADAL" clId="{63C05D88-9318-490D-907E-259D409FE604}" dt="2022-03-06T13:12:13.489" v="95" actId="1076"/>
          <ac:picMkLst>
            <pc:docMk/>
            <pc:sldMk cId="2619863836" sldId="324"/>
            <ac:picMk id="6" creationId="{B955F964-5F1B-444A-BCA3-E8FB7346CF8F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9.221" v="465" actId="478"/>
        <pc:sldMkLst>
          <pc:docMk/>
          <pc:sldMk cId="3712112093" sldId="325"/>
        </pc:sldMkLst>
        <pc:spChg chg="mod">
          <ac:chgData name="Matahari Nendya" userId="1a1e95a6-b11e-4262-838a-feaa42c98c3c" providerId="ADAL" clId="{63C05D88-9318-490D-907E-259D409FE604}" dt="2022-03-06T13:12:28.401" v="105" actId="27636"/>
          <ac:spMkLst>
            <pc:docMk/>
            <pc:sldMk cId="3712112093" sldId="32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9.221" v="465" actId="478"/>
          <ac:spMkLst>
            <pc:docMk/>
            <pc:sldMk cId="3712112093" sldId="32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15.151" v="467" actId="478"/>
        <pc:sldMkLst>
          <pc:docMk/>
          <pc:sldMk cId="749310828" sldId="326"/>
        </pc:sldMkLst>
        <pc:spChg chg="mod">
          <ac:chgData name="Matahari Nendya" userId="1a1e95a6-b11e-4262-838a-feaa42c98c3c" providerId="ADAL" clId="{63C05D88-9318-490D-907E-259D409FE604}" dt="2022-03-06T13:12:41.621" v="110" actId="27636"/>
          <ac:spMkLst>
            <pc:docMk/>
            <pc:sldMk cId="749310828" sldId="32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15.151" v="467" actId="478"/>
          <ac:spMkLst>
            <pc:docMk/>
            <pc:sldMk cId="749310828" sldId="326"/>
            <ac:spMk id="4" creationId="{00000000-0000-0000-0000-000000000000}"/>
          </ac:spMkLst>
        </pc:spChg>
      </pc:sldChg>
      <pc:sldChg chg="delSp modSp add mod setBg">
        <pc:chgData name="Matahari Nendya" userId="1a1e95a6-b11e-4262-838a-feaa42c98c3c" providerId="ADAL" clId="{63C05D88-9318-490D-907E-259D409FE604}" dt="2022-03-06T13:34:11.987" v="466" actId="478"/>
        <pc:sldMkLst>
          <pc:docMk/>
          <pc:sldMk cId="4213400220" sldId="327"/>
        </pc:sldMkLst>
        <pc:spChg chg="del mod">
          <ac:chgData name="Matahari Nendya" userId="1a1e95a6-b11e-4262-838a-feaa42c98c3c" providerId="ADAL" clId="{63C05D88-9318-490D-907E-259D409FE604}" dt="2022-03-06T13:34:11.987" v="466" actId="478"/>
          <ac:spMkLst>
            <pc:docMk/>
            <pc:sldMk cId="4213400220" sldId="327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3:19.480" v="118" actId="1076"/>
        <pc:sldMkLst>
          <pc:docMk/>
          <pc:sldMk cId="1507588164" sldId="328"/>
        </pc:sldMkLst>
        <pc:spChg chg="mod">
          <ac:chgData name="Matahari Nendya" userId="1a1e95a6-b11e-4262-838a-feaa42c98c3c" providerId="ADAL" clId="{63C05D88-9318-490D-907E-259D409FE604}" dt="2022-03-06T13:13:12.309" v="116" actId="1076"/>
          <ac:spMkLst>
            <pc:docMk/>
            <pc:sldMk cId="1507588164" sldId="328"/>
            <ac:spMk id="6" creationId="{54374504-F5A2-41DB-9012-A94857888F8B}"/>
          </ac:spMkLst>
        </pc:spChg>
        <pc:spChg chg="mod">
          <ac:chgData name="Matahari Nendya" userId="1a1e95a6-b11e-4262-838a-feaa42c98c3c" providerId="ADAL" clId="{63C05D88-9318-490D-907E-259D409FE604}" dt="2022-03-06T13:13:16.406" v="117" actId="1076"/>
          <ac:spMkLst>
            <pc:docMk/>
            <pc:sldMk cId="1507588164" sldId="328"/>
            <ac:spMk id="7" creationId="{2A2E034F-A0C1-43F3-8AB7-7A9ABD85082C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8" creationId="{56FC1A0E-032B-4899-9E44-78202BA2CBD7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9" creationId="{30FEDBF7-E36B-4504-BE88-7B3486D3024D}"/>
          </ac:spMkLst>
        </pc:spChg>
        <pc:picChg chg="mod">
          <ac:chgData name="Matahari Nendya" userId="1a1e95a6-b11e-4262-838a-feaa42c98c3c" providerId="ADAL" clId="{63C05D88-9318-490D-907E-259D409FE604}" dt="2022-03-06T13:13:19.480" v="118" actId="1076"/>
          <ac:picMkLst>
            <pc:docMk/>
            <pc:sldMk cId="1507588164" sldId="328"/>
            <ac:picMk id="5" creationId="{1A09EA8F-FC23-4B88-8116-9F597DC66301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524364043" sldId="329"/>
        </pc:sldMkLst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63C05D88-9318-490D-907E-259D409FE604}" dt="2022-03-06T13:14:17.071" v="132" actId="20577"/>
        <pc:sldMkLst>
          <pc:docMk/>
          <pc:sldMk cId="3440490450" sldId="331"/>
        </pc:sldMkLst>
        <pc:spChg chg="mod">
          <ac:chgData name="Matahari Nendya" userId="1a1e95a6-b11e-4262-838a-feaa42c98c3c" providerId="ADAL" clId="{63C05D88-9318-490D-907E-259D409FE604}" dt="2022-03-06T13:13:27.202" v="119" actId="207"/>
          <ac:spMkLst>
            <pc:docMk/>
            <pc:sldMk cId="3440490450" sldId="331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4:17.071" v="132" actId="20577"/>
          <ac:spMkLst>
            <pc:docMk/>
            <pc:sldMk cId="3440490450" sldId="331"/>
            <ac:spMk id="145411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22.727" v="203" actId="1076"/>
        <pc:sldMkLst>
          <pc:docMk/>
          <pc:sldMk cId="1435969805" sldId="332"/>
        </pc:sldMkLst>
        <pc:spChg chg="mod">
          <ac:chgData name="Matahari Nendya" userId="1a1e95a6-b11e-4262-838a-feaa42c98c3c" providerId="ADAL" clId="{63C05D88-9318-490D-907E-259D409FE604}" dt="2022-03-06T13:18:22.727" v="203" actId="1076"/>
          <ac:spMkLst>
            <pc:docMk/>
            <pc:sldMk cId="1435969805" sldId="332"/>
            <ac:spMk id="3" creationId="{EEC5A6EB-6733-477F-94A8-605994B47506}"/>
          </ac:spMkLst>
        </pc:spChg>
        <pc:spChg chg="mod">
          <ac:chgData name="Matahari Nendya" userId="1a1e95a6-b11e-4262-838a-feaa42c98c3c" providerId="ADAL" clId="{63C05D88-9318-490D-907E-259D409FE604}" dt="2022-03-06T13:18:19.558" v="202" actId="1076"/>
          <ac:spMkLst>
            <pc:docMk/>
            <pc:sldMk cId="1435969805" sldId="332"/>
            <ac:spMk id="7" creationId="{17436CF4-3CC5-4BA0-997F-E578C84FBC5B}"/>
          </ac:spMkLst>
        </pc:sp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5" creationId="{C60D28A1-6010-4626-9364-12072A17DAA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6" creationId="{2B1C37F5-35F7-445A-9EDB-0DC83DCB113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8" creationId="{4B035B7E-905E-4357-A30C-DF9CA918B302}"/>
          </ac:picMkLst>
        </pc:picChg>
      </pc:sldChg>
      <pc:sldChg chg="modSp add mod">
        <pc:chgData name="Matahari Nendya" userId="1a1e95a6-b11e-4262-838a-feaa42c98c3c" providerId="ADAL" clId="{63C05D88-9318-490D-907E-259D409FE604}" dt="2022-03-06T13:18:25.557" v="204" actId="1076"/>
        <pc:sldMkLst>
          <pc:docMk/>
          <pc:sldMk cId="2606524512" sldId="333"/>
        </pc:sldMkLst>
        <pc:picChg chg="mod">
          <ac:chgData name="Matahari Nendya" userId="1a1e95a6-b11e-4262-838a-feaa42c98c3c" providerId="ADAL" clId="{63C05D88-9318-490D-907E-259D409FE604}" dt="2022-03-06T13:18:25.557" v="204" actId="1076"/>
          <ac:picMkLst>
            <pc:docMk/>
            <pc:sldMk cId="2606524512" sldId="333"/>
            <ac:picMk id="5" creationId="{CFC400F5-EB86-487F-945D-AD75E3397A1D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837767463" sldId="334"/>
        </pc:sldMkLst>
      </pc:sldChg>
      <pc:sldChg chg="modSp add mod">
        <pc:chgData name="Matahari Nendya" userId="1a1e95a6-b11e-4262-838a-feaa42c98c3c" providerId="ADAL" clId="{63C05D88-9318-490D-907E-259D409FE604}" dt="2022-03-06T13:34:46.886" v="475" actId="1076"/>
        <pc:sldMkLst>
          <pc:docMk/>
          <pc:sldMk cId="422071255" sldId="335"/>
        </pc:sldMkLst>
        <pc:picChg chg="mod">
          <ac:chgData name="Matahari Nendya" userId="1a1e95a6-b11e-4262-838a-feaa42c98c3c" providerId="ADAL" clId="{63C05D88-9318-490D-907E-259D409FE604}" dt="2022-03-06T13:34:46.886" v="475" actId="1076"/>
          <ac:picMkLst>
            <pc:docMk/>
            <pc:sldMk cId="422071255" sldId="335"/>
            <ac:picMk id="5" creationId="{D250EADC-185D-40FA-93A9-E79A87B04D0A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1541570175" sldId="336"/>
        </pc:sldMkLst>
      </pc:sldChg>
      <pc:sldChg chg="modSp add mod">
        <pc:chgData name="Matahari Nendya" userId="1a1e95a6-b11e-4262-838a-feaa42c98c3c" providerId="ADAL" clId="{63C05D88-9318-490D-907E-259D409FE604}" dt="2022-03-06T13:19:48.674" v="232" actId="1076"/>
        <pc:sldMkLst>
          <pc:docMk/>
          <pc:sldMk cId="3369838958" sldId="337"/>
        </pc:sldMkLst>
        <pc:picChg chg="mod">
          <ac:chgData name="Matahari Nendya" userId="1a1e95a6-b11e-4262-838a-feaa42c98c3c" providerId="ADAL" clId="{63C05D88-9318-490D-907E-259D409FE604}" dt="2022-03-06T13:19:48.674" v="232" actId="1076"/>
          <ac:picMkLst>
            <pc:docMk/>
            <pc:sldMk cId="3369838958" sldId="337"/>
            <ac:picMk id="5" creationId="{61474068-705F-4A74-B6B1-5EF8474AD41F}"/>
          </ac:picMkLst>
        </pc:picChg>
      </pc:sldChg>
      <pc:sldChg chg="modSp add mod">
        <pc:chgData name="Matahari Nendya" userId="1a1e95a6-b11e-4262-838a-feaa42c98c3c" providerId="ADAL" clId="{63C05D88-9318-490D-907E-259D409FE604}" dt="2022-03-06T13:21:08.377" v="266" actId="1076"/>
        <pc:sldMkLst>
          <pc:docMk/>
          <pc:sldMk cId="3775651797" sldId="338"/>
        </pc:sldMkLst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5" creationId="{2B094414-B301-4A1F-92BF-85D5041FF634}"/>
          </ac:picMkLst>
        </pc:picChg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6" creationId="{C8EF0419-59DD-459A-AD93-211E08F07EB3}"/>
          </ac:picMkLst>
        </pc:picChg>
      </pc:sldChg>
      <pc:sldChg chg="delSp add mod">
        <pc:chgData name="Matahari Nendya" userId="1a1e95a6-b11e-4262-838a-feaa42c98c3c" providerId="ADAL" clId="{63C05D88-9318-490D-907E-259D409FE604}" dt="2022-03-06T13:35:35.327" v="485" actId="478"/>
        <pc:sldMkLst>
          <pc:docMk/>
          <pc:sldMk cId="3138744013" sldId="340"/>
        </pc:sldMkLst>
        <pc:spChg chg="del">
          <ac:chgData name="Matahari Nendya" userId="1a1e95a6-b11e-4262-838a-feaa42c98c3c" providerId="ADAL" clId="{63C05D88-9318-490D-907E-259D409FE604}" dt="2022-03-06T13:35:35.327" v="485" actId="478"/>
          <ac:spMkLst>
            <pc:docMk/>
            <pc:sldMk cId="3138744013" sldId="340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4:57.290" v="306" actId="1076"/>
        <pc:sldMkLst>
          <pc:docMk/>
          <pc:sldMk cId="3882865008" sldId="341"/>
        </pc:sldMkLst>
        <pc:spChg chg="mod">
          <ac:chgData name="Matahari Nendya" userId="1a1e95a6-b11e-4262-838a-feaa42c98c3c" providerId="ADAL" clId="{63C05D88-9318-490D-907E-259D409FE604}" dt="2022-03-06T13:24:44.672" v="301" actId="27636"/>
          <ac:spMkLst>
            <pc:docMk/>
            <pc:sldMk cId="3882865008" sldId="341"/>
            <ac:spMk id="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0.192" v="303" actId="1036"/>
          <ac:spMkLst>
            <pc:docMk/>
            <pc:sldMk cId="3882865008" sldId="341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4.287" v="305" actId="1037"/>
          <ac:spMkLst>
            <pc:docMk/>
            <pc:sldMk cId="3882865008" sldId="34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7.290" v="306" actId="1076"/>
          <ac:spMkLst>
            <pc:docMk/>
            <pc:sldMk cId="3882865008" sldId="341"/>
            <ac:spMk id="8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38.030" v="486" actId="478"/>
        <pc:sldMkLst>
          <pc:docMk/>
          <pc:sldMk cId="419247217" sldId="342"/>
        </pc:sldMkLst>
        <pc:spChg chg="mod">
          <ac:chgData name="Matahari Nendya" userId="1a1e95a6-b11e-4262-838a-feaa42c98c3c" providerId="ADAL" clId="{63C05D88-9318-490D-907E-259D409FE604}" dt="2022-03-06T13:23:24.567" v="289" actId="27636"/>
          <ac:spMkLst>
            <pc:docMk/>
            <pc:sldMk cId="419247217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38.030" v="486" actId="478"/>
          <ac:spMkLst>
            <pc:docMk/>
            <pc:sldMk cId="419247217" sldId="342"/>
            <ac:spMk id="4" creationId="{00000000-0000-0000-0000-000000000000}"/>
          </ac:spMkLst>
        </pc:spChg>
      </pc:sldChg>
      <pc:sldChg chg="delSp modSp add mod modAnim">
        <pc:chgData name="Matahari Nendya" userId="1a1e95a6-b11e-4262-838a-feaa42c98c3c" providerId="ADAL" clId="{63C05D88-9318-490D-907E-259D409FE604}" dt="2022-03-06T13:25:11.208" v="311" actId="404"/>
        <pc:sldMkLst>
          <pc:docMk/>
          <pc:sldMk cId="3380202125" sldId="343"/>
        </pc:sldMkLst>
        <pc:spChg chg="del">
          <ac:chgData name="Matahari Nendya" userId="1a1e95a6-b11e-4262-838a-feaa42c98c3c" providerId="ADAL" clId="{63C05D88-9318-490D-907E-259D409FE604}" dt="2022-03-06T13:24:26.145" v="296" actId="478"/>
          <ac:spMkLst>
            <pc:docMk/>
            <pc:sldMk cId="3380202125" sldId="343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03.924" v="307" actId="14100"/>
          <ac:spMkLst>
            <pc:docMk/>
            <pc:sldMk cId="3380202125" sldId="343"/>
            <ac:spMk id="1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11.208" v="311" actId="404"/>
          <ac:spMkLst>
            <pc:docMk/>
            <pc:sldMk cId="3380202125" sldId="343"/>
            <ac:spMk id="12" creationId="{00000000-0000-0000-0000-000000000000}"/>
          </ac:spMkLst>
        </pc:spChg>
        <pc:grpChg chg="del mod ord">
          <ac:chgData name="Matahari Nendya" userId="1a1e95a6-b11e-4262-838a-feaa42c98c3c" providerId="ADAL" clId="{63C05D88-9318-490D-907E-259D409FE604}" dt="2022-03-06T13:24:22.356" v="295" actId="165"/>
          <ac:grpSpMkLst>
            <pc:docMk/>
            <pc:sldMk cId="3380202125" sldId="343"/>
            <ac:grpSpMk id="3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11.208" v="311" actId="404"/>
          <ac:cxnSpMkLst>
            <pc:docMk/>
            <pc:sldMk cId="3380202125" sldId="343"/>
            <ac:cxnSpMk id="11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5.168" v="381" actId="478"/>
        <pc:sldMkLst>
          <pc:docMk/>
          <pc:sldMk cId="2483372821" sldId="344"/>
        </pc:sldMkLst>
        <pc:spChg chg="mod">
          <ac:chgData name="Matahari Nendya" userId="1a1e95a6-b11e-4262-838a-feaa42c98c3c" providerId="ADAL" clId="{63C05D88-9318-490D-907E-259D409FE604}" dt="2022-03-06T13:26:41.799" v="340" actId="27636"/>
          <ac:spMkLst>
            <pc:docMk/>
            <pc:sldMk cId="2483372821" sldId="34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35.168" v="381" actId="478"/>
          <ac:spMkLst>
            <pc:docMk/>
            <pc:sldMk cId="2483372821" sldId="34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29:27.471" v="379" actId="478"/>
        <pc:sldMkLst>
          <pc:docMk/>
          <pc:sldMk cId="810593659" sldId="345"/>
        </pc:sldMkLst>
        <pc:spChg chg="mod">
          <ac:chgData name="Matahari Nendya" userId="1a1e95a6-b11e-4262-838a-feaa42c98c3c" providerId="ADAL" clId="{63C05D88-9318-490D-907E-259D409FE604}" dt="2022-03-06T13:29:24.012" v="378" actId="27636"/>
          <ac:spMkLst>
            <pc:docMk/>
            <pc:sldMk cId="810593659" sldId="34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27.471" v="379" actId="478"/>
          <ac:spMkLst>
            <pc:docMk/>
            <pc:sldMk cId="810593659" sldId="34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2.048" v="489" actId="478"/>
        <pc:sldMkLst>
          <pc:docMk/>
          <pc:sldMk cId="2815024131" sldId="346"/>
        </pc:sldMkLst>
        <pc:spChg chg="del">
          <ac:chgData name="Matahari Nendya" userId="1a1e95a6-b11e-4262-838a-feaa42c98c3c" providerId="ADAL" clId="{63C05D88-9318-490D-907E-259D409FE604}" dt="2022-03-06T13:35:52.048" v="489" actId="478"/>
          <ac:spMkLst>
            <pc:docMk/>
            <pc:sldMk cId="2815024131" sldId="34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2.369" v="386" actId="2711"/>
          <ac:spMkLst>
            <pc:docMk/>
            <pc:sldMk cId="2815024131" sldId="346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05.553" v="384" actId="2711"/>
          <ac:spMkLst>
            <pc:docMk/>
            <pc:sldMk cId="2815024131" sldId="346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5.607" v="387" actId="1076"/>
          <ac:spMkLst>
            <pc:docMk/>
            <pc:sldMk cId="2815024131" sldId="346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7.159" v="391" actId="1076"/>
          <ac:spMkLst>
            <pc:docMk/>
            <pc:sldMk cId="2815024131" sldId="346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6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30:15.607" v="387" actId="1076"/>
          <ac:cxnSpMkLst>
            <pc:docMk/>
            <pc:sldMk cId="2815024131" sldId="346"/>
            <ac:cxnSpMk id="19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30:27.159" v="391" actId="1076"/>
          <ac:cxnSpMkLst>
            <pc:docMk/>
            <pc:sldMk cId="2815024131" sldId="346"/>
            <ac:cxnSpMk id="25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5:54.019" v="490" actId="478"/>
        <pc:sldMkLst>
          <pc:docMk/>
          <pc:sldMk cId="1816536419" sldId="347"/>
        </pc:sldMkLst>
        <pc:spChg chg="del">
          <ac:chgData name="Matahari Nendya" userId="1a1e95a6-b11e-4262-838a-feaa42c98c3c" providerId="ADAL" clId="{63C05D88-9318-490D-907E-259D409FE604}" dt="2022-03-06T13:35:54.019" v="490" actId="478"/>
          <ac:spMkLst>
            <pc:docMk/>
            <pc:sldMk cId="1816536419" sldId="347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2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5.694" v="491" actId="478"/>
        <pc:sldMkLst>
          <pc:docMk/>
          <pc:sldMk cId="474724137" sldId="348"/>
        </pc:sldMkLst>
        <pc:spChg chg="del">
          <ac:chgData name="Matahari Nendya" userId="1a1e95a6-b11e-4262-838a-feaa42c98c3c" providerId="ADAL" clId="{63C05D88-9318-490D-907E-259D409FE604}" dt="2022-03-06T13:35:55.694" v="491" actId="478"/>
          <ac:spMkLst>
            <pc:docMk/>
            <pc:sldMk cId="474724137" sldId="34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6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31:15.639" v="397" actId="1076"/>
        <pc:sldMkLst>
          <pc:docMk/>
          <pc:sldMk cId="4185045150" sldId="349"/>
        </pc:sldMkLst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1:10.510" v="396" actId="1076"/>
        <pc:sldMkLst>
          <pc:docMk/>
          <pc:sldMk cId="532382588" sldId="350"/>
        </pc:sldMkLst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6:19.636" v="501" actId="403"/>
        <pc:sldMkLst>
          <pc:docMk/>
          <pc:sldMk cId="1145510339" sldId="351"/>
        </pc:sldMkLst>
        <pc:spChg chg="mod">
          <ac:chgData name="Matahari Nendya" userId="1a1e95a6-b11e-4262-838a-feaa42c98c3c" providerId="ADAL" clId="{63C05D88-9318-490D-907E-259D409FE604}" dt="2022-03-06T13:36:19.636" v="501" actId="403"/>
          <ac:spMkLst>
            <pc:docMk/>
            <pc:sldMk cId="1145510339" sldId="351"/>
            <ac:spMk id="6" creationId="{6147AE1C-61DE-4400-AD8C-9583487EF634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32.989" v="208" actId="404"/>
        <pc:sldMkLst>
          <pc:docMk/>
          <pc:sldMk cId="155848026" sldId="352"/>
        </pc:sldMkLst>
        <pc:spChg chg="mod">
          <ac:chgData name="Matahari Nendya" userId="1a1e95a6-b11e-4262-838a-feaa42c98c3c" providerId="ADAL" clId="{63C05D88-9318-490D-907E-259D409FE604}" dt="2022-03-06T13:18:32.989" v="208" actId="404"/>
          <ac:spMkLst>
            <pc:docMk/>
            <pc:sldMk cId="155848026" sldId="352"/>
            <ac:spMk id="3" creationId="{4813A964-F78F-43A9-8C44-14C1A4DD17C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765108810" sldId="37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615968981" sldId="37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22385923" sldId="372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2313538" sldId="3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549542739" sldId="377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52164367" sldId="37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38888117" sldId="37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64396562" sldId="38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63C05D88-9318-490D-907E-259D409FE604}" dt="2022-03-06T13:38:15.078" v="595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63C05D88-9318-490D-907E-259D409FE604}" dt="2022-03-06T13:38:15.078" v="595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11750611" sldId="385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73958323" sldId="3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30975466" sldId="387"/>
        </pc:sldMkLst>
      </pc:sldChg>
      <pc:sldChg chg="addSp modSp ord">
        <pc:chgData name="Matahari Nendya" userId="1a1e95a6-b11e-4262-838a-feaa42c98c3c" providerId="ADAL" clId="{63C05D88-9318-490D-907E-259D409FE604}" dt="2022-03-06T13:17:45.819" v="192"/>
        <pc:sldMkLst>
          <pc:docMk/>
          <pc:sldMk cId="136744209" sldId="388"/>
        </pc:sldMkLst>
        <pc:spChg chg="add mod">
          <ac:chgData name="Matahari Nendya" userId="1a1e95a6-b11e-4262-838a-feaa42c98c3c" providerId="ADAL" clId="{63C05D88-9318-490D-907E-259D409FE604}" dt="2022-03-06T13:17:45.819" v="192"/>
          <ac:spMkLst>
            <pc:docMk/>
            <pc:sldMk cId="136744209" sldId="388"/>
            <ac:spMk id="3" creationId="{22483AC6-72EF-4ACD-9E1C-153D09C77D5F}"/>
          </ac:spMkLst>
        </pc:spChg>
      </pc:sldChg>
      <pc:sldChg chg="modSp add">
        <pc:chgData name="Matahari Nendya" userId="1a1e95a6-b11e-4262-838a-feaa42c98c3c" providerId="ADAL" clId="{63C05D88-9318-490D-907E-259D409FE604}" dt="2022-03-06T13:21:39.150" v="268" actId="255"/>
        <pc:sldMkLst>
          <pc:docMk/>
          <pc:sldMk cId="0" sldId="389"/>
        </pc:sldMkLst>
        <pc:spChg chg="mod">
          <ac:chgData name="Matahari Nendya" userId="1a1e95a6-b11e-4262-838a-feaa42c98c3c" providerId="ADAL" clId="{63C05D88-9318-490D-907E-259D409FE604}" dt="2022-03-06T13:21:39.150" v="268" actId="255"/>
          <ac:spMkLst>
            <pc:docMk/>
            <pc:sldMk cId="0" sldId="389"/>
            <ac:spMk id="10854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505985030" sldId="389"/>
        </pc:sldMkLst>
      </pc:sldChg>
      <pc:sldChg chg="add">
        <pc:chgData name="Matahari Nendya" userId="1a1e95a6-b11e-4262-838a-feaa42c98c3c" providerId="ADAL" clId="{63C05D88-9318-490D-907E-259D409FE604}" dt="2022-03-06T13:17:27.821" v="189" actId="2890"/>
        <pc:sldMkLst>
          <pc:docMk/>
          <pc:sldMk cId="3696875817" sldId="390"/>
        </pc:sldMkLst>
      </pc:sldChg>
      <pc:sldChg chg="add">
        <pc:chgData name="Matahari Nendya" userId="1a1e95a6-b11e-4262-838a-feaa42c98c3c" providerId="ADAL" clId="{63C05D88-9318-490D-907E-259D409FE604}" dt="2022-03-06T13:32:32.259" v="430"/>
        <pc:sldMkLst>
          <pc:docMk/>
          <pc:sldMk cId="3206970417" sldId="391"/>
        </pc:sldMkLst>
      </pc:sldChg>
      <pc:sldChg chg="add del">
        <pc:chgData name="Matahari Nendya" userId="1a1e95a6-b11e-4262-838a-feaa42c98c3c" providerId="ADAL" clId="{63C05D88-9318-490D-907E-259D409FE604}" dt="2022-03-06T13:32:22.724" v="429" actId="2696"/>
        <pc:sldMkLst>
          <pc:docMk/>
          <pc:sldMk cId="3518041910" sldId="391"/>
        </pc:sldMkLst>
      </pc:sldChg>
      <pc:sldMasterChg chg="delSldLayout">
        <pc:chgData name="Matahari Nendya" userId="1a1e95a6-b11e-4262-838a-feaa42c98c3c" providerId="ADAL" clId="{63C05D88-9318-490D-907E-259D409FE604}" dt="2022-03-06T13:32:34.270" v="431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63C05D88-9318-490D-907E-259D409FE604}" dt="2022-03-06T13:11:10.805" v="73" actId="47"/>
          <pc:sldLayoutMkLst>
            <pc:docMk/>
            <pc:sldMasterMk cId="3839803590" sldId="2147483648"/>
            <pc:sldLayoutMk cId="214018981" sldId="2147483672"/>
          </pc:sldLayoutMkLst>
        </pc:sldLayoutChg>
        <pc:sldLayoutChg chg="del">
          <pc:chgData name="Matahari Nendya" userId="1a1e95a6-b11e-4262-838a-feaa42c98c3c" providerId="ADAL" clId="{63C05D88-9318-490D-907E-259D409FE604}" dt="2022-03-06T13:32:34.270" v="431" actId="47"/>
          <pc:sldLayoutMkLst>
            <pc:docMk/>
            <pc:sldMasterMk cId="3839803590" sldId="2147483648"/>
            <pc:sldLayoutMk cId="633142799" sldId="2147483677"/>
          </pc:sldLayoutMkLst>
        </pc:sldLayoutChg>
      </pc:sldMasterChg>
    </pc:docChg>
  </pc:docChgLst>
  <pc:docChgLst>
    <pc:chgData name="Matahari Nendya" userId="1a1e95a6-b11e-4262-838a-feaa42c98c3c" providerId="ADAL" clId="{5F65DD34-F28E-EC45-9AAB-DBE97F8BEFE5}"/>
    <pc:docChg chg="custSel modSld modMainMaster">
      <pc:chgData name="Matahari Nendya" userId="1a1e95a6-b11e-4262-838a-feaa42c98c3c" providerId="ADAL" clId="{5F65DD34-F28E-EC45-9AAB-DBE97F8BEFE5}" dt="2022-02-05T19:58:29.528" v="2" actId="478"/>
      <pc:docMkLst>
        <pc:docMk/>
      </pc:docMkLst>
      <pc:sldChg chg="modAnim">
        <pc:chgData name="Matahari Nendya" userId="1a1e95a6-b11e-4262-838a-feaa42c98c3c" providerId="ADAL" clId="{5F65DD34-F28E-EC45-9AAB-DBE97F8BEFE5}" dt="2022-02-05T19:57:42.237" v="0" actId="478"/>
        <pc:sldMkLst>
          <pc:docMk/>
          <pc:sldMk cId="2977814846" sldId="256"/>
        </pc:sldMkLst>
      </pc:sldChg>
      <pc:sldMasterChg chg="delSp mod modSldLayout">
        <pc:chgData name="Matahari Nendya" userId="1a1e95a6-b11e-4262-838a-feaa42c98c3c" providerId="ADAL" clId="{5F65DD34-F28E-EC45-9AAB-DBE97F8BEFE5}" dt="2022-02-05T19:58:29.528" v="2" actId="478"/>
        <pc:sldMasterMkLst>
          <pc:docMk/>
          <pc:sldMasterMk cId="3839803590" sldId="2147483648"/>
        </pc:sldMasterMkLst>
        <pc:picChg chg="del">
          <ac:chgData name="Matahari Nendya" userId="1a1e95a6-b11e-4262-838a-feaa42c98c3c" providerId="ADAL" clId="{5F65DD34-F28E-EC45-9AAB-DBE97F8BEFE5}" dt="2022-02-05T19:58:24.898" v="1" actId="478"/>
          <ac:picMkLst>
            <pc:docMk/>
            <pc:sldMasterMk cId="3839803590" sldId="2147483648"/>
            <ac:picMk id="14" creationId="{00000000-0000-0000-0000-000000000000}"/>
          </ac:picMkLst>
        </pc:picChg>
        <pc:sldLayoutChg chg="delSp mod modAnim">
          <pc:chgData name="Matahari Nendya" userId="1a1e95a6-b11e-4262-838a-feaa42c98c3c" providerId="ADAL" clId="{5F65DD34-F28E-EC45-9AAB-DBE97F8BEFE5}" dt="2022-02-05T19:58:29.528" v="2" actId="478"/>
          <pc:sldLayoutMkLst>
            <pc:docMk/>
            <pc:sldMasterMk cId="3839803590" sldId="2147483648"/>
            <pc:sldLayoutMk cId="1036379758" sldId="2147483659"/>
          </pc:sldLayoutMkLst>
          <pc:picChg chg="del">
            <ac:chgData name="Matahari Nendya" userId="1a1e95a6-b11e-4262-838a-feaa42c98c3c" providerId="ADAL" clId="{5F65DD34-F28E-EC45-9AAB-DBE97F8BEFE5}" dt="2022-02-05T19:58:29.528" v="2" actId="478"/>
            <ac:picMkLst>
              <pc:docMk/>
              <pc:sldMasterMk cId="3839803590" sldId="2147483648"/>
              <pc:sldLayoutMk cId="1036379758" sldId="2147483659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5F65DD34-F28E-EC45-9AAB-DBE97F8BEFE5}" dt="2022-02-05T19:57:42.237" v="0" actId="478"/>
            <ac:picMkLst>
              <pc:docMk/>
              <pc:sldMasterMk cId="3839803590" sldId="2147483648"/>
              <pc:sldLayoutMk cId="1036379758" sldId="2147483659"/>
              <ac:picMk id="21" creationId="{00000000-0000-0000-0000-000000000000}"/>
            </ac:picMkLst>
          </pc:picChg>
        </pc:sldLayoutChg>
      </pc:sldMasterChg>
    </pc:docChg>
  </pc:docChgLst>
  <pc:docChgLst>
    <pc:chgData name="Matahari Nendya" userId="1a1e95a6-b11e-4262-838a-feaa42c98c3c" providerId="ADAL" clId="{B5F2197F-FA28-A649-A702-5EE02B1F3791}"/>
    <pc:docChg chg="undo custSel addSld delSld modSld">
      <pc:chgData name="Matahari Nendya" userId="1a1e95a6-b11e-4262-838a-feaa42c98c3c" providerId="ADAL" clId="{B5F2197F-FA28-A649-A702-5EE02B1F3791}" dt="2022-02-12T11:16:14.534" v="378" actId="2710"/>
      <pc:docMkLst>
        <pc:docMk/>
      </pc:docMkLst>
      <pc:sldChg chg="modSp mod">
        <pc:chgData name="Matahari Nendya" userId="1a1e95a6-b11e-4262-838a-feaa42c98c3c" providerId="ADAL" clId="{B5F2197F-FA28-A649-A702-5EE02B1F3791}" dt="2022-02-12T10:51:13.567" v="25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B5F2197F-FA28-A649-A702-5EE02B1F3791}" dt="2022-02-12T10:51:13.567" v="25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7:58.628" v="345" actId="1076"/>
        <pc:sldMkLst>
          <pc:docMk/>
          <pc:sldMk cId="3248702084" sldId="258"/>
        </pc:sldMkLst>
        <pc:spChg chg="add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2" creationId="{6BA49AFF-99FA-2148-8A42-4B3899D811EE}"/>
          </ac:spMkLst>
        </pc:spChg>
        <pc:spChg chg="add del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3" creationId="{55CB17A4-B0CC-9540-AD01-ED6AE6B46B25}"/>
          </ac:spMkLst>
        </pc:spChg>
        <pc:spChg chg="del mo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4" creationId="{2EDE0663-4F89-4CCA-8F0A-D142EB6B7944}"/>
          </ac:spMkLst>
        </pc:spChg>
        <pc:picChg chg="mod ord">
          <ac:chgData name="Matahari Nendya" userId="1a1e95a6-b11e-4262-838a-feaa42c98c3c" providerId="ADAL" clId="{B5F2197F-FA28-A649-A702-5EE02B1F3791}" dt="2022-02-12T11:07:58.628" v="345" actId="1076"/>
          <ac:picMkLst>
            <pc:docMk/>
            <pc:sldMk cId="3248702084" sldId="258"/>
            <ac:picMk id="17418" creationId="{E2604344-ABC3-4277-A2BE-96A83197AA23}"/>
          </ac:picMkLst>
        </pc:pic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8:11.161" v="348" actId="1076"/>
        <pc:sldMkLst>
          <pc:docMk/>
          <pc:sldMk cId="0" sldId="259"/>
        </pc:sldMkLst>
        <pc:spChg chg="add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0" sldId="259"/>
            <ac:spMk id="2" creationId="{F6077F5E-BBB8-F94C-8E58-927293B5369C}"/>
          </ac:spMkLst>
        </pc:spChg>
        <pc:spChg chg="add del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0" sldId="259"/>
            <ac:spMk id="3" creationId="{0AC55CFF-38BF-B945-807B-F0F06788F417}"/>
          </ac:spMkLst>
        </pc:spChg>
        <pc:spChg chg="del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0" sldId="259"/>
            <ac:spMk id="18437" creationId="{050A00B8-4555-403D-A14B-A3FC5D6A4EAB}"/>
          </ac:spMkLst>
        </pc:spChg>
        <pc:picChg chg="mod ord">
          <ac:chgData name="Matahari Nendya" userId="1a1e95a6-b11e-4262-838a-feaa42c98c3c" providerId="ADAL" clId="{B5F2197F-FA28-A649-A702-5EE02B1F3791}" dt="2022-02-12T11:08:11.161" v="348" actId="1076"/>
          <ac:picMkLst>
            <pc:docMk/>
            <pc:sldMk cId="0" sldId="259"/>
            <ac:picMk id="18441" creationId="{1F99D8AD-3A87-4269-8F85-1AC027AB8BED}"/>
          </ac:picMkLst>
        </pc:picChg>
      </pc:sldChg>
      <pc:sldChg chg="modSp add mod">
        <pc:chgData name="Matahari Nendya" userId="1a1e95a6-b11e-4262-838a-feaa42c98c3c" providerId="ADAL" clId="{B5F2197F-FA28-A649-A702-5EE02B1F3791}" dt="2022-02-12T10:53:08.016" v="57" actId="2710"/>
        <pc:sldMkLst>
          <pc:docMk/>
          <pc:sldMk cId="0" sldId="261"/>
        </pc:sldMkLst>
        <pc:spChg chg="mod">
          <ac:chgData name="Matahari Nendya" userId="1a1e95a6-b11e-4262-838a-feaa42c98c3c" providerId="ADAL" clId="{B5F2197F-FA28-A649-A702-5EE02B1F3791}" dt="2022-02-12T10:53:08.016" v="57" actId="2710"/>
          <ac:spMkLst>
            <pc:docMk/>
            <pc:sldMk cId="0" sldId="261"/>
            <ac:spMk id="10243" creationId="{2416C38B-11B7-4577-BDC5-E2E234BAC936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23.310" v="64" actId="2710"/>
        <pc:sldMkLst>
          <pc:docMk/>
          <pc:sldMk cId="2267632220" sldId="262"/>
        </pc:sldMkLst>
        <pc:spChg chg="mod">
          <ac:chgData name="Matahari Nendya" userId="1a1e95a6-b11e-4262-838a-feaa42c98c3c" providerId="ADAL" clId="{B5F2197F-FA28-A649-A702-5EE02B1F3791}" dt="2022-02-12T10:53:23.310" v="64" actId="2710"/>
          <ac:spMkLst>
            <pc:docMk/>
            <pc:sldMk cId="2267632220" sldId="262"/>
            <ac:spMk id="11267" creationId="{D6B091AE-288E-456C-BC6F-D45D604B562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93913349" sldId="263"/>
        </pc:sldMkLst>
      </pc:sldChg>
      <pc:sldChg chg="modSp add mod">
        <pc:chgData name="Matahari Nendya" userId="1a1e95a6-b11e-4262-838a-feaa42c98c3c" providerId="ADAL" clId="{B5F2197F-FA28-A649-A702-5EE02B1F3791}" dt="2022-02-12T10:55:45.980" v="133" actId="403"/>
        <pc:sldMkLst>
          <pc:docMk/>
          <pc:sldMk cId="1961500638" sldId="264"/>
        </pc:sldMkLst>
        <pc:spChg chg="mod">
          <ac:chgData name="Matahari Nendya" userId="1a1e95a6-b11e-4262-838a-feaa42c98c3c" providerId="ADAL" clId="{B5F2197F-FA28-A649-A702-5EE02B1F3791}" dt="2022-02-12T10:55:45.980" v="133" actId="403"/>
          <ac:spMkLst>
            <pc:docMk/>
            <pc:sldMk cId="1961500638" sldId="264"/>
            <ac:spMk id="13315" creationId="{E5968778-929D-4479-916C-F183E31DA724}"/>
          </ac:spMkLst>
        </pc:spChg>
      </pc:sldChg>
      <pc:sldChg chg="modSp add mod">
        <pc:chgData name="Matahari Nendya" userId="1a1e95a6-b11e-4262-838a-feaa42c98c3c" providerId="ADAL" clId="{B5F2197F-FA28-A649-A702-5EE02B1F3791}" dt="2022-02-12T10:56:49.125" v="146" actId="2710"/>
        <pc:sldMkLst>
          <pc:docMk/>
          <pc:sldMk cId="2650374569" sldId="265"/>
        </pc:sldMkLst>
        <pc:spChg chg="mod">
          <ac:chgData name="Matahari Nendya" userId="1a1e95a6-b11e-4262-838a-feaa42c98c3c" providerId="ADAL" clId="{B5F2197F-FA28-A649-A702-5EE02B1F3791}" dt="2022-02-12T10:56:49.125" v="146" actId="2710"/>
          <ac:spMkLst>
            <pc:docMk/>
            <pc:sldMk cId="2650374569" sldId="265"/>
            <ac:spMk id="14339" creationId="{CBEEC334-3B4C-48E6-B2C4-983514CFF57E}"/>
          </ac:spMkLst>
        </pc:spChg>
      </pc:sldChg>
      <pc:sldChg chg="addSp delSp modSp add mod">
        <pc:chgData name="Matahari Nendya" userId="1a1e95a6-b11e-4262-838a-feaa42c98c3c" providerId="ADAL" clId="{B5F2197F-FA28-A649-A702-5EE02B1F3791}" dt="2022-02-12T11:03:19.413" v="275" actId="403"/>
        <pc:sldMkLst>
          <pc:docMk/>
          <pc:sldMk cId="2619113007" sldId="266"/>
        </pc:sldMkLst>
        <pc:spChg chg="add mod">
          <ac:chgData name="Matahari Nendya" userId="1a1e95a6-b11e-4262-838a-feaa42c98c3c" providerId="ADAL" clId="{B5F2197F-FA28-A649-A702-5EE02B1F3791}" dt="2022-02-12T11:03:19.413" v="275" actId="403"/>
          <ac:spMkLst>
            <pc:docMk/>
            <pc:sldMk cId="2619113007" sldId="266"/>
            <ac:spMk id="3" creationId="{2B3BFA07-16F5-FD45-BA5E-D09C54B3D6F3}"/>
          </ac:spMkLst>
        </pc:spChg>
        <pc:spChg chg="del mod">
          <ac:chgData name="Matahari Nendya" userId="1a1e95a6-b11e-4262-838a-feaa42c98c3c" providerId="ADAL" clId="{B5F2197F-FA28-A649-A702-5EE02B1F3791}" dt="2022-02-12T11:02:07.957" v="240" actId="478"/>
          <ac:spMkLst>
            <pc:docMk/>
            <pc:sldMk cId="2619113007" sldId="266"/>
            <ac:spMk id="9219" creationId="{A625E11F-B51E-42EF-81D8-EA21A8DEE860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36.018" v="71" actId="2710"/>
        <pc:sldMkLst>
          <pc:docMk/>
          <pc:sldMk cId="1409152967" sldId="267"/>
        </pc:sldMkLst>
        <pc:spChg chg="mod">
          <ac:chgData name="Matahari Nendya" userId="1a1e95a6-b11e-4262-838a-feaa42c98c3c" providerId="ADAL" clId="{B5F2197F-FA28-A649-A702-5EE02B1F3791}" dt="2022-02-12T10:53:36.018" v="71" actId="2710"/>
          <ac:spMkLst>
            <pc:docMk/>
            <pc:sldMk cId="1409152967" sldId="267"/>
            <ac:spMk id="10243" creationId="{F60DCFC6-AAE1-4F0E-AA54-9EA525E26E52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07.722" v="78" actId="27636"/>
        <pc:sldMkLst>
          <pc:docMk/>
          <pc:sldMk cId="2054190978" sldId="268"/>
        </pc:sldMkLst>
        <pc:spChg chg="mod">
          <ac:chgData name="Matahari Nendya" userId="1a1e95a6-b11e-4262-838a-feaa42c98c3c" providerId="ADAL" clId="{B5F2197F-FA28-A649-A702-5EE02B1F3791}" dt="2022-02-12T10:54:07.722" v="78" actId="27636"/>
          <ac:spMkLst>
            <pc:docMk/>
            <pc:sldMk cId="2054190978" sldId="268"/>
            <ac:spMk id="11267" creationId="{83014D7A-9741-48E2-A4E6-240615D607C4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22.546" v="91" actId="27636"/>
        <pc:sldMkLst>
          <pc:docMk/>
          <pc:sldMk cId="974604784" sldId="269"/>
        </pc:sldMkLst>
        <pc:spChg chg="mod">
          <ac:chgData name="Matahari Nendya" userId="1a1e95a6-b11e-4262-838a-feaa42c98c3c" providerId="ADAL" clId="{B5F2197F-FA28-A649-A702-5EE02B1F3791}" dt="2022-02-12T10:54:22.546" v="91" actId="27636"/>
          <ac:spMkLst>
            <pc:docMk/>
            <pc:sldMk cId="974604784" sldId="269"/>
            <ac:spMk id="12291" creationId="{1822E37B-0621-486C-9FE2-F32DE03430CE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35.743" v="100" actId="27636"/>
        <pc:sldMkLst>
          <pc:docMk/>
          <pc:sldMk cId="473056604" sldId="270"/>
        </pc:sldMkLst>
        <pc:spChg chg="mod">
          <ac:chgData name="Matahari Nendya" userId="1a1e95a6-b11e-4262-838a-feaa42c98c3c" providerId="ADAL" clId="{B5F2197F-FA28-A649-A702-5EE02B1F3791}" dt="2022-02-12T10:54:35.743" v="100" actId="27636"/>
          <ac:spMkLst>
            <pc:docMk/>
            <pc:sldMk cId="473056604" sldId="270"/>
            <ac:spMk id="13315" creationId="{E651698B-0F3A-4C44-91B6-FD7C876865A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5600019" sldId="270"/>
        </pc:sldMkLst>
      </pc:sldChg>
      <pc:sldChg chg="modSp add mod">
        <pc:chgData name="Matahari Nendya" userId="1a1e95a6-b11e-4262-838a-feaa42c98c3c" providerId="ADAL" clId="{B5F2197F-FA28-A649-A702-5EE02B1F3791}" dt="2022-02-12T10:54:51.539" v="107" actId="27636"/>
        <pc:sldMkLst>
          <pc:docMk/>
          <pc:sldMk cId="1332898205" sldId="271"/>
        </pc:sldMkLst>
        <pc:spChg chg="mod">
          <ac:chgData name="Matahari Nendya" userId="1a1e95a6-b11e-4262-838a-feaa42c98c3c" providerId="ADAL" clId="{B5F2197F-FA28-A649-A702-5EE02B1F3791}" dt="2022-02-12T10:54:51.539" v="107" actId="27636"/>
          <ac:spMkLst>
            <pc:docMk/>
            <pc:sldMk cId="1332898205" sldId="271"/>
            <ac:spMk id="14339" creationId="{8A92584A-DFC8-4092-BF0A-91AC0839C63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25610893" sldId="271"/>
        </pc:sldMkLst>
      </pc:sldChg>
      <pc:sldChg chg="modSp add mod">
        <pc:chgData name="Matahari Nendya" userId="1a1e95a6-b11e-4262-838a-feaa42c98c3c" providerId="ADAL" clId="{B5F2197F-FA28-A649-A702-5EE02B1F3791}" dt="2022-02-12T10:55:05.774" v="115" actId="2710"/>
        <pc:sldMkLst>
          <pc:docMk/>
          <pc:sldMk cId="3808501086" sldId="272"/>
        </pc:sldMkLst>
        <pc:spChg chg="mod">
          <ac:chgData name="Matahari Nendya" userId="1a1e95a6-b11e-4262-838a-feaa42c98c3c" providerId="ADAL" clId="{B5F2197F-FA28-A649-A702-5EE02B1F3791}" dt="2022-02-12T10:55:05.774" v="115" actId="2710"/>
          <ac:spMkLst>
            <pc:docMk/>
            <pc:sldMk cId="3808501086" sldId="272"/>
            <ac:spMk id="15363" creationId="{A99F2A20-6A06-4BD3-A334-6228E59150E7}"/>
          </ac:spMkLst>
        </pc:spChg>
      </pc:sldChg>
      <pc:sldChg chg="modSp add mod">
        <pc:chgData name="Matahari Nendya" userId="1a1e95a6-b11e-4262-838a-feaa42c98c3c" providerId="ADAL" clId="{B5F2197F-FA28-A649-A702-5EE02B1F3791}" dt="2022-02-12T10:55:18.142" v="121" actId="2710"/>
        <pc:sldMkLst>
          <pc:docMk/>
          <pc:sldMk cId="0" sldId="273"/>
        </pc:sldMkLst>
        <pc:spChg chg="mod">
          <ac:chgData name="Matahari Nendya" userId="1a1e95a6-b11e-4262-838a-feaa42c98c3c" providerId="ADAL" clId="{B5F2197F-FA28-A649-A702-5EE02B1F3791}" dt="2022-02-12T10:55:18.142" v="121" actId="2710"/>
          <ac:spMkLst>
            <pc:docMk/>
            <pc:sldMk cId="0" sldId="273"/>
            <ac:spMk id="16387" creationId="{74A0D3DE-2223-405D-8E27-D191431FECA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18566429" sldId="27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66667476" sldId="27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25643555" sldId="27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799210375" sldId="27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0971463" sldId="277"/>
        </pc:sldMkLst>
      </pc:sldChg>
      <pc:sldChg chg="modSp add mod modClrScheme chgLayout">
        <pc:chgData name="Matahari Nendya" userId="1a1e95a6-b11e-4262-838a-feaa42c98c3c" providerId="ADAL" clId="{B5F2197F-FA28-A649-A702-5EE02B1F3791}" dt="2022-02-12T11:08:29.005" v="360" actId="404"/>
        <pc:sldMkLst>
          <pc:docMk/>
          <pc:sldMk cId="1064999498" sldId="278"/>
        </pc:sldMkLst>
        <pc:spChg chg="mod ord">
          <ac:chgData name="Matahari Nendya" userId="1a1e95a6-b11e-4262-838a-feaa42c98c3c" providerId="ADAL" clId="{B5F2197F-FA28-A649-A702-5EE02B1F3791}" dt="2022-02-12T11:08:17.490" v="349" actId="700"/>
          <ac:spMkLst>
            <pc:docMk/>
            <pc:sldMk cId="1064999498" sldId="278"/>
            <ac:spMk id="20482" creationId="{5178E87C-8A44-4000-AD5D-15FB3494C969}"/>
          </ac:spMkLst>
        </pc:spChg>
        <pc:spChg chg="mod ord">
          <ac:chgData name="Matahari Nendya" userId="1a1e95a6-b11e-4262-838a-feaa42c98c3c" providerId="ADAL" clId="{B5F2197F-FA28-A649-A702-5EE02B1F3791}" dt="2022-02-12T11:08:29.005" v="360" actId="404"/>
          <ac:spMkLst>
            <pc:docMk/>
            <pc:sldMk cId="1064999498" sldId="278"/>
            <ac:spMk id="20483" creationId="{12398F26-ABCE-45B9-ADC9-6E60CD63C992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99744985" sldId="278"/>
        </pc:sldMkLst>
      </pc:sldChg>
      <pc:sldChg chg="modSp add mod">
        <pc:chgData name="Matahari Nendya" userId="1a1e95a6-b11e-4262-838a-feaa42c98c3c" providerId="ADAL" clId="{B5F2197F-FA28-A649-A702-5EE02B1F3791}" dt="2022-02-12T10:52:21.745" v="45" actId="27636"/>
        <pc:sldMkLst>
          <pc:docMk/>
          <pc:sldMk cId="977868333" sldId="279"/>
        </pc:sldMkLst>
        <pc:spChg chg="mod">
          <ac:chgData name="Matahari Nendya" userId="1a1e95a6-b11e-4262-838a-feaa42c98c3c" providerId="ADAL" clId="{B5F2197F-FA28-A649-A702-5EE02B1F3791}" dt="2022-02-12T10:52:21.745" v="45" actId="27636"/>
          <ac:spMkLst>
            <pc:docMk/>
            <pc:sldMk cId="977868333" sldId="279"/>
            <ac:spMk id="21507" creationId="{F891EE8F-A047-4DA0-917F-472F11E8339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81088112" sldId="27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591385961" sldId="280"/>
        </pc:sldMkLst>
      </pc:sldChg>
      <pc:sldChg chg="modSp add mod">
        <pc:chgData name="Matahari Nendya" userId="1a1e95a6-b11e-4262-838a-feaa42c98c3c" providerId="ADAL" clId="{B5F2197F-FA28-A649-A702-5EE02B1F3791}" dt="2022-02-12T11:15:42.881" v="365" actId="207"/>
        <pc:sldMkLst>
          <pc:docMk/>
          <pc:sldMk cId="979138586" sldId="280"/>
        </pc:sldMkLst>
        <pc:spChg chg="mod">
          <ac:chgData name="Matahari Nendya" userId="1a1e95a6-b11e-4262-838a-feaa42c98c3c" providerId="ADAL" clId="{B5F2197F-FA28-A649-A702-5EE02B1F3791}" dt="2022-02-12T10:52:21.824" v="46" actId="27636"/>
          <ac:spMkLst>
            <pc:docMk/>
            <pc:sldMk cId="979138586" sldId="280"/>
            <ac:spMk id="22531" creationId="{389A1E01-9A1C-4E47-A8A3-A2D2C2730F5D}"/>
          </ac:spMkLst>
        </pc:spChg>
        <pc:spChg chg="mod">
          <ac:chgData name="Matahari Nendya" userId="1a1e95a6-b11e-4262-838a-feaa42c98c3c" providerId="ADAL" clId="{B5F2197F-FA28-A649-A702-5EE02B1F3791}" dt="2022-02-12T11:15:42.881" v="365" actId="207"/>
          <ac:spMkLst>
            <pc:docMk/>
            <pc:sldMk cId="979138586" sldId="280"/>
            <ac:spMk id="39945" creationId="{366BEC30-DFCD-4ED1-8676-312667CCCB45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9520275" sldId="281"/>
        </pc:sldMkLst>
      </pc:sldChg>
      <pc:sldChg chg="modSp add mod modClrScheme chgLayout">
        <pc:chgData name="Matahari Nendya" userId="1a1e95a6-b11e-4262-838a-feaa42c98c3c" providerId="ADAL" clId="{B5F2197F-FA28-A649-A702-5EE02B1F3791}" dt="2022-02-12T11:16:02.471" v="372" actId="2710"/>
        <pc:sldMkLst>
          <pc:docMk/>
          <pc:sldMk cId="3487177116" sldId="281"/>
        </pc:sldMkLst>
        <pc:spChg chg="mod ord">
          <ac:chgData name="Matahari Nendya" userId="1a1e95a6-b11e-4262-838a-feaa42c98c3c" providerId="ADAL" clId="{B5F2197F-FA28-A649-A702-5EE02B1F3791}" dt="2022-02-12T11:15:53.749" v="366" actId="700"/>
          <ac:spMkLst>
            <pc:docMk/>
            <pc:sldMk cId="3487177116" sldId="281"/>
            <ac:spMk id="23554" creationId="{BCDD07F3-FE01-4728-8726-1F81FABA5318}"/>
          </ac:spMkLst>
        </pc:spChg>
        <pc:spChg chg="mod ord">
          <ac:chgData name="Matahari Nendya" userId="1a1e95a6-b11e-4262-838a-feaa42c98c3c" providerId="ADAL" clId="{B5F2197F-FA28-A649-A702-5EE02B1F3791}" dt="2022-02-12T11:16:02.471" v="372" actId="2710"/>
          <ac:spMkLst>
            <pc:docMk/>
            <pc:sldMk cId="3487177116" sldId="281"/>
            <ac:spMk id="23555" creationId="{181FAE9D-096D-4175-8E2F-9F8FD0DA6C2B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128936611" sldId="28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254191749" sldId="28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85075735" sldId="28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7400673" sldId="28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60213" sldId="28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53852046" sldId="28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888604845" sldId="288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91568447" sldId="289"/>
        </pc:sldMkLst>
      </pc:sldChg>
      <pc:sldChg chg="modSp add mod">
        <pc:chgData name="Matahari Nendya" userId="1a1e95a6-b11e-4262-838a-feaa42c98c3c" providerId="ADAL" clId="{B5F2197F-FA28-A649-A702-5EE02B1F3791}" dt="2022-02-12T11:08:57.201" v="364" actId="403"/>
        <pc:sldMkLst>
          <pc:docMk/>
          <pc:sldMk cId="0" sldId="290"/>
        </pc:sldMkLst>
        <pc:spChg chg="mod">
          <ac:chgData name="Matahari Nendya" userId="1a1e95a6-b11e-4262-838a-feaa42c98c3c" providerId="ADAL" clId="{B5F2197F-FA28-A649-A702-5EE02B1F3791}" dt="2022-02-12T11:08:57.201" v="364" actId="403"/>
          <ac:spMkLst>
            <pc:docMk/>
            <pc:sldMk cId="0" sldId="290"/>
            <ac:spMk id="32771" creationId="{50F4A3BB-6E86-4F4C-9003-9A42275AF38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243588947" sldId="29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69117632" sldId="29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214035478" sldId="29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872055900" sldId="29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38743366" sldId="29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54811773" sldId="29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5552566" sldId="29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72344347" sldId="29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001197704" sldId="298"/>
        </pc:sldMkLst>
      </pc:sldChg>
      <pc:sldChg chg="modSp add">
        <pc:chgData name="Matahari Nendya" userId="1a1e95a6-b11e-4262-838a-feaa42c98c3c" providerId="ADAL" clId="{B5F2197F-FA28-A649-A702-5EE02B1F3791}" dt="2022-02-12T11:05:21.224" v="291" actId="404"/>
        <pc:sldMkLst>
          <pc:docMk/>
          <pc:sldMk cId="835971551" sldId="300"/>
        </pc:sldMkLst>
        <pc:spChg chg="mod">
          <ac:chgData name="Matahari Nendya" userId="1a1e95a6-b11e-4262-838a-feaa42c98c3c" providerId="ADAL" clId="{B5F2197F-FA28-A649-A702-5EE02B1F3791}" dt="2022-02-12T11:05:21.224" v="291" actId="404"/>
          <ac:spMkLst>
            <pc:docMk/>
            <pc:sldMk cId="835971551" sldId="300"/>
            <ac:spMk id="5018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73368983" sldId="30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538068412" sldId="30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05391506" sldId="302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40.956" v="327" actId="700"/>
        <pc:sldMkLst>
          <pc:docMk/>
          <pc:sldMk cId="1305959033" sldId="303"/>
        </pc:sldMkLst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3" creationId="{C96B82A0-18E2-4E3B-87BA-88B68C408BF1}"/>
          </ac:spMkLst>
        </pc:spChg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52227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868591329" sldId="303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32.665" v="326" actId="700"/>
        <pc:sldMkLst>
          <pc:docMk/>
          <pc:sldMk cId="0" sldId="304"/>
        </pc:sldMkLst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0" sldId="304"/>
            <ac:spMk id="3" creationId="{480B1388-7C4D-434B-91BC-AE460C11C534}"/>
          </ac:spMkLst>
        </pc:spChg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0" sldId="304"/>
            <ac:spMk id="53251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97241812" sldId="30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65709043" sldId="305"/>
        </pc:sldMkLst>
      </pc:sldChg>
      <pc:sldChg chg="modSp add">
        <pc:chgData name="Matahari Nendya" userId="1a1e95a6-b11e-4262-838a-feaa42c98c3c" providerId="ADAL" clId="{B5F2197F-FA28-A649-A702-5EE02B1F3791}" dt="2022-02-12T10:57:03.221" v="154" actId="404"/>
        <pc:sldMkLst>
          <pc:docMk/>
          <pc:sldMk cId="2798790559" sldId="305"/>
        </pc:sldMkLst>
        <pc:spChg chg="mod">
          <ac:chgData name="Matahari Nendya" userId="1a1e95a6-b11e-4262-838a-feaa42c98c3c" providerId="ADAL" clId="{B5F2197F-FA28-A649-A702-5EE02B1F3791}" dt="2022-02-12T10:57:03.221" v="154" actId="404"/>
          <ac:spMkLst>
            <pc:docMk/>
            <pc:sldMk cId="2798790559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2347792" sldId="306"/>
        </pc:sldMkLst>
      </pc:sldChg>
      <pc:sldChg chg="addSp delSp modSp add mod">
        <pc:chgData name="Matahari Nendya" userId="1a1e95a6-b11e-4262-838a-feaa42c98c3c" providerId="ADAL" clId="{B5F2197F-FA28-A649-A702-5EE02B1F3791}" dt="2022-02-12T10:59:25.816" v="192" actId="14100"/>
        <pc:sldMkLst>
          <pc:docMk/>
          <pc:sldMk cId="3660490812" sldId="306"/>
        </pc:sldMkLst>
        <pc:spChg chg="del">
          <ac:chgData name="Matahari Nendya" userId="1a1e95a6-b11e-4262-838a-feaa42c98c3c" providerId="ADAL" clId="{B5F2197F-FA28-A649-A702-5EE02B1F3791}" dt="2022-02-12T10:58:33.750" v="161" actId="478"/>
          <ac:spMkLst>
            <pc:docMk/>
            <pc:sldMk cId="3660490812" sldId="306"/>
            <ac:spMk id="5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06.961" v="188" actId="122"/>
          <ac:spMkLst>
            <pc:docMk/>
            <pc:sldMk cId="3660490812" sldId="306"/>
            <ac:spMk id="7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25.816" v="192" actId="14100"/>
          <ac:spMkLst>
            <pc:docMk/>
            <pc:sldMk cId="3660490812" sldId="306"/>
            <ac:spMk id="8" creationId="{00000000-0000-0000-0000-000000000000}"/>
          </ac:spMkLst>
        </pc:spChg>
        <pc:picChg chg="del">
          <ac:chgData name="Matahari Nendya" userId="1a1e95a6-b11e-4262-838a-feaa42c98c3c" providerId="ADAL" clId="{B5F2197F-FA28-A649-A702-5EE02B1F3791}" dt="2022-02-12T10:58:07.599" v="155" actId="478"/>
          <ac:picMkLst>
            <pc:docMk/>
            <pc:sldMk cId="3660490812" sldId="306"/>
            <ac:picMk id="3" creationId="{EDB01F54-5F38-4BCA-A9C9-1536B22CBFD7}"/>
          </ac:picMkLst>
        </pc:picChg>
        <pc:picChg chg="add mod">
          <ac:chgData name="Matahari Nendya" userId="1a1e95a6-b11e-4262-838a-feaa42c98c3c" providerId="ADAL" clId="{B5F2197F-FA28-A649-A702-5EE02B1F3791}" dt="2022-02-12T10:58:45.741" v="164" actId="14100"/>
          <ac:picMkLst>
            <pc:docMk/>
            <pc:sldMk cId="3660490812" sldId="306"/>
            <ac:picMk id="4" creationId="{0E89E7E5-7382-6949-B815-D33E6478584F}"/>
          </ac:picMkLst>
        </pc:picChg>
      </pc:sldChg>
      <pc:sldChg chg="modSp add">
        <pc:chgData name="Matahari Nendya" userId="1a1e95a6-b11e-4262-838a-feaa42c98c3c" providerId="ADAL" clId="{B5F2197F-FA28-A649-A702-5EE02B1F3791}" dt="2022-02-12T10:59:39.721" v="198" actId="2710"/>
        <pc:sldMkLst>
          <pc:docMk/>
          <pc:sldMk cId="3420611163" sldId="307"/>
        </pc:sldMkLst>
        <pc:spChg chg="mod">
          <ac:chgData name="Matahari Nendya" userId="1a1e95a6-b11e-4262-838a-feaa42c98c3c" providerId="ADAL" clId="{B5F2197F-FA28-A649-A702-5EE02B1F3791}" dt="2022-02-12T10:59:39.721" v="198" actId="2710"/>
          <ac:spMkLst>
            <pc:docMk/>
            <pc:sldMk cId="3420611163" sldId="30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173612781" sldId="30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2459161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550766948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934945052" sldId="310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B5F2197F-FA28-A649-A702-5EE02B1F3791}" dt="2022-02-12T10:51:59.871" v="40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B5F2197F-FA28-A649-A702-5EE02B1F3791}" dt="2022-02-12T10:51:59.871" v="40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Sp delSp modSp new del mod modClrScheme chgLayout">
        <pc:chgData name="Matahari Nendya" userId="1a1e95a6-b11e-4262-838a-feaa42c98c3c" providerId="ADAL" clId="{B5F2197F-FA28-A649-A702-5EE02B1F3791}" dt="2022-02-12T10:52:25.726" v="51" actId="2696"/>
        <pc:sldMkLst>
          <pc:docMk/>
          <pc:sldMk cId="3074204774" sldId="313"/>
        </pc:sldMkLst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2" creationId="{E22A570C-8897-5E49-AE27-03FE1ED5D137}"/>
          </ac:spMkLst>
        </pc:spChg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3" creationId="{4E21264A-8AA8-8E4C-BB14-DDA1BC8B86BF}"/>
          </ac:spMkLst>
        </pc:spChg>
        <pc:spChg chg="del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4" creationId="{1A921263-CC14-7647-AA8E-EE194E500146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5" creationId="{CEF5E0B2-9EB1-4E4A-BA25-0D10BE7B132F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6" creationId="{42A62485-F845-5248-8403-46E1BC7936E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83549722" sldId="31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76698339" sldId="31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525357388" sldId="31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44150482" sldId="31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75049294" sldId="317"/>
        </pc:sldMkLst>
      </pc:sldChg>
      <pc:sldChg chg="modSp add modAnim">
        <pc:chgData name="Matahari Nendya" userId="1a1e95a6-b11e-4262-838a-feaa42c98c3c" providerId="ADAL" clId="{B5F2197F-FA28-A649-A702-5EE02B1F3791}" dt="2022-02-12T11:00:40.103" v="217" actId="2710"/>
        <pc:sldMkLst>
          <pc:docMk/>
          <pc:sldMk cId="0" sldId="321"/>
        </pc:sldMkLst>
        <pc:spChg chg="mod">
          <ac:chgData name="Matahari Nendya" userId="1a1e95a6-b11e-4262-838a-feaa42c98c3c" providerId="ADAL" clId="{B5F2197F-FA28-A649-A702-5EE02B1F3791}" dt="2022-02-12T11:00:40.103" v="217" actId="2710"/>
          <ac:spMkLst>
            <pc:docMk/>
            <pc:sldMk cId="0" sldId="321"/>
            <ac:spMk id="46083" creationId="{00000000-0000-0000-0000-00000000000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255685517" sldId="322"/>
        </pc:sldMkLst>
      </pc:sldChg>
      <pc:sldChg chg="modSp add mod">
        <pc:chgData name="Matahari Nendya" userId="1a1e95a6-b11e-4262-838a-feaa42c98c3c" providerId="ADAL" clId="{B5F2197F-FA28-A649-A702-5EE02B1F3791}" dt="2022-02-12T11:00:57.782" v="220" actId="27636"/>
        <pc:sldMkLst>
          <pc:docMk/>
          <pc:sldMk cId="2992847988" sldId="323"/>
        </pc:sldMkLst>
        <pc:spChg chg="mod">
          <ac:chgData name="Matahari Nendya" userId="1a1e95a6-b11e-4262-838a-feaa42c98c3c" providerId="ADAL" clId="{B5F2197F-FA28-A649-A702-5EE02B1F3791}" dt="2022-02-12T11:00:57.782" v="220" actId="27636"/>
          <ac:spMkLst>
            <pc:docMk/>
            <pc:sldMk cId="2992847988" sldId="323"/>
            <ac:spMk id="47107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1:01:04.885" v="222" actId="27636"/>
        <pc:sldMkLst>
          <pc:docMk/>
          <pc:sldMk cId="2619863836" sldId="324"/>
        </pc:sldMkLst>
        <pc:spChg chg="mod">
          <ac:chgData name="Matahari Nendya" userId="1a1e95a6-b11e-4262-838a-feaa42c98c3c" providerId="ADAL" clId="{B5F2197F-FA28-A649-A702-5EE02B1F3791}" dt="2022-02-12T11:01:04.885" v="222" actId="27636"/>
          <ac:spMkLst>
            <pc:docMk/>
            <pc:sldMk cId="2619863836" sldId="324"/>
            <ac:spMk id="48131" creationId="{00000000-0000-0000-0000-000000000000}"/>
          </ac:spMkLst>
        </pc:spChg>
      </pc:sldChg>
      <pc:sldChg chg="modSp add">
        <pc:chgData name="Matahari Nendya" userId="1a1e95a6-b11e-4262-838a-feaa42c98c3c" providerId="ADAL" clId="{B5F2197F-FA28-A649-A702-5EE02B1F3791}" dt="2022-02-12T11:05:43.309" v="299" actId="2710"/>
        <pc:sldMkLst>
          <pc:docMk/>
          <pc:sldMk cId="3712112093" sldId="325"/>
        </pc:sldMkLst>
        <pc:spChg chg="mod">
          <ac:chgData name="Matahari Nendya" userId="1a1e95a6-b11e-4262-838a-feaa42c98c3c" providerId="ADAL" clId="{B5F2197F-FA28-A649-A702-5EE02B1F3791}" dt="2022-02-12T11:05:43.309" v="299" actId="2710"/>
          <ac:spMkLst>
            <pc:docMk/>
            <pc:sldMk cId="3712112093" sldId="325"/>
            <ac:spMk id="4099" creationId="{00000000-0000-0000-0000-000000000000}"/>
          </ac:spMkLst>
        </pc:spChg>
      </pc:sldChg>
      <pc:sldChg chg="modSp add modAnim">
        <pc:chgData name="Matahari Nendya" userId="1a1e95a6-b11e-4262-838a-feaa42c98c3c" providerId="ADAL" clId="{B5F2197F-FA28-A649-A702-5EE02B1F3791}" dt="2022-02-12T11:06:02.490" v="313" actId="20577"/>
        <pc:sldMkLst>
          <pc:docMk/>
          <pc:sldMk cId="749310828" sldId="326"/>
        </pc:sldMkLst>
        <pc:spChg chg="mod">
          <ac:chgData name="Matahari Nendya" userId="1a1e95a6-b11e-4262-838a-feaa42c98c3c" providerId="ADAL" clId="{B5F2197F-FA28-A649-A702-5EE02B1F3791}" dt="2022-02-12T11:06:02.490" v="313" actId="20577"/>
          <ac:spMkLst>
            <pc:docMk/>
            <pc:sldMk cId="749310828" sldId="326"/>
            <ac:spMk id="5120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B5F2197F-FA28-A649-A702-5EE02B1F3791}" dt="2022-02-12T11:06:51.741" v="335" actId="403"/>
        <pc:sldMkLst>
          <pc:docMk/>
          <pc:sldMk cId="4213400220" sldId="327"/>
        </pc:sldMkLst>
        <pc:spChg chg="mod ord">
          <ac:chgData name="Matahari Nendya" userId="1a1e95a6-b11e-4262-838a-feaa42c98c3c" providerId="ADAL" clId="{B5F2197F-FA28-A649-A702-5EE02B1F3791}" dt="2022-02-12T11:06:46.268" v="328" actId="700"/>
          <ac:spMkLst>
            <pc:docMk/>
            <pc:sldMk cId="4213400220" sldId="327"/>
            <ac:spMk id="3" creationId="{9D5C8695-C32D-4929-9C00-50082CEA07D4}"/>
          </ac:spMkLst>
        </pc:spChg>
        <pc:spChg chg="mod ord">
          <ac:chgData name="Matahari Nendya" userId="1a1e95a6-b11e-4262-838a-feaa42c98c3c" providerId="ADAL" clId="{B5F2197F-FA28-A649-A702-5EE02B1F3791}" dt="2022-02-12T11:06:51.741" v="335" actId="403"/>
          <ac:spMkLst>
            <pc:docMk/>
            <pc:sldMk cId="4213400220" sldId="327"/>
            <ac:spMk id="54275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0:55:31.535" v="127" actId="27636"/>
        <pc:sldMkLst>
          <pc:docMk/>
          <pc:sldMk cId="1507588164" sldId="328"/>
        </pc:sldMkLst>
        <pc:spChg chg="mod">
          <ac:chgData name="Matahari Nendya" userId="1a1e95a6-b11e-4262-838a-feaa42c98c3c" providerId="ADAL" clId="{B5F2197F-FA28-A649-A702-5EE02B1F3791}" dt="2022-02-12T10:55:31.535" v="127" actId="27636"/>
          <ac:spMkLst>
            <pc:docMk/>
            <pc:sldMk cId="1507588164" sldId="328"/>
            <ac:spMk id="12291" creationId="{9A7BE5D8-9438-4E96-9548-BE0491234E0B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17.867" v="282" actId="207"/>
        <pc:sldMkLst>
          <pc:docMk/>
          <pc:sldMk cId="524364043" sldId="329"/>
        </pc:sldMkLst>
        <pc:spChg chg="mod">
          <ac:chgData name="Matahari Nendya" userId="1a1e95a6-b11e-4262-838a-feaa42c98c3c" providerId="ADAL" clId="{B5F2197F-FA28-A649-A702-5EE02B1F3791}" dt="2022-02-12T11:04:17.867" v="282" actId="207"/>
          <ac:spMkLst>
            <pc:docMk/>
            <pc:sldMk cId="524364043" sldId="329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3:59.533" v="277" actId="207"/>
        <pc:sldMkLst>
          <pc:docMk/>
          <pc:sldMk cId="1418539783" sldId="330"/>
        </pc:sldMkLst>
        <pc:spChg chg="mod">
          <ac:chgData name="Matahari Nendya" userId="1a1e95a6-b11e-4262-838a-feaa42c98c3c" providerId="ADAL" clId="{B5F2197F-FA28-A649-A702-5EE02B1F3791}" dt="2022-02-12T11:03:59.533" v="277" actId="207"/>
          <ac:spMkLst>
            <pc:docMk/>
            <pc:sldMk cId="1418539783" sldId="330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33.008" v="284" actId="2711"/>
        <pc:sldMkLst>
          <pc:docMk/>
          <pc:sldMk cId="430740228" sldId="331"/>
        </pc:sldMkLst>
        <pc:spChg chg="mod">
          <ac:chgData name="Matahari Nendya" userId="1a1e95a6-b11e-4262-838a-feaa42c98c3c" providerId="ADAL" clId="{B5F2197F-FA28-A649-A702-5EE02B1F3791}" dt="2022-02-12T11:04:33.008" v="284" actId="2711"/>
          <ac:spMkLst>
            <pc:docMk/>
            <pc:sldMk cId="430740228" sldId="331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43.094" v="285" actId="2711"/>
        <pc:sldMkLst>
          <pc:docMk/>
          <pc:sldMk cId="1297600126" sldId="332"/>
        </pc:sldMkLst>
        <pc:spChg chg="mod">
          <ac:chgData name="Matahari Nendya" userId="1a1e95a6-b11e-4262-838a-feaa42c98c3c" providerId="ADAL" clId="{B5F2197F-FA28-A649-A702-5EE02B1F3791}" dt="2022-02-12T11:04:43.094" v="285" actId="2711"/>
          <ac:spMkLst>
            <pc:docMk/>
            <pc:sldMk cId="1297600126" sldId="332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5:01.026" v="289" actId="207"/>
        <pc:sldMkLst>
          <pc:docMk/>
          <pc:sldMk cId="2154247151" sldId="333"/>
        </pc:sldMkLst>
        <pc:spChg chg="mod">
          <ac:chgData name="Matahari Nendya" userId="1a1e95a6-b11e-4262-838a-feaa42c98c3c" providerId="ADAL" clId="{B5F2197F-FA28-A649-A702-5EE02B1F3791}" dt="2022-02-12T11:05:01.026" v="289" actId="207"/>
          <ac:spMkLst>
            <pc:docMk/>
            <pc:sldMk cId="2154247151" sldId="333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52.153" v="287" actId="207"/>
        <pc:sldMkLst>
          <pc:docMk/>
          <pc:sldMk cId="4246558049" sldId="334"/>
        </pc:sldMkLst>
        <pc:spChg chg="mod">
          <ac:chgData name="Matahari Nendya" userId="1a1e95a6-b11e-4262-838a-feaa42c98c3c" providerId="ADAL" clId="{B5F2197F-FA28-A649-A702-5EE02B1F3791}" dt="2022-02-12T11:04:52.153" v="287" actId="207"/>
          <ac:spMkLst>
            <pc:docMk/>
            <pc:sldMk cId="4246558049" sldId="334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0:46.893" v="218" actId="2710"/>
        <pc:sldMkLst>
          <pc:docMk/>
          <pc:sldMk cId="422071255" sldId="335"/>
        </pc:sldMkLst>
        <pc:spChg chg="mod">
          <ac:chgData name="Matahari Nendya" userId="1a1e95a6-b11e-4262-838a-feaa42c98c3c" providerId="ADAL" clId="{B5F2197F-FA28-A649-A702-5EE02B1F3791}" dt="2022-02-12T11:00:46.893" v="218" actId="2710"/>
          <ac:spMkLst>
            <pc:docMk/>
            <pc:sldMk cId="422071255" sldId="335"/>
            <ac:spMk id="6147" creationId="{808C2485-64A0-4B35-9F8A-8804F775D5E9}"/>
          </ac:spMkLst>
        </pc:spChg>
      </pc:sldChg>
      <pc:sldChg chg="modSp add mod">
        <pc:chgData name="Matahari Nendya" userId="1a1e95a6-b11e-4262-838a-feaa42c98c3c" providerId="ADAL" clId="{B5F2197F-FA28-A649-A702-5EE02B1F3791}" dt="2022-02-12T11:16:14.534" v="378" actId="2710"/>
        <pc:sldMkLst>
          <pc:docMk/>
          <pc:sldMk cId="3350302683" sldId="336"/>
        </pc:sldMkLst>
        <pc:spChg chg="mod">
          <ac:chgData name="Matahari Nendya" userId="1a1e95a6-b11e-4262-838a-feaa42c98c3c" providerId="ADAL" clId="{B5F2197F-FA28-A649-A702-5EE02B1F3791}" dt="2022-02-12T11:16:14.534" v="378" actId="2710"/>
          <ac:spMkLst>
            <pc:docMk/>
            <pc:sldMk cId="3350302683" sldId="336"/>
            <ac:spMk id="3" creationId="{0D33B3A9-F916-429A-9163-0A022090B6F1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3927503925" sldId="337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830503886" sldId="338"/>
        </pc:sldMkLst>
      </pc:sldChg>
      <pc:sldChg chg="modSp add mod">
        <pc:chgData name="Matahari Nendya" userId="1a1e95a6-b11e-4262-838a-feaa42c98c3c" providerId="ADAL" clId="{B5F2197F-FA28-A649-A702-5EE02B1F3791}" dt="2022-02-12T11:05:29.706" v="293" actId="14100"/>
        <pc:sldMkLst>
          <pc:docMk/>
          <pc:sldMk cId="1179021173" sldId="339"/>
        </pc:sldMkLst>
        <pc:picChg chg="mod">
          <ac:chgData name="Matahari Nendya" userId="1a1e95a6-b11e-4262-838a-feaa42c98c3c" providerId="ADAL" clId="{B5F2197F-FA28-A649-A702-5EE02B1F3791}" dt="2022-02-12T11:05:29.706" v="293" actId="14100"/>
          <ac:picMkLst>
            <pc:docMk/>
            <pc:sldMk cId="1179021173" sldId="339"/>
            <ac:picMk id="10" creationId="{0D4693F0-7ADE-094B-9644-22E873EEDCDC}"/>
          </ac:picMkLst>
        </pc:picChg>
      </pc:sldChg>
    </pc:docChg>
  </pc:docChgLst>
  <pc:docChgLst>
    <pc:chgData name="Matahari Nendya" userId="1a1e95a6-b11e-4262-838a-feaa42c98c3c" providerId="ADAL" clId="{113683FA-3921-4CD4-B790-950A53E59C4E}"/>
    <pc:docChg chg="undo custSel addSld delSld modSld sldOrd">
      <pc:chgData name="Matahari Nendya" userId="1a1e95a6-b11e-4262-838a-feaa42c98c3c" providerId="ADAL" clId="{113683FA-3921-4CD4-B790-950A53E59C4E}" dt="2022-02-20T15:00:49.612" v="501" actId="1076"/>
      <pc:docMkLst>
        <pc:docMk/>
      </pc:docMkLst>
      <pc:sldChg chg="modSp mod">
        <pc:chgData name="Matahari Nendya" userId="1a1e95a6-b11e-4262-838a-feaa42c98c3c" providerId="ADAL" clId="{113683FA-3921-4CD4-B790-950A53E59C4E}" dt="2022-02-20T14:28:14.108" v="11" actId="21"/>
        <pc:sldMkLst>
          <pc:docMk/>
          <pc:sldMk cId="2977814846" sldId="256"/>
        </pc:sldMkLst>
        <pc:spChg chg="mod">
          <ac:chgData name="Matahari Nendya" userId="1a1e95a6-b11e-4262-838a-feaa42c98c3c" providerId="ADAL" clId="{113683FA-3921-4CD4-B790-950A53E59C4E}" dt="2022-02-20T14:28:14.108" v="11" actId="21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248702084" sldId="25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5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267632220" sldId="26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93913349" sldId="26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961500638" sldId="264"/>
        </pc:sldMkLst>
      </pc:sldChg>
      <pc:sldChg chg="modSp add del mod">
        <pc:chgData name="Matahari Nendya" userId="1a1e95a6-b11e-4262-838a-feaa42c98c3c" providerId="ADAL" clId="{113683FA-3921-4CD4-B790-950A53E59C4E}" dt="2022-02-20T14:34:00.034" v="90" actId="1076"/>
        <pc:sldMkLst>
          <pc:docMk/>
          <pc:sldMk cId="2650374569" sldId="265"/>
        </pc:sldMkLst>
        <pc:spChg chg="mod">
          <ac:chgData name="Matahari Nendya" userId="1a1e95a6-b11e-4262-838a-feaa42c98c3c" providerId="ADAL" clId="{113683FA-3921-4CD4-B790-950A53E59C4E}" dt="2022-02-20T14:33:47.790" v="89" actId="27636"/>
          <ac:spMkLst>
            <pc:docMk/>
            <pc:sldMk cId="2650374569" sldId="265"/>
            <ac:spMk id="11267" creationId="{6BE47269-034D-4AD6-9FB0-4A2D4800EE8C}"/>
          </ac:spMkLst>
        </pc:spChg>
        <pc:spChg chg="mod">
          <ac:chgData name="Matahari Nendya" userId="1a1e95a6-b11e-4262-838a-feaa42c98c3c" providerId="ADAL" clId="{113683FA-3921-4CD4-B790-950A53E59C4E}" dt="2022-02-20T14:34:00.034" v="90" actId="1076"/>
          <ac:spMkLst>
            <pc:docMk/>
            <pc:sldMk cId="2650374569" sldId="265"/>
            <ac:spMk id="11268" creationId="{AAA81F38-5B97-47AD-874B-122D6515465B}"/>
          </ac:spMkLst>
        </pc:spChg>
        <pc:spChg chg="mod">
          <ac:chgData name="Matahari Nendya" userId="1a1e95a6-b11e-4262-838a-feaa42c98c3c" providerId="ADAL" clId="{113683FA-3921-4CD4-B790-950A53E59C4E}" dt="2022-02-20T14:33:38.727" v="83" actId="2711"/>
          <ac:spMkLst>
            <pc:docMk/>
            <pc:sldMk cId="2650374569" sldId="265"/>
            <ac:spMk id="11269" creationId="{C91EB1D4-1B01-4E49-9CEE-05C91FB8D9BA}"/>
          </ac:spMkLst>
        </pc:spChg>
      </pc:sldChg>
      <pc:sldChg chg="modSp add del mod">
        <pc:chgData name="Matahari Nendya" userId="1a1e95a6-b11e-4262-838a-feaa42c98c3c" providerId="ADAL" clId="{113683FA-3921-4CD4-B790-950A53E59C4E}" dt="2022-02-20T14:34:36.061" v="102" actId="27636"/>
        <pc:sldMkLst>
          <pc:docMk/>
          <pc:sldMk cId="2619113007" sldId="266"/>
        </pc:sldMkLst>
        <pc:spChg chg="mod">
          <ac:chgData name="Matahari Nendya" userId="1a1e95a6-b11e-4262-838a-feaa42c98c3c" providerId="ADAL" clId="{113683FA-3921-4CD4-B790-950A53E59C4E}" dt="2022-02-20T14:34:36.061" v="102" actId="27636"/>
          <ac:spMkLst>
            <pc:docMk/>
            <pc:sldMk cId="2619113007" sldId="266"/>
            <ac:spMk id="12291" creationId="{49B24D01-4E8D-46C0-885C-2D2258D7A958}"/>
          </ac:spMkLst>
        </pc:spChg>
        <pc:spChg chg="mod">
          <ac:chgData name="Matahari Nendya" userId="1a1e95a6-b11e-4262-838a-feaa42c98c3c" providerId="ADAL" clId="{113683FA-3921-4CD4-B790-950A53E59C4E}" dt="2022-02-20T14:34:09.489" v="91" actId="2711"/>
          <ac:spMkLst>
            <pc:docMk/>
            <pc:sldMk cId="2619113007" sldId="266"/>
            <ac:spMk id="12292" creationId="{A0A51872-5C1B-4E2F-9BD2-8ABFF5CCE2BC}"/>
          </ac:spMkLst>
        </pc:spChg>
      </pc:sldChg>
      <pc:sldChg chg="addSp delSp modSp add del mod modClrScheme chgLayout">
        <pc:chgData name="Matahari Nendya" userId="1a1e95a6-b11e-4262-838a-feaa42c98c3c" providerId="ADAL" clId="{113683FA-3921-4CD4-B790-950A53E59C4E}" dt="2022-02-20T14:35:14.771" v="116" actId="2711"/>
        <pc:sldMkLst>
          <pc:docMk/>
          <pc:sldMk cId="1409152967" sldId="267"/>
        </pc:sldMkLst>
        <pc:spChg chg="add del 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2" creationId="{2C7CB472-1E05-4BD2-A9A3-9966F00D9488}"/>
          </ac:spMkLst>
        </pc:spChg>
        <pc:spChg chg="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3" creationId="{FBC26A8D-E27C-4C1A-905F-5B4E13714501}"/>
          </ac:spMkLst>
        </pc:spChg>
        <pc:spChg chg="mod ord">
          <ac:chgData name="Matahari Nendya" userId="1a1e95a6-b11e-4262-838a-feaa42c98c3c" providerId="ADAL" clId="{113683FA-3921-4CD4-B790-950A53E59C4E}" dt="2022-02-20T14:35:14.771" v="116" actId="2711"/>
          <ac:spMkLst>
            <pc:docMk/>
            <pc:sldMk cId="1409152967" sldId="267"/>
            <ac:spMk id="13315" creationId="{03AF32BA-7B5C-4998-A596-77CAD5B0A4DC}"/>
          </ac:spMkLst>
        </pc:spChg>
        <pc:spChg chg="mod">
          <ac:chgData name="Matahari Nendya" userId="1a1e95a6-b11e-4262-838a-feaa42c98c3c" providerId="ADAL" clId="{113683FA-3921-4CD4-B790-950A53E59C4E}" dt="2022-02-20T14:35:06.989" v="110" actId="6549"/>
          <ac:spMkLst>
            <pc:docMk/>
            <pc:sldMk cId="1409152967" sldId="267"/>
            <ac:spMk id="13316" creationId="{123B2BFE-A0DB-4C5A-8294-6DFF7FDB40A7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4604784" sldId="26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73056604" sldId="27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332898205" sldId="27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808501086" sldId="27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73"/>
        </pc:sldMkLst>
      </pc:sldChg>
      <pc:sldChg chg="modSp add mod">
        <pc:chgData name="Matahari Nendya" userId="1a1e95a6-b11e-4262-838a-feaa42c98c3c" providerId="ADAL" clId="{113683FA-3921-4CD4-B790-950A53E59C4E}" dt="2022-02-20T14:30:56.967" v="48" actId="2710"/>
        <pc:sldMkLst>
          <pc:docMk/>
          <pc:sldMk cId="0" sldId="274"/>
        </pc:sldMkLst>
        <pc:spChg chg="mod">
          <ac:chgData name="Matahari Nendya" userId="1a1e95a6-b11e-4262-838a-feaa42c98c3c" providerId="ADAL" clId="{113683FA-3921-4CD4-B790-950A53E59C4E}" dt="2022-02-20T14:30:56.967" v="48" actId="2710"/>
          <ac:spMkLst>
            <pc:docMk/>
            <pc:sldMk cId="0" sldId="274"/>
            <ac:spMk id="23555" creationId="{CDE941E5-CCDE-4474-8599-F1FF410B4314}"/>
          </ac:spMkLst>
        </pc:spChg>
      </pc:sldChg>
      <pc:sldChg chg="modSp add mod">
        <pc:chgData name="Matahari Nendya" userId="1a1e95a6-b11e-4262-838a-feaa42c98c3c" providerId="ADAL" clId="{113683FA-3921-4CD4-B790-950A53E59C4E}" dt="2022-02-20T14:30:52.006" v="47" actId="2710"/>
        <pc:sldMkLst>
          <pc:docMk/>
          <pc:sldMk cId="3393757300" sldId="275"/>
        </pc:sldMkLst>
        <pc:spChg chg="mod">
          <ac:chgData name="Matahari Nendya" userId="1a1e95a6-b11e-4262-838a-feaa42c98c3c" providerId="ADAL" clId="{113683FA-3921-4CD4-B790-950A53E59C4E}" dt="2022-02-20T14:30:52.006" v="47" actId="2710"/>
          <ac:spMkLst>
            <pc:docMk/>
            <pc:sldMk cId="3393757300" sldId="27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1:22.258" v="54" actId="403"/>
        <pc:sldMkLst>
          <pc:docMk/>
          <pc:sldMk cId="166244505" sldId="277"/>
        </pc:sldMkLst>
        <pc:spChg chg="mod">
          <ac:chgData name="Matahari Nendya" userId="1a1e95a6-b11e-4262-838a-feaa42c98c3c" providerId="ADAL" clId="{113683FA-3921-4CD4-B790-950A53E59C4E}" dt="2022-02-20T14:31:22.258" v="54" actId="403"/>
          <ac:spMkLst>
            <pc:docMk/>
            <pc:sldMk cId="16624450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064999498" sldId="278"/>
        </pc:sldMkLst>
        <pc:spChg chg="mod">
          <ac:chgData name="Matahari Nendya" userId="1a1e95a6-b11e-4262-838a-feaa42c98c3c" providerId="ADAL" clId="{113683FA-3921-4CD4-B790-950A53E59C4E}" dt="2022-02-20T14:31:31.586" v="60" actId="2710"/>
          <ac:spMkLst>
            <pc:docMk/>
            <pc:sldMk cId="1064999498" sldId="2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5:27.604" v="122" actId="2710"/>
        <pc:sldMkLst>
          <pc:docMk/>
          <pc:sldMk cId="977868333" sldId="279"/>
        </pc:sldMkLst>
        <pc:spChg chg="mod">
          <ac:chgData name="Matahari Nendya" userId="1a1e95a6-b11e-4262-838a-feaa42c98c3c" providerId="ADAL" clId="{113683FA-3921-4CD4-B790-950A53E59C4E}" dt="2022-02-20T14:35:27.604" v="122" actId="2710"/>
          <ac:spMkLst>
            <pc:docMk/>
            <pc:sldMk cId="97786833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9138586" sldId="280"/>
        </pc:sldMkLst>
        <pc:spChg chg="mod ord">
          <ac:chgData name="Matahari Nendya" userId="1a1e95a6-b11e-4262-838a-feaa42c98c3c" providerId="ADAL" clId="{113683FA-3921-4CD4-B790-950A53E59C4E}" dt="2022-02-20T14:36:00.534" v="129" actId="700"/>
          <ac:spMkLst>
            <pc:docMk/>
            <pc:sldMk cId="979138586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13683FA-3921-4CD4-B790-950A53E59C4E}" dt="2022-02-20T14:36:17.942" v="139" actId="255"/>
          <ac:spMkLst>
            <pc:docMk/>
            <pc:sldMk cId="979138586" sldId="280"/>
            <ac:spMk id="3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8:19.660" v="222" actId="1076"/>
          <ac:spMkLst>
            <pc:docMk/>
            <pc:sldMk cId="979138586" sldId="280"/>
            <ac:spMk id="4" creationId="{18E4D333-BDFD-4EDA-90C5-12C1136CE1D2}"/>
          </ac:spMkLst>
        </pc:spChg>
        <pc:spChg chg="del">
          <ac:chgData name="Matahari Nendya" userId="1a1e95a6-b11e-4262-838a-feaa42c98c3c" providerId="ADAL" clId="{113683FA-3921-4CD4-B790-950A53E59C4E}" dt="2022-02-20T14:35:53.081" v="126" actId="478"/>
          <ac:spMkLst>
            <pc:docMk/>
            <pc:sldMk cId="979138586" sldId="280"/>
            <ac:spMk id="5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4.466" v="127" actId="478"/>
          <ac:spMkLst>
            <pc:docMk/>
            <pc:sldMk cId="979138586" sldId="280"/>
            <ac:spMk id="6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5.144" v="128" actId="478"/>
          <ac:spMkLst>
            <pc:docMk/>
            <pc:sldMk cId="979138586" sldId="280"/>
            <ac:spMk id="7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9:08.964" v="287" actId="1076"/>
          <ac:spMkLst>
            <pc:docMk/>
            <pc:sldMk cId="979138586" sldId="280"/>
            <ac:spMk id="8" creationId="{1E856407-124D-4CA1-BA42-8C604139053F}"/>
          </ac:spMkLst>
        </pc:spChg>
        <pc:spChg chg="add mod">
          <ac:chgData name="Matahari Nendya" userId="1a1e95a6-b11e-4262-838a-feaa42c98c3c" providerId="ADAL" clId="{113683FA-3921-4CD4-B790-950A53E59C4E}" dt="2022-02-20T14:38:59.605" v="285" actId="1076"/>
          <ac:spMkLst>
            <pc:docMk/>
            <pc:sldMk cId="979138586" sldId="280"/>
            <ac:spMk id="9" creationId="{05D906F1-4C01-4616-8B5B-25AD9A022047}"/>
          </ac:spMkLst>
        </pc:spChg>
        <pc:spChg chg="add mod">
          <ac:chgData name="Matahari Nendya" userId="1a1e95a6-b11e-4262-838a-feaa42c98c3c" providerId="ADAL" clId="{113683FA-3921-4CD4-B790-950A53E59C4E}" dt="2022-02-20T14:38:55.459" v="284" actId="1076"/>
          <ac:spMkLst>
            <pc:docMk/>
            <pc:sldMk cId="979138586" sldId="280"/>
            <ac:spMk id="10" creationId="{F73EDCB9-31CE-4D48-92A2-1C35174C5225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87177116" sldId="28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90"/>
        </pc:sldMkLst>
      </pc:sldChg>
      <pc:sldChg chg="modSp add mod">
        <pc:chgData name="Matahari Nendya" userId="1a1e95a6-b11e-4262-838a-feaa42c98c3c" providerId="ADAL" clId="{113683FA-3921-4CD4-B790-950A53E59C4E}" dt="2022-02-20T14:31:00.022" v="50" actId="27636"/>
        <pc:sldMkLst>
          <pc:docMk/>
          <pc:sldMk cId="1651608747" sldId="298"/>
        </pc:sldMkLst>
        <pc:spChg chg="mod">
          <ac:chgData name="Matahari Nendya" userId="1a1e95a6-b11e-4262-838a-feaa42c98c3c" providerId="ADAL" clId="{113683FA-3921-4CD4-B790-950A53E59C4E}" dt="2022-02-20T14:31:00.022" v="50" actId="27636"/>
          <ac:spMkLst>
            <pc:docMk/>
            <pc:sldMk cId="1651608747" sldId="298"/>
            <ac:spMk id="24579" creationId="{B02AF7E9-5E73-4F1E-9FDA-4126D73FB9AF}"/>
          </ac:spMkLst>
        </pc:spChg>
      </pc:sldChg>
      <pc:sldChg chg="modSp add mod">
        <pc:chgData name="Matahari Nendya" userId="1a1e95a6-b11e-4262-838a-feaa42c98c3c" providerId="ADAL" clId="{113683FA-3921-4CD4-B790-950A53E59C4E}" dt="2022-02-20T15:00:49.612" v="501" actId="1076"/>
        <pc:sldMkLst>
          <pc:docMk/>
          <pc:sldMk cId="617996988" sldId="299"/>
        </pc:sldMkLst>
        <pc:spChg chg="mod">
          <ac:chgData name="Matahari Nendya" userId="1a1e95a6-b11e-4262-838a-feaa42c98c3c" providerId="ADAL" clId="{113683FA-3921-4CD4-B790-950A53E59C4E}" dt="2022-02-20T14:31:39.156" v="65" actId="403"/>
          <ac:spMkLst>
            <pc:docMk/>
            <pc:sldMk cId="617996988" sldId="299"/>
            <ac:spMk id="3" creationId="{2C2BCA4F-EA62-41CA-A797-83E4FDC75FDA}"/>
          </ac:spMkLst>
        </pc:spChg>
        <pc:spChg chg="mod">
          <ac:chgData name="Matahari Nendya" userId="1a1e95a6-b11e-4262-838a-feaa42c98c3c" providerId="ADAL" clId="{113683FA-3921-4CD4-B790-950A53E59C4E}" dt="2022-02-20T15:00:49.612" v="501" actId="1076"/>
          <ac:spMkLst>
            <pc:docMk/>
            <pc:sldMk cId="617996988" sldId="299"/>
            <ac:spMk id="5" creationId="{505496F0-6297-426E-A141-49E361504780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00.958" v="69" actId="27636"/>
        <pc:sldMkLst>
          <pc:docMk/>
          <pc:sldMk cId="835971551" sldId="300"/>
        </pc:sldMkLst>
        <pc:spChg chg="mod">
          <ac:chgData name="Matahari Nendya" userId="1a1e95a6-b11e-4262-838a-feaa42c98c3c" providerId="ADAL" clId="{113683FA-3921-4CD4-B790-950A53E59C4E}" dt="2022-02-20T14:32:00.958" v="69" actId="27636"/>
          <ac:spMkLst>
            <pc:docMk/>
            <pc:sldMk cId="835971551" sldId="300"/>
            <ac:spMk id="3" creationId="{6228F2B1-1B58-4B2B-8DAE-500DCAF15416}"/>
          </ac:spMkLst>
        </pc:spChg>
      </pc:sldChg>
      <pc:sldChg chg="add">
        <pc:chgData name="Matahari Nendya" userId="1a1e95a6-b11e-4262-838a-feaa42c98c3c" providerId="ADAL" clId="{113683FA-3921-4CD4-B790-950A53E59C4E}" dt="2022-02-20T14:29:17.166" v="25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113683FA-3921-4CD4-B790-950A53E59C4E}" dt="2022-02-20T14:32:23.148" v="76" actId="27636"/>
        <pc:sldMkLst>
          <pc:docMk/>
          <pc:sldMk cId="3137905925" sldId="302"/>
        </pc:sldMkLst>
        <pc:spChg chg="mod">
          <ac:chgData name="Matahari Nendya" userId="1a1e95a6-b11e-4262-838a-feaa42c98c3c" providerId="ADAL" clId="{113683FA-3921-4CD4-B790-950A53E59C4E}" dt="2022-02-20T14:32:23.148" v="76" actId="27636"/>
          <ac:spMkLst>
            <pc:docMk/>
            <pc:sldMk cId="3137905925" sldId="302"/>
            <ac:spMk id="3" creationId="{A8977AAE-5AA4-4B14-9CEC-D7A310CB830A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31.084" v="80" actId="2710"/>
        <pc:sldMkLst>
          <pc:docMk/>
          <pc:sldMk cId="1305959033" sldId="303"/>
        </pc:sldMkLst>
        <pc:spChg chg="mod">
          <ac:chgData name="Matahari Nendya" userId="1a1e95a6-b11e-4262-838a-feaa42c98c3c" providerId="ADAL" clId="{113683FA-3921-4CD4-B790-950A53E59C4E}" dt="2022-02-20T14:32:31.084" v="80" actId="2710"/>
          <ac:spMkLst>
            <pc:docMk/>
            <pc:sldMk cId="1305959033" sldId="303"/>
            <ac:spMk id="3" creationId="{5A238F91-33C9-4922-BC3F-1B628DA28119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0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798790559" sldId="30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660490812" sldId="30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20611163" sldId="30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550766948" sldId="30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113683FA-3921-4CD4-B790-950A53E59C4E}" dt="2022-02-20T14:28:30.225" v="2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13683FA-3921-4CD4-B790-950A53E59C4E}" dt="2022-02-20T14:28:30.225" v="2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new del">
        <pc:chgData name="Matahari Nendya" userId="1a1e95a6-b11e-4262-838a-feaa42c98c3c" providerId="ADAL" clId="{113683FA-3921-4CD4-B790-950A53E59C4E}" dt="2022-02-20T14:29:59.638" v="30" actId="47"/>
        <pc:sldMkLst>
          <pc:docMk/>
          <pc:sldMk cId="24386596" sldId="313"/>
        </pc:sldMkLst>
      </pc:sldChg>
      <pc:sldChg chg="new del">
        <pc:chgData name="Matahari Nendya" userId="1a1e95a6-b11e-4262-838a-feaa42c98c3c" providerId="ADAL" clId="{113683FA-3921-4CD4-B790-950A53E59C4E}" dt="2022-02-20T14:29:20.936" v="27" actId="47"/>
        <pc:sldMkLst>
          <pc:docMk/>
          <pc:sldMk cId="1862334132" sldId="31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55685517" sldId="32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619863836" sldId="32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749310828" sldId="32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13400220" sldId="32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524364043" sldId="32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418539783" sldId="33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30740228" sldId="33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297600126" sldId="33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154247151" sldId="33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46558049" sldId="33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350302683" sldId="33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927503925" sldId="33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830503886" sldId="33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79021173" sldId="339"/>
        </pc:sldMkLst>
      </pc:sldChg>
      <pc:sldChg chg="modSp add mod">
        <pc:chgData name="Matahari Nendya" userId="1a1e95a6-b11e-4262-838a-feaa42c98c3c" providerId="ADAL" clId="{113683FA-3921-4CD4-B790-950A53E59C4E}" dt="2022-02-20T14:39:55.798" v="311" actId="27636"/>
        <pc:sldMkLst>
          <pc:docMk/>
          <pc:sldMk cId="1807453821" sldId="368"/>
        </pc:sldMkLst>
        <pc:spChg chg="mod">
          <ac:chgData name="Matahari Nendya" userId="1a1e95a6-b11e-4262-838a-feaa42c98c3c" providerId="ADAL" clId="{113683FA-3921-4CD4-B790-950A53E59C4E}" dt="2022-02-20T14:39:55.798" v="311" actId="27636"/>
          <ac:spMkLst>
            <pc:docMk/>
            <pc:sldMk cId="1807453821" sldId="36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1:36.076" v="327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113683FA-3921-4CD4-B790-950A53E59C4E}" dt="2022-02-20T14:41:21.122" v="321" actId="2710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113683FA-3921-4CD4-B790-950A53E59C4E}" dt="2022-02-20T14:41:36.076" v="327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mod">
        <pc:chgData name="Matahari Nendya" userId="1a1e95a6-b11e-4262-838a-feaa42c98c3c" providerId="ADAL" clId="{113683FA-3921-4CD4-B790-950A53E59C4E}" dt="2022-02-20T14:41:44.504" v="332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113683FA-3921-4CD4-B790-950A53E59C4E}" dt="2022-02-20T14:41:44.504" v="332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19.209" v="292" actId="2710"/>
        <pc:sldMkLst>
          <pc:docMk/>
          <pc:sldMk cId="3412935279" sldId="378"/>
        </pc:sldMkLst>
        <pc:spChg chg="mod">
          <ac:chgData name="Matahari Nendya" userId="1a1e95a6-b11e-4262-838a-feaa42c98c3c" providerId="ADAL" clId="{113683FA-3921-4CD4-B790-950A53E59C4E}" dt="2022-02-20T14:39:19.209" v="292" actId="2710"/>
          <ac:spMkLst>
            <pc:docMk/>
            <pc:sldMk cId="3412935279" sldId="3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42.888" v="304" actId="2710"/>
        <pc:sldMkLst>
          <pc:docMk/>
          <pc:sldMk cId="3363422586" sldId="379"/>
        </pc:sldMkLst>
        <pc:spChg chg="mod">
          <ac:chgData name="Matahari Nendya" userId="1a1e95a6-b11e-4262-838a-feaa42c98c3c" providerId="ADAL" clId="{113683FA-3921-4CD4-B790-950A53E59C4E}" dt="2022-02-20T14:39:42.888" v="304" actId="2710"/>
          <ac:spMkLst>
            <pc:docMk/>
            <pc:sldMk cId="3363422586" sldId="379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0:56.324" v="317" actId="1076"/>
        <pc:sldMkLst>
          <pc:docMk/>
          <pc:sldMk cId="2427577450" sldId="380"/>
        </pc:sldMkLst>
        <pc:spChg chg="mod">
          <ac:chgData name="Matahari Nendya" userId="1a1e95a6-b11e-4262-838a-feaa42c98c3c" providerId="ADAL" clId="{113683FA-3921-4CD4-B790-950A53E59C4E}" dt="2022-02-20T14:40:12.958" v="312" actId="2710"/>
          <ac:spMkLst>
            <pc:docMk/>
            <pc:sldMk cId="2427577450" sldId="380"/>
            <ac:spMk id="82947" creationId="{00000000-0000-0000-0000-000000000000}"/>
          </ac:spMkLst>
        </pc:spChg>
        <pc:graphicFrameChg chg="mod">
          <ac:chgData name="Matahari Nendya" userId="1a1e95a6-b11e-4262-838a-feaa42c98c3c" providerId="ADAL" clId="{113683FA-3921-4CD4-B790-950A53E59C4E}" dt="2022-02-20T14:40:53.188" v="316" actId="1076"/>
          <ac:graphicFrameMkLst>
            <pc:docMk/>
            <pc:sldMk cId="2427577450" sldId="380"/>
            <ac:graphicFrameMk id="2050" creationId="{00000000-0000-0000-0000-000000000000}"/>
          </ac:graphicFrameMkLst>
        </pc:graphicFrameChg>
        <pc:graphicFrameChg chg="mod">
          <ac:chgData name="Matahari Nendya" userId="1a1e95a6-b11e-4262-838a-feaa42c98c3c" providerId="ADAL" clId="{113683FA-3921-4CD4-B790-950A53E59C4E}" dt="2022-02-20T14:40:56.324" v="317" actId="1076"/>
          <ac:graphicFrameMkLst>
            <pc:docMk/>
            <pc:sldMk cId="2427577450" sldId="380"/>
            <ac:graphicFrameMk id="2051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113683FA-3921-4CD4-B790-950A53E59C4E}" dt="2022-02-20T14:42:02.777" v="338" actId="27636"/>
        <pc:sldMkLst>
          <pc:docMk/>
          <pc:sldMk cId="2160608154" sldId="381"/>
        </pc:sldMkLst>
        <pc:spChg chg="mod">
          <ac:chgData name="Matahari Nendya" userId="1a1e95a6-b11e-4262-838a-feaa42c98c3c" providerId="ADAL" clId="{113683FA-3921-4CD4-B790-950A53E59C4E}" dt="2022-02-20T14:42:02.777" v="338" actId="27636"/>
          <ac:spMkLst>
            <pc:docMk/>
            <pc:sldMk cId="2160608154" sldId="381"/>
            <ac:spMk id="84995" creationId="{00000000-0000-0000-0000-000000000000}"/>
          </ac:spMkLst>
        </pc:spChg>
      </pc:sldChg>
      <pc:sldChg chg="modSp add">
        <pc:chgData name="Matahari Nendya" userId="1a1e95a6-b11e-4262-838a-feaa42c98c3c" providerId="ADAL" clId="{113683FA-3921-4CD4-B790-950A53E59C4E}" dt="2022-02-20T14:42:11.799" v="344" actId="403"/>
        <pc:sldMkLst>
          <pc:docMk/>
          <pc:sldMk cId="1664396562" sldId="382"/>
        </pc:sldMkLst>
        <pc:spChg chg="mod">
          <ac:chgData name="Matahari Nendya" userId="1a1e95a6-b11e-4262-838a-feaa42c98c3c" providerId="ADAL" clId="{113683FA-3921-4CD4-B790-950A53E59C4E}" dt="2022-02-20T14:42:11.799" v="344" actId="403"/>
          <ac:spMkLst>
            <pc:docMk/>
            <pc:sldMk cId="1664396562" sldId="382"/>
            <ac:spMk id="84995" creationId="{00000000-0000-0000-0000-000000000000}"/>
          </ac:spMkLst>
        </pc:spChg>
      </pc:sldChg>
      <pc:sldChg chg="add ord">
        <pc:chgData name="Matahari Nendya" userId="1a1e95a6-b11e-4262-838a-feaa42c98c3c" providerId="ADAL" clId="{113683FA-3921-4CD4-B790-950A53E59C4E}" dt="2022-02-20T14:30:05.826" v="33"/>
        <pc:sldMkLst>
          <pc:docMk/>
          <pc:sldMk cId="2626523932" sldId="383"/>
        </pc:sldMkLst>
      </pc:sldChg>
      <pc:sldChg chg="modSp new mod ord">
        <pc:chgData name="Matahari Nendya" userId="1a1e95a6-b11e-4262-838a-feaa42c98c3c" providerId="ADAL" clId="{113683FA-3921-4CD4-B790-950A53E59C4E}" dt="2022-02-20T14:46:02.309" v="490" actId="2710"/>
        <pc:sldMkLst>
          <pc:docMk/>
          <pc:sldMk cId="3316030870" sldId="384"/>
        </pc:sldMkLst>
        <pc:spChg chg="mod">
          <ac:chgData name="Matahari Nendya" userId="1a1e95a6-b11e-4262-838a-feaa42c98c3c" providerId="ADAL" clId="{113683FA-3921-4CD4-B790-950A53E59C4E}" dt="2022-02-20T14:44:49.699" v="353" actId="20577"/>
          <ac:spMkLst>
            <pc:docMk/>
            <pc:sldMk cId="3316030870" sldId="384"/>
            <ac:spMk id="2" creationId="{78DBD017-B95C-4507-9C64-010B5D4A7E6A}"/>
          </ac:spMkLst>
        </pc:spChg>
        <pc:spChg chg="mod">
          <ac:chgData name="Matahari Nendya" userId="1a1e95a6-b11e-4262-838a-feaa42c98c3c" providerId="ADAL" clId="{113683FA-3921-4CD4-B790-950A53E59C4E}" dt="2022-02-20T14:46:02.309" v="490" actId="2710"/>
          <ac:spMkLst>
            <pc:docMk/>
            <pc:sldMk cId="3316030870" sldId="384"/>
            <ac:spMk id="3" creationId="{B9D2BBCB-20F7-462D-A03B-E7E51030D207}"/>
          </ac:spMkLst>
        </pc:spChg>
      </pc:sldChg>
      <pc:sldChg chg="addSp delSp modSp new mod">
        <pc:chgData name="Matahari Nendya" userId="1a1e95a6-b11e-4262-838a-feaa42c98c3c" providerId="ADAL" clId="{113683FA-3921-4CD4-B790-950A53E59C4E}" dt="2022-02-20T15:00:37.956" v="500" actId="1076"/>
        <pc:sldMkLst>
          <pc:docMk/>
          <pc:sldMk cId="955163419" sldId="385"/>
        </pc:sldMkLst>
        <pc:spChg chg="del">
          <ac:chgData name="Matahari Nendya" userId="1a1e95a6-b11e-4262-838a-feaa42c98c3c" providerId="ADAL" clId="{113683FA-3921-4CD4-B790-950A53E59C4E}" dt="2022-02-20T14:46:36.083" v="492" actId="478"/>
          <ac:spMkLst>
            <pc:docMk/>
            <pc:sldMk cId="955163419" sldId="385"/>
            <ac:spMk id="2" creationId="{7894F74F-A902-4150-971B-5E370B336A53}"/>
          </ac:spMkLst>
        </pc:spChg>
        <pc:spChg chg="del">
          <ac:chgData name="Matahari Nendya" userId="1a1e95a6-b11e-4262-838a-feaa42c98c3c" providerId="ADAL" clId="{113683FA-3921-4CD4-B790-950A53E59C4E}" dt="2022-02-20T14:46:38.779" v="493" actId="478"/>
          <ac:spMkLst>
            <pc:docMk/>
            <pc:sldMk cId="955163419" sldId="385"/>
            <ac:spMk id="3" creationId="{07F5F7F3-BABA-4A67-85CC-F0464A96B05C}"/>
          </ac:spMkLst>
        </pc:spChg>
        <pc:picChg chg="add mod">
          <ac:chgData name="Matahari Nendya" userId="1a1e95a6-b11e-4262-838a-feaa42c98c3c" providerId="ADAL" clId="{113683FA-3921-4CD4-B790-950A53E59C4E}" dt="2022-02-20T15:00:37.956" v="500" actId="1076"/>
          <ac:picMkLst>
            <pc:docMk/>
            <pc:sldMk cId="955163419" sldId="385"/>
            <ac:picMk id="5" creationId="{74DF4770-2FCE-411C-BAD3-E7EF0DA643F5}"/>
          </ac:picMkLst>
        </pc:picChg>
      </pc:sldChg>
      <pc:sldMasterChg chg="delSldLayout">
        <pc:chgData name="Matahari Nendya" userId="1a1e95a6-b11e-4262-838a-feaa42c98c3c" providerId="ADAL" clId="{113683FA-3921-4CD4-B790-950A53E59C4E}" dt="2022-02-20T14:28:20.339" v="12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1024020099" sldId="2147483671"/>
          </pc:sldLayoutMkLst>
        </pc:sldLayoutChg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953242801" sldId="214748367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6413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506413"/>
            <a:ext cx="3370263" cy="2527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1539C78-C94A-43E0-AD4F-ADD02CEF0906}" type="slidenum">
              <a:rPr lang="en-GB">
                <a:latin typeface="Arial" panose="020B0604020202020204" pitchFamily="34" charset="0"/>
              </a:rPr>
              <a:pPr/>
              <a:t>16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2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C26B1E7-1A27-4EDD-A037-328741949C7F}" type="slidenum">
              <a:rPr lang="en-GB">
                <a:latin typeface="Arial" panose="020B0604020202020204" pitchFamily="34" charset="0"/>
              </a:rPr>
              <a:pPr/>
              <a:t>18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9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84B3ED9-653F-4D76-BB52-430DF72CEDDB}" type="slidenum">
              <a:rPr lang="en-GB">
                <a:latin typeface="Arial" panose="020B0604020202020204" pitchFamily="34" charset="0"/>
              </a:rPr>
              <a:pPr/>
              <a:t>19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5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415" y="3934610"/>
            <a:ext cx="518604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59758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799"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4572000" y="6453336"/>
            <a:ext cx="4572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385" y="6356351"/>
            <a:ext cx="1305099" cy="365125"/>
          </a:xfrm>
          <a:prstGeom prst="rect">
            <a:avLst/>
          </a:prstGeom>
        </p:spPr>
        <p:txBody>
          <a:bodyPr/>
          <a:lstStyle/>
          <a:p>
            <a:fld id="{F7F89200-489D-40AE-A1AE-823832A20C3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3737" y="6356351"/>
            <a:ext cx="590203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2029" y="6353466"/>
            <a:ext cx="864524" cy="365125"/>
          </a:xfrm>
          <a:prstGeom prst="rect">
            <a:avLst/>
          </a:prstGeom>
        </p:spPr>
        <p:txBody>
          <a:bodyPr/>
          <a:lstStyle/>
          <a:p>
            <a:fld id="{19474009-B587-43E6-9F4E-C2E51A5C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2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2385" y="6356351"/>
            <a:ext cx="1305099" cy="365125"/>
          </a:xfrm>
          <a:prstGeom prst="rect">
            <a:avLst/>
          </a:prstGeom>
        </p:spPr>
        <p:txBody>
          <a:bodyPr/>
          <a:lstStyle/>
          <a:p>
            <a:fld id="{F7CDEA57-E5F8-41BC-BE18-15D48CF97286}" type="datetime1">
              <a:rPr lang="en-US" smtClean="0"/>
              <a:pPr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3737" y="6356351"/>
            <a:ext cx="59020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2029" y="6353466"/>
            <a:ext cx="864524" cy="365125"/>
          </a:xfrm>
          <a:prstGeom prst="rect">
            <a:avLst/>
          </a:prstGeom>
        </p:spPr>
        <p:txBody>
          <a:bodyPr/>
          <a:lstStyle/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4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5A6CB-DC7D-4B08-B2EA-F888D525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2588" y="6356350"/>
            <a:ext cx="13049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F7CDEA57-E5F8-41BC-BE18-15D48CF97286}" type="datetime1">
              <a:rPr lang="en-US" smtClean="0"/>
              <a:pPr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F470D-CC40-449C-8E49-33637DE7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4200" y="6356350"/>
            <a:ext cx="59023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6D583-2A1E-404E-B644-BEB042F0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1625" y="6353175"/>
            <a:ext cx="86518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132307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799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1799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25323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94197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5" y="1252539"/>
            <a:ext cx="244356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419238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2649325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73621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6023" y="6473106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03339" y="1252539"/>
            <a:ext cx="853721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408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820408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082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3339" y="1252836"/>
            <a:ext cx="8537321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1" r:id="rId13"/>
    <p:sldLayoutId id="2147483674" r:id="rId14"/>
    <p:sldLayoutId id="2147483675" r:id="rId15"/>
  </p:sldLayoutIdLst>
  <p:hf sldNum="0" hdr="0" ftr="0" dt="0"/>
  <p:txStyles>
    <p:titleStyle>
      <a:lvl1pPr algn="l" defTabSz="685434" rtl="0" eaLnBrk="1" latinLnBrk="0" hangingPunct="1">
        <a:spcBef>
          <a:spcPct val="0"/>
        </a:spcBef>
        <a:buNone/>
        <a:defRPr sz="2998" b="1" i="0" kern="1200">
          <a:solidFill>
            <a:schemeClr val="bg2"/>
          </a:solidFill>
          <a:latin typeface="Verdana Pro" panose="020B0604030504040204" pitchFamily="34" charset="0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tx2"/>
          </a:solidFill>
          <a:latin typeface="Verdana Pro" panose="020B0604030504040204" pitchFamily="34" charset="0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4learn.com/rules-of-using-switch-case-in-c-programming.html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41252" y="4628687"/>
            <a:ext cx="7664860" cy="1351756"/>
          </a:xfrm>
        </p:spPr>
        <p:txBody>
          <a:bodyPr/>
          <a:lstStyle/>
          <a:p>
            <a:pPr algn="r"/>
            <a:r>
              <a:rPr lang="nl-NL" sz="2399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06 Percabangan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6B87D-6B23-4E0D-9D66-2F97D5C31D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1393" y="4064115"/>
            <a:ext cx="7826794" cy="295121"/>
          </a:xfrm>
        </p:spPr>
        <p:txBody>
          <a:bodyPr/>
          <a:lstStyle/>
          <a:p>
            <a:pPr algn="r"/>
            <a:r>
              <a:rPr lang="en-GB" b="1" dirty="0"/>
              <a:t>TI0073 – </a:t>
            </a:r>
            <a:r>
              <a:rPr lang="en-GB" b="1" dirty="0" err="1"/>
              <a:t>Algoritma</a:t>
            </a:r>
            <a:r>
              <a:rPr lang="en-GB" b="1" dirty="0"/>
              <a:t> dan </a:t>
            </a:r>
            <a:r>
              <a:rPr lang="en-GB" b="1" dirty="0" err="1"/>
              <a:t>Pemrograman</a:t>
            </a:r>
            <a:endParaRPr lang="en-ID" b="1" dirty="0"/>
          </a:p>
        </p:txBody>
      </p:sp>
      <p:pic>
        <p:nvPicPr>
          <p:cNvPr id="8" name="Picture 2" descr="6 Ciri Algoritma Pemrograman - Dicoding Blog">
            <a:extLst>
              <a:ext uri="{FF2B5EF4-FFF2-40B4-BE49-F238E27FC236}">
                <a16:creationId xmlns:a16="http://schemas.microsoft.com/office/drawing/2014/main" id="{F80AE4E0-431F-47CC-AD31-70E19AA8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Operasi</a:t>
            </a:r>
            <a:r>
              <a:rPr lang="en-US" sz="3600" dirty="0"/>
              <a:t> Relational (</a:t>
            </a:r>
            <a:r>
              <a:rPr lang="en-US" sz="3600" dirty="0" err="1"/>
              <a:t>perbandingan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Membandingkan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endParaRPr lang="en-US" sz="2400" dirty="0"/>
          </a:p>
          <a:p>
            <a:pPr lvl="1"/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(A == B)</a:t>
            </a:r>
          </a:p>
          <a:p>
            <a:pPr lvl="1"/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,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(A &gt; B, A&gt;=B)</a:t>
            </a:r>
          </a:p>
          <a:p>
            <a:pPr lvl="1"/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,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(A &lt; B, A &lt;= B)</a:t>
            </a:r>
          </a:p>
          <a:p>
            <a:pPr marL="135659" lvl="1" indent="0">
              <a:buNone/>
            </a:pPr>
            <a:endParaRPr lang="en-US" sz="2000" dirty="0"/>
          </a:p>
          <a:p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/>
              <a:t>TRUE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/>
              <a:t>FALSE</a:t>
            </a:r>
          </a:p>
          <a:p>
            <a:pPr lvl="1"/>
            <a:r>
              <a:rPr lang="en-US" sz="2000" dirty="0"/>
              <a:t>A = 12, B = 13, A &gt; B </a:t>
            </a:r>
            <a:r>
              <a:rPr lang="en-US" sz="2000" dirty="0" err="1"/>
              <a:t>bernilai</a:t>
            </a:r>
            <a:r>
              <a:rPr lang="en-US" sz="2000" dirty="0"/>
              <a:t> FALSE</a:t>
            </a:r>
          </a:p>
          <a:p>
            <a:pPr lvl="1"/>
            <a:r>
              <a:rPr lang="en-US" sz="2000" dirty="0"/>
              <a:t>A = 11, B = 11, A &lt;= B </a:t>
            </a:r>
            <a:r>
              <a:rPr lang="en-US" sz="2000" dirty="0" err="1"/>
              <a:t>bernilai</a:t>
            </a:r>
            <a:r>
              <a:rPr lang="en-US" sz="2000" dirty="0"/>
              <a:t> TRUE</a:t>
            </a:r>
          </a:p>
          <a:p>
            <a:pPr lvl="1"/>
            <a:r>
              <a:rPr lang="en-US" sz="2000" dirty="0"/>
              <a:t>Assignment (=), relational (==)</a:t>
            </a:r>
          </a:p>
        </p:txBody>
      </p:sp>
    </p:spTree>
    <p:extLst>
      <p:ext uri="{BB962C8B-B14F-4D97-AF65-F5344CB8AC3E}">
        <p14:creationId xmlns:p14="http://schemas.microsoft.com/office/powerpoint/2010/main" val="134526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z="4000" b="1" kern="1200" dirty="0" err="1"/>
              <a:t>Review</a:t>
            </a:r>
            <a:r>
              <a:rPr lang="id-ID" sz="4000" b="1" kern="1200" dirty="0"/>
              <a:t>: </a:t>
            </a:r>
            <a:r>
              <a:rPr lang="en-US" sz="4000" b="1" kern="1200" dirty="0"/>
              <a:t>Operator Logical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 lIns="54864" tIns="91440">
            <a:normAutofit/>
          </a:bodyPr>
          <a:lstStyle/>
          <a:p>
            <a:pPr marL="438150" indent="-319088" eaLnBrk="1" hangingPunct="1"/>
            <a:r>
              <a:rPr lang="en-US" sz="2000" dirty="0"/>
              <a:t>Operator Logical AND</a:t>
            </a:r>
          </a:p>
          <a:p>
            <a:pPr marL="438150" indent="-319088" eaLnBrk="1" hangingPunct="1"/>
            <a:endParaRPr lang="en-US" sz="2000" dirty="0"/>
          </a:p>
          <a:p>
            <a:pPr marL="438150" indent="-319088" eaLnBrk="1" hangingPunct="1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53697"/>
              </p:ext>
            </p:extLst>
          </p:nvPr>
        </p:nvGraphicFramePr>
        <p:xfrm>
          <a:off x="1403648" y="2132856"/>
          <a:ext cx="6096000" cy="22860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 and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590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z="4000" b="1" kern="1200" dirty="0" err="1"/>
              <a:t>Review</a:t>
            </a:r>
            <a:r>
              <a:rPr lang="id-ID" sz="4000" b="1" kern="1200" dirty="0"/>
              <a:t>: </a:t>
            </a:r>
            <a:r>
              <a:rPr lang="en-US" sz="4000" b="1" kern="1200" dirty="0"/>
              <a:t>Operator Logical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 lIns="54864" tIns="91440">
            <a:normAutofit/>
          </a:bodyPr>
          <a:lstStyle/>
          <a:p>
            <a:pPr marL="438150" indent="-319088" eaLnBrk="1" hangingPunct="1"/>
            <a:r>
              <a:rPr lang="en-US" sz="2000"/>
              <a:t>Operator Logical OR</a:t>
            </a:r>
          </a:p>
          <a:p>
            <a:pPr marL="438150" indent="-319088" eaLnBrk="1" hangingPunct="1"/>
            <a:endParaRPr lang="en-US" sz="2000"/>
          </a:p>
          <a:p>
            <a:pPr marL="438150" indent="-319088" eaLnBrk="1" hangingPunct="1"/>
            <a:endParaRPr lang="en-US" sz="2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90201"/>
              </p:ext>
            </p:extLst>
          </p:nvPr>
        </p:nvGraphicFramePr>
        <p:xfrm>
          <a:off x="1523999" y="1981200"/>
          <a:ext cx="6096000" cy="22860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 or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1921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z="4000" b="1" kern="1200" dirty="0" err="1"/>
              <a:t>Review</a:t>
            </a:r>
            <a:r>
              <a:rPr lang="id-ID" sz="4000" b="1" kern="1200" dirty="0"/>
              <a:t>: </a:t>
            </a:r>
            <a:r>
              <a:rPr lang="en-US" sz="4000" b="1" kern="1200" dirty="0"/>
              <a:t>Operator Logical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 lIns="54864" tIns="91440">
            <a:normAutofit/>
          </a:bodyPr>
          <a:lstStyle/>
          <a:p>
            <a:pPr marL="438150" indent="-319088" eaLnBrk="1" hangingPunct="1"/>
            <a:r>
              <a:rPr lang="en-US" sz="1800" dirty="0"/>
              <a:t>Operator Logical NOT</a:t>
            </a:r>
          </a:p>
          <a:p>
            <a:pPr marL="438150" indent="-319088" eaLnBrk="1" hangingPunct="1"/>
            <a:endParaRPr lang="en-US" sz="1800" dirty="0"/>
          </a:p>
          <a:p>
            <a:pPr marL="438150" indent="-319088" eaLnBrk="1" hangingPunct="1"/>
            <a:endParaRPr lang="en-US" sz="1800" dirty="0"/>
          </a:p>
          <a:p>
            <a:pPr marL="438150" indent="-319088" eaLnBrk="1" hangingPunct="1"/>
            <a:endParaRPr lang="en-US" sz="1800" dirty="0"/>
          </a:p>
          <a:p>
            <a:pPr marL="438150" indent="-319088" eaLnBrk="1" hangingPunct="1"/>
            <a:endParaRPr lang="en-US" sz="1800" dirty="0"/>
          </a:p>
          <a:p>
            <a:pPr marL="119062" indent="0" eaLnBrk="1" hangingPunct="1">
              <a:buNone/>
            </a:pPr>
            <a:endParaRPr lang="en-US" sz="1800" dirty="0"/>
          </a:p>
          <a:p>
            <a:pPr marL="438150" indent="-319088" eaLnBrk="1" hangingPunct="1"/>
            <a:r>
              <a:rPr lang="en-US" sz="1800" dirty="0"/>
              <a:t>Operator Logical XOR</a:t>
            </a:r>
          </a:p>
          <a:p>
            <a:pPr marL="438150" indent="-319088" eaLnBrk="1" hangingPunct="1"/>
            <a:endParaRPr lang="en-US" sz="1800" dirty="0"/>
          </a:p>
          <a:p>
            <a:pPr marL="438150" indent="-319088" eaLnBrk="1" hangingPunct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42007"/>
              </p:ext>
            </p:extLst>
          </p:nvPr>
        </p:nvGraphicFramePr>
        <p:xfrm>
          <a:off x="869734" y="1803356"/>
          <a:ext cx="3487936" cy="1288752"/>
        </p:xfrm>
        <a:graphic>
          <a:graphicData uri="http://schemas.openxmlformats.org/drawingml/2006/table">
            <a:tbl>
              <a:tblPr/>
              <a:tblGrid>
                <a:gridCol w="174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not 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167148"/>
              </p:ext>
            </p:extLst>
          </p:nvPr>
        </p:nvGraphicFramePr>
        <p:xfrm>
          <a:off x="971600" y="400506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1002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Logical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b="1" dirty="0"/>
              <a:t>AND, NOT, OR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menggabungkan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relational</a:t>
            </a:r>
          </a:p>
          <a:p>
            <a:pPr lvl="1"/>
            <a:r>
              <a:rPr lang="en-US" sz="2400" dirty="0"/>
              <a:t>A = 11, B = 12, C = 13</a:t>
            </a:r>
          </a:p>
          <a:p>
            <a:pPr lvl="1"/>
            <a:r>
              <a:rPr lang="en-US" sz="2400" dirty="0"/>
              <a:t>A &lt; B &amp;&amp; A &lt; C  </a:t>
            </a:r>
            <a:r>
              <a:rPr lang="en-US" sz="2400" dirty="0" err="1"/>
              <a:t>bernilai</a:t>
            </a:r>
            <a:r>
              <a:rPr lang="en-US" sz="2400" dirty="0"/>
              <a:t> TRUE</a:t>
            </a:r>
          </a:p>
          <a:p>
            <a:pPr lvl="1"/>
            <a:r>
              <a:rPr lang="en-US" sz="2400" dirty="0"/>
              <a:t>A == B || B &gt; C </a:t>
            </a:r>
            <a:r>
              <a:rPr lang="en-US" sz="2400" dirty="0" err="1"/>
              <a:t>bernilai</a:t>
            </a:r>
            <a:r>
              <a:rPr lang="en-US" sz="2400" dirty="0"/>
              <a:t> FALSE</a:t>
            </a:r>
          </a:p>
          <a:p>
            <a:pPr lvl="1"/>
            <a:r>
              <a:rPr lang="en-US" sz="2400" dirty="0"/>
              <a:t>not A </a:t>
            </a:r>
            <a:r>
              <a:rPr lang="en-US" sz="2400" dirty="0" err="1"/>
              <a:t>bernilai</a:t>
            </a:r>
            <a:r>
              <a:rPr lang="en-US" sz="2400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7411508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/ Logical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Jika </a:t>
            </a:r>
            <a:r>
              <a:rPr lang="en-US" sz="2000" dirty="0" err="1"/>
              <a:t>diketahui</a:t>
            </a:r>
            <a:r>
              <a:rPr lang="en-US" sz="2000" dirty="0"/>
              <a:t> A = 14, B = 5, C = 7, D = 10,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(TRUE/FALSE)?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A + B * C &gt; A + C * B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– D == D – B</a:t>
            </a:r>
          </a:p>
          <a:p>
            <a:pPr lvl="1"/>
            <a:r>
              <a:rPr lang="en-US" sz="2000" dirty="0"/>
              <a:t>A * B == C * D || D &gt; A || B &lt; C &amp;&amp; D &gt; C</a:t>
            </a:r>
          </a:p>
          <a:p>
            <a:pPr lvl="1"/>
            <a:r>
              <a:rPr lang="en-US" sz="2000" dirty="0"/>
              <a:t>B – A &gt;= C || D != A &amp;&amp; C - !0</a:t>
            </a:r>
          </a:p>
        </p:txBody>
      </p:sp>
    </p:spTree>
    <p:extLst>
      <p:ext uri="{BB962C8B-B14F-4D97-AF65-F5344CB8AC3E}">
        <p14:creationId xmlns:p14="http://schemas.microsoft.com/office/powerpoint/2010/main" val="342664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Struktur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id-ID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Kontrol Percabangan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err="1"/>
              <a:t>Percabangan</a:t>
            </a:r>
            <a:r>
              <a:rPr lang="en-US" sz="1800" dirty="0"/>
              <a:t> </a:t>
            </a:r>
            <a:r>
              <a:rPr lang="en-US" sz="1800" b="1" dirty="0"/>
              <a:t>(branch)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oleh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langkah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1800" dirty="0" err="1"/>
              <a:t>Percabangan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operator </a:t>
            </a:r>
            <a:r>
              <a:rPr lang="en-US" sz="1800" dirty="0" err="1"/>
              <a:t>kondisional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b="1" dirty="0" err="1"/>
              <a:t>benar</a:t>
            </a:r>
            <a:r>
              <a:rPr lang="en-US" sz="1800" b="1" dirty="0"/>
              <a:t>/true/1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b="1" dirty="0"/>
              <a:t>salah/false/0</a:t>
            </a:r>
            <a:r>
              <a:rPr lang="en-US" sz="18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b="1" dirty="0" err="1"/>
              <a:t>benar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b="1" dirty="0" err="1"/>
              <a:t>dilaksanakan</a:t>
            </a:r>
            <a:r>
              <a:rPr lang="en-US" sz="1800" dirty="0"/>
              <a:t>,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b="1" dirty="0"/>
              <a:t>salah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instruksi</a:t>
            </a:r>
            <a:r>
              <a:rPr lang="en-US" sz="1800" dirty="0"/>
              <a:t> </a:t>
            </a:r>
            <a:r>
              <a:rPr lang="en-US" sz="1800" b="1" dirty="0" err="1"/>
              <a:t>tidak</a:t>
            </a:r>
            <a:r>
              <a:rPr lang="en-US" sz="1800" b="1" dirty="0"/>
              <a:t> </a:t>
            </a:r>
            <a:r>
              <a:rPr lang="en-US" sz="1800" b="1" dirty="0" err="1"/>
              <a:t>akan</a:t>
            </a:r>
            <a:r>
              <a:rPr lang="en-US" sz="1800" b="1" dirty="0"/>
              <a:t> </a:t>
            </a:r>
            <a:r>
              <a:rPr lang="en-US" sz="1800" b="1" dirty="0" err="1"/>
              <a:t>dilaksanakan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74455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Contoh</a:t>
            </a:r>
            <a:r>
              <a:rPr lang="id-ID" dirty="0"/>
              <a:t> Perbandingan</a:t>
            </a:r>
            <a:endParaRPr lang="en-GB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err="1"/>
              <a:t>Contoh</a:t>
            </a:r>
            <a:r>
              <a:rPr lang="id-ID" sz="1800" dirty="0"/>
              <a:t> perbandingan</a:t>
            </a:r>
            <a:r>
              <a:rPr lang="en-US" sz="1800" dirty="0"/>
              <a:t> :</a:t>
            </a:r>
          </a:p>
          <a:p>
            <a:pPr lvl="1" eaLnBrk="1" hangingPunct="1"/>
            <a:r>
              <a:rPr lang="en-US" sz="1600" dirty="0"/>
              <a:t>5 &gt; 3			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bernilai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benar</a:t>
            </a:r>
            <a:r>
              <a:rPr lang="en-US" sz="1600" dirty="0">
                <a:sym typeface="Wingdings" panose="05000000000000000000" pitchFamily="2" charset="2"/>
              </a:rPr>
              <a:t> (TRUE)</a:t>
            </a:r>
          </a:p>
          <a:p>
            <a:pPr lvl="1" eaLnBrk="1" hangingPunct="1"/>
            <a:r>
              <a:rPr lang="en-US" sz="1600" dirty="0">
                <a:sym typeface="Wingdings" panose="05000000000000000000" pitchFamily="2" charset="2"/>
              </a:rPr>
              <a:t>6 &lt; 2			 </a:t>
            </a:r>
            <a:r>
              <a:rPr lang="en-US" sz="1600" dirty="0" err="1">
                <a:sym typeface="Wingdings" panose="05000000000000000000" pitchFamily="2" charset="2"/>
              </a:rPr>
              <a:t>bernilai</a:t>
            </a:r>
            <a:r>
              <a:rPr lang="en-US" sz="1600" dirty="0">
                <a:sym typeface="Wingdings" panose="05000000000000000000" pitchFamily="2" charset="2"/>
              </a:rPr>
              <a:t> salah (FALSE)</a:t>
            </a:r>
          </a:p>
          <a:p>
            <a:pPr lvl="1" eaLnBrk="1" hangingPunct="1"/>
            <a:r>
              <a:rPr lang="en-US" sz="1600" dirty="0">
                <a:sym typeface="Wingdings" panose="05000000000000000000" pitchFamily="2" charset="2"/>
              </a:rPr>
              <a:t>45 != 34			 </a:t>
            </a:r>
            <a:r>
              <a:rPr lang="en-US" sz="1600" dirty="0" err="1">
                <a:sym typeface="Wingdings" panose="05000000000000000000" pitchFamily="2" charset="2"/>
              </a:rPr>
              <a:t>bernilai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benar</a:t>
            </a:r>
            <a:r>
              <a:rPr lang="en-US" sz="1600" dirty="0">
                <a:sym typeface="Wingdings" panose="05000000000000000000" pitchFamily="2" charset="2"/>
              </a:rPr>
              <a:t> (TRUE)</a:t>
            </a:r>
          </a:p>
          <a:p>
            <a:pPr lvl="1" eaLnBrk="1" hangingPunct="1"/>
            <a:r>
              <a:rPr lang="en-US" sz="1600" dirty="0">
                <a:sym typeface="Wingdings" panose="05000000000000000000" pitchFamily="2" charset="2"/>
              </a:rPr>
              <a:t>(5 + 4) &lt;= (3x3)	 </a:t>
            </a:r>
            <a:r>
              <a:rPr lang="en-US" sz="1600" dirty="0" err="1">
                <a:sym typeface="Wingdings" panose="05000000000000000000" pitchFamily="2" charset="2"/>
              </a:rPr>
              <a:t>bernilai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benar</a:t>
            </a:r>
            <a:r>
              <a:rPr lang="en-US" sz="1600" dirty="0">
                <a:sym typeface="Wingdings" panose="05000000000000000000" pitchFamily="2" charset="2"/>
              </a:rPr>
              <a:t> (TRUE)</a:t>
            </a:r>
          </a:p>
          <a:p>
            <a:pPr lvl="1" eaLnBrk="1" hangingPunct="1"/>
            <a:r>
              <a:rPr lang="en-US" sz="1600" dirty="0">
                <a:sym typeface="Wingdings" panose="05000000000000000000" pitchFamily="2" charset="2"/>
              </a:rPr>
              <a:t>6/7 &gt;= 12/17	</a:t>
            </a:r>
            <a:r>
              <a:rPr lang="id-ID" sz="1600" dirty="0">
                <a:sym typeface="Wingdings" panose="05000000000000000000" pitchFamily="2" charset="2"/>
              </a:rPr>
              <a:t>	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bernilai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benar</a:t>
            </a:r>
            <a:r>
              <a:rPr lang="en-US" sz="1600" dirty="0">
                <a:sym typeface="Wingdings" panose="05000000000000000000" pitchFamily="2" charset="2"/>
              </a:rPr>
              <a:t> (TRUE)</a:t>
            </a:r>
            <a:endParaRPr lang="id-ID" sz="1600" dirty="0">
              <a:sym typeface="Wingdings" panose="05000000000000000000" pitchFamily="2" charset="2"/>
            </a:endParaRPr>
          </a:p>
          <a:p>
            <a:pPr lvl="1" eaLnBrk="1" hangingPunct="1"/>
            <a:r>
              <a:rPr lang="id-ID" sz="1600" dirty="0">
                <a:sym typeface="Wingdings" panose="05000000000000000000" pitchFamily="2" charset="2"/>
              </a:rPr>
              <a:t>1 == 2		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id-ID" sz="1600" dirty="0">
                <a:sym typeface="Wingdings" panose="05000000000000000000" pitchFamily="2" charset="2"/>
              </a:rPr>
              <a:t>	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id-ID" sz="1600" dirty="0">
                <a:sym typeface="Wingdings" panose="05000000000000000000" pitchFamily="2" charset="2"/>
              </a:rPr>
              <a:t> bernilai salah (FALSE)</a:t>
            </a:r>
          </a:p>
          <a:p>
            <a:pPr lvl="1" eaLnBrk="1" hangingPunct="1"/>
            <a:r>
              <a:rPr lang="id-ID" sz="1600" dirty="0">
                <a:sym typeface="Wingdings" panose="05000000000000000000" pitchFamily="2" charset="2"/>
              </a:rPr>
              <a:t>1			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id-ID" sz="1600" dirty="0">
                <a:sym typeface="Wingdings" panose="05000000000000000000" pitchFamily="2" charset="2"/>
              </a:rPr>
              <a:t>	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id-ID" sz="1600" dirty="0">
                <a:sym typeface="Wingdings" panose="05000000000000000000" pitchFamily="2" charset="2"/>
              </a:rPr>
              <a:t> bernilai benar (TRUE)</a:t>
            </a:r>
          </a:p>
          <a:p>
            <a:pPr lvl="1" eaLnBrk="1" hangingPunct="1"/>
            <a:r>
              <a:rPr lang="id-ID" sz="1600" dirty="0">
                <a:sym typeface="Wingdings" panose="05000000000000000000" pitchFamily="2" charset="2"/>
              </a:rPr>
              <a:t>0			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id-ID" sz="1600" dirty="0">
                <a:sym typeface="Wingdings" panose="05000000000000000000" pitchFamily="2" charset="2"/>
              </a:rPr>
              <a:t>	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id-ID" sz="1600" dirty="0">
                <a:sym typeface="Wingdings" panose="05000000000000000000" pitchFamily="2" charset="2"/>
              </a:rPr>
              <a:t> bernilai salah (FALSE)</a:t>
            </a:r>
          </a:p>
          <a:p>
            <a:pPr lvl="1" eaLnBrk="1" hangingPunct="1"/>
            <a:endParaRPr lang="en-GB" sz="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123085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sederhana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id-ID" sz="1600" dirty="0"/>
              <a:t>Sintaks:</a:t>
            </a:r>
            <a:r>
              <a:rPr lang="id-ID" sz="1600" b="1" dirty="0"/>
              <a:t> </a:t>
            </a:r>
            <a:endParaRPr lang="en-US" sz="1600" b="1" dirty="0"/>
          </a:p>
          <a:p>
            <a:pPr marL="0" indent="0">
              <a:buNone/>
            </a:pPr>
            <a:r>
              <a:rPr lang="en-US" sz="2000" b="1" dirty="0"/>
              <a:t>  </a:t>
            </a:r>
            <a:r>
              <a:rPr lang="id-ID" sz="2000" b="1" dirty="0"/>
              <a:t>IF</a:t>
            </a:r>
            <a:r>
              <a:rPr lang="en-US" sz="2000" b="1" dirty="0"/>
              <a:t> (&lt;</a:t>
            </a:r>
            <a:r>
              <a:rPr lang="en-US" sz="2000" b="1" dirty="0" err="1"/>
              <a:t>kondisi</a:t>
            </a:r>
            <a:r>
              <a:rPr lang="en-US" sz="2000" b="1" dirty="0"/>
              <a:t>&gt;) THEN &lt;</a:t>
            </a:r>
            <a:r>
              <a:rPr lang="en-US" sz="2000" b="1" dirty="0" err="1"/>
              <a:t>statement_jika_benar</a:t>
            </a:r>
            <a:r>
              <a:rPr lang="en-US" sz="2000" b="1" dirty="0"/>
              <a:t>&gt;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sz="1600" dirty="0"/>
              <a:t>Flowchart</a:t>
            </a:r>
            <a:r>
              <a:rPr lang="id-ID" dirty="0"/>
              <a:t>:</a:t>
            </a:r>
          </a:p>
        </p:txBody>
      </p:sp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162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472745" y="4354848"/>
            <a:ext cx="5112911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498501" y="5460642"/>
            <a:ext cx="5151550" cy="34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7458655" y="4354847"/>
            <a:ext cx="191396" cy="1143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7992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… ELSE 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sz="1600" dirty="0" err="1"/>
              <a:t>Sintaks</a:t>
            </a:r>
            <a:r>
              <a:rPr lang="id-ID" sz="1600" dirty="0"/>
              <a:t>: 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b="1" dirty="0"/>
              <a:t>	</a:t>
            </a:r>
            <a:r>
              <a:rPr lang="id-ID" sz="2400" b="1" dirty="0"/>
              <a:t>IF</a:t>
            </a:r>
            <a:r>
              <a:rPr lang="en-US" sz="2400" b="1" dirty="0"/>
              <a:t> (&lt;</a:t>
            </a:r>
            <a:r>
              <a:rPr lang="en-US" sz="2400" b="1" dirty="0" err="1"/>
              <a:t>kondisi</a:t>
            </a:r>
            <a:r>
              <a:rPr lang="en-US" sz="2400" b="1" dirty="0"/>
              <a:t>&gt;) THEN &lt;</a:t>
            </a:r>
            <a:r>
              <a:rPr lang="en-US" sz="2400" b="1" dirty="0" err="1"/>
              <a:t>statement_jika_benar</a:t>
            </a:r>
            <a:r>
              <a:rPr lang="en-US" sz="2400" b="1" dirty="0"/>
              <a:t>&gt; </a:t>
            </a:r>
            <a:r>
              <a:rPr lang="id-ID" sz="2400" b="1" dirty="0"/>
              <a:t>ELSE</a:t>
            </a:r>
            <a:r>
              <a:rPr lang="en-US" sz="2400" b="1" dirty="0"/>
              <a:t> &lt;</a:t>
            </a:r>
            <a:r>
              <a:rPr lang="en-US" sz="2400" b="1" dirty="0" err="1"/>
              <a:t>statement_jika_salah</a:t>
            </a:r>
            <a:r>
              <a:rPr lang="en-US" sz="2400" b="1" dirty="0"/>
              <a:t>&gt;;</a:t>
            </a:r>
          </a:p>
          <a:p>
            <a:pPr>
              <a:buFont typeface="Wingdings" panose="05000000000000000000" pitchFamily="2" charset="2"/>
              <a:buNone/>
            </a:pPr>
            <a:endParaRPr lang="id-ID" sz="2400" b="1" dirty="0"/>
          </a:p>
          <a:p>
            <a:r>
              <a:rPr lang="id-ID" sz="1600" dirty="0"/>
              <a:t>Flowchart:</a:t>
            </a:r>
          </a:p>
          <a:p>
            <a:endParaRPr lang="id-ID" dirty="0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96952"/>
            <a:ext cx="48577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439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Sebelumnya</a:t>
            </a:r>
            <a:r>
              <a:rPr lang="en-US" dirty="0"/>
              <a:t>,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39" y="1252836"/>
            <a:ext cx="8537321" cy="4795836"/>
          </a:xfrm>
        </p:spPr>
        <p:txBody>
          <a:bodyPr>
            <a:normAutofit/>
          </a:bodyPr>
          <a:lstStyle/>
          <a:p>
            <a:r>
              <a:rPr lang="en-US" sz="2000" dirty="0" err="1"/>
              <a:t>Tipe</a:t>
            </a:r>
            <a:r>
              <a:rPr lang="en-US" sz="2000" dirty="0"/>
              <a:t> Data</a:t>
            </a:r>
          </a:p>
          <a:p>
            <a:pPr lvl="1"/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data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endParaRPr lang="en-US" sz="2000" dirty="0"/>
          </a:p>
          <a:p>
            <a:pPr marL="135659" lvl="1" indent="0">
              <a:buNone/>
            </a:pPr>
            <a:endParaRPr lang="en-US" sz="2000" dirty="0"/>
          </a:p>
          <a:p>
            <a:r>
              <a:rPr lang="en-US" sz="2000" dirty="0"/>
              <a:t>Identifier (</a:t>
            </a:r>
            <a:r>
              <a:rPr lang="en-US" sz="2000" dirty="0" err="1"/>
              <a:t>Konstanta</a:t>
            </a:r>
            <a:r>
              <a:rPr lang="en-US" sz="2000" dirty="0"/>
              <a:t> &amp; </a:t>
            </a:r>
            <a:r>
              <a:rPr lang="en-US" sz="2000" dirty="0" err="1"/>
              <a:t>Variabel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Penyimpan</a:t>
            </a:r>
            <a:r>
              <a:rPr lang="en-US" sz="2000" dirty="0"/>
              <a:t> data </a:t>
            </a:r>
            <a:r>
              <a:rPr lang="en-US" sz="2000" dirty="0" err="1"/>
              <a:t>sementara</a:t>
            </a:r>
            <a:r>
              <a:rPr lang="en-US" sz="2000" dirty="0"/>
              <a:t> yang </a:t>
            </a:r>
            <a:r>
              <a:rPr lang="en-US" sz="2000" dirty="0" err="1"/>
              <a:t>diberi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dipanggil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endParaRPr lang="en-US" sz="2000" dirty="0"/>
          </a:p>
          <a:p>
            <a:pPr lvl="1"/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/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ubah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99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Flowchart IF</a:t>
            </a:r>
            <a:r>
              <a:rPr lang="id-ID" dirty="0"/>
              <a:t> ELSE (2)</a:t>
            </a:r>
            <a:endParaRPr lang="en-US" dirty="0"/>
          </a:p>
        </p:txBody>
      </p:sp>
      <p:pic>
        <p:nvPicPr>
          <p:cNvPr id="22531" name="Picture 8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6017" y="1401514"/>
            <a:ext cx="7848600" cy="4179888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7868992" y="305229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5087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402027107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886A-2308-4BEF-839E-2F5704A0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10F3-B516-4F4E-9D66-34025D6D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1252836"/>
            <a:ext cx="3764605" cy="479583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Python: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</a:rPr>
              <a:t>kondisi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</a:rPr>
              <a:t>perintah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jika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benar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</a:rPr>
              <a:t>perintah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jika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benar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else:</a:t>
            </a:r>
          </a:p>
          <a:p>
            <a:pPr marL="914400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</a:rPr>
              <a:t>perintah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jika</a:t>
            </a:r>
            <a:r>
              <a:rPr lang="en-US" sz="1800" dirty="0">
                <a:latin typeface="Consolas" panose="020B0609020204030204" pitchFamily="49" charset="0"/>
              </a:rPr>
              <a:t> salah&gt;</a:t>
            </a:r>
          </a:p>
          <a:p>
            <a:pPr marL="914400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</a:rPr>
              <a:t>perintah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jika</a:t>
            </a:r>
            <a:r>
              <a:rPr lang="en-US" sz="1800" dirty="0">
                <a:latin typeface="Consolas" panose="020B0609020204030204" pitchFamily="49" charset="0"/>
              </a:rPr>
              <a:t> salah&gt;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8C85AE-14A9-40D4-A837-7E7FD412258D}"/>
              </a:ext>
            </a:extLst>
          </p:cNvPr>
          <p:cNvSpPr txBox="1">
            <a:spLocks/>
          </p:cNvSpPr>
          <p:nvPr/>
        </p:nvSpPr>
        <p:spPr>
          <a:xfrm>
            <a:off x="4591583" y="1252836"/>
            <a:ext cx="3764605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35659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34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1pPr>
            <a:lvl2pPr marL="271318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19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2pPr>
            <a:lvl3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3pPr>
            <a:lvl4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b="1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4pPr>
            <a:lvl5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b="1" kern="1200" baseline="0">
                <a:solidFill>
                  <a:schemeClr val="tx2"/>
                </a:solidFill>
                <a:latin typeface="Verdana Pro" panose="020B0604030504040204" pitchFamily="34" charset="0"/>
                <a:ea typeface="+mn-ea"/>
                <a:cs typeface="+mn-cs"/>
              </a:defRPr>
            </a:lvl5pPr>
            <a:lvl6pPr marL="135659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34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6pPr>
            <a:lvl7pPr marL="271318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19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7pPr>
            <a:lvl8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19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8pPr>
            <a:lvl9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b="1" kern="1200" baseline="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olas" panose="020B0609020204030204" pitchFamily="49" charset="0"/>
              </a:rPr>
              <a:t>Bahasa C: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if (</a:t>
            </a:r>
            <a:r>
              <a:rPr lang="en-US" sz="1800" dirty="0" err="1">
                <a:latin typeface="Consolas" panose="020B0609020204030204" pitchFamily="49" charset="0"/>
              </a:rPr>
              <a:t>kondisi</a:t>
            </a:r>
            <a:r>
              <a:rPr lang="en-US" sz="1800" dirty="0">
                <a:latin typeface="Consolas" panose="020B0609020204030204" pitchFamily="49" charset="0"/>
              </a:rPr>
              <a:t>){</a:t>
            </a:r>
          </a:p>
          <a:p>
            <a:pPr marL="914400" lvl="2"/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</a:rPr>
              <a:t>perintah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jika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benar</a:t>
            </a:r>
            <a:r>
              <a:rPr lang="en-US" sz="1800" dirty="0">
                <a:latin typeface="Consolas" panose="020B0609020204030204" pitchFamily="49" charset="0"/>
              </a:rPr>
              <a:t>&gt;;</a:t>
            </a:r>
          </a:p>
          <a:p>
            <a:pPr marL="914400" lvl="2"/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</a:rPr>
              <a:t>perintah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jika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benar</a:t>
            </a:r>
            <a:r>
              <a:rPr lang="en-US" sz="1800" dirty="0">
                <a:latin typeface="Consolas" panose="020B0609020204030204" pitchFamily="49" charset="0"/>
              </a:rPr>
              <a:t>&gt;;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} else {</a:t>
            </a:r>
          </a:p>
          <a:p>
            <a:pPr marL="914400" lvl="2"/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</a:rPr>
              <a:t>perintah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jika</a:t>
            </a:r>
            <a:r>
              <a:rPr lang="en-US" sz="1800" dirty="0">
                <a:latin typeface="Consolas" panose="020B0609020204030204" pitchFamily="49" charset="0"/>
              </a:rPr>
              <a:t> salah&gt;;</a:t>
            </a:r>
          </a:p>
          <a:p>
            <a:pPr marL="914400" lvl="2"/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</a:rPr>
              <a:t>perintah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jika</a:t>
            </a:r>
            <a:r>
              <a:rPr lang="en-US" sz="1800" dirty="0">
                <a:latin typeface="Consolas" panose="020B0609020204030204" pitchFamily="49" charset="0"/>
              </a:rPr>
              <a:t> salah&gt;;</a:t>
            </a:r>
          </a:p>
          <a:p>
            <a:pPr marL="914400" lvl="2"/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857119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969" y="317646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Diskon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hanya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untuk</a:t>
            </a:r>
            <a:r>
              <a:rPr lang="en-US" dirty="0">
                <a:latin typeface="Verdana Pro" panose="020B0604030504040204" pitchFamily="34" charset="0"/>
              </a:rPr>
              <a:t> </a:t>
            </a:r>
          </a:p>
          <a:p>
            <a:r>
              <a:rPr lang="en-US" dirty="0" err="1">
                <a:latin typeface="Verdana Pro" panose="020B0604030504040204" pitchFamily="34" charset="0"/>
              </a:rPr>
              <a:t>Harga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barang</a:t>
            </a:r>
            <a:r>
              <a:rPr lang="en-US" dirty="0">
                <a:latin typeface="Verdana Pro" panose="020B0604030504040204" pitchFamily="34" charset="0"/>
              </a:rPr>
              <a:t> di </a:t>
            </a:r>
            <a:r>
              <a:rPr lang="en-US" dirty="0" err="1">
                <a:latin typeface="Verdana Pro" panose="020B0604030504040204" pitchFamily="34" charset="0"/>
              </a:rPr>
              <a:t>atas</a:t>
            </a:r>
            <a:r>
              <a:rPr lang="en-US" dirty="0">
                <a:latin typeface="Verdana Pro" panose="020B0604030504040204" pitchFamily="34" charset="0"/>
              </a:rPr>
              <a:t> 50000?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127" y="1900897"/>
            <a:ext cx="3523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Verdana Pro" panose="020B0604030504040204" pitchFamily="34" charset="0"/>
              </a:rPr>
              <a:t>Harga</a:t>
            </a:r>
            <a:r>
              <a:rPr lang="en-US" sz="2400" dirty="0">
                <a:latin typeface="Verdana Pro" panose="020B0604030504040204" pitchFamily="34" charset="0"/>
              </a:rPr>
              <a:t> </a:t>
            </a:r>
            <a:r>
              <a:rPr lang="en-US" sz="2400" dirty="0" err="1">
                <a:latin typeface="Verdana Pro" panose="020B0604030504040204" pitchFamily="34" charset="0"/>
              </a:rPr>
              <a:t>barang</a:t>
            </a:r>
            <a:r>
              <a:rPr lang="en-US" sz="2400" dirty="0">
                <a:latin typeface="Verdana Pro" panose="020B0604030504040204" pitchFamily="34" charset="0"/>
              </a:rPr>
              <a:t>: 36000</a:t>
            </a:r>
          </a:p>
          <a:p>
            <a:r>
              <a:rPr lang="en-US" sz="2400" dirty="0" err="1">
                <a:latin typeface="Verdana Pro" panose="020B0604030504040204" pitchFamily="34" charset="0"/>
              </a:rPr>
              <a:t>Diskon</a:t>
            </a:r>
            <a:r>
              <a:rPr lang="en-US" sz="2400" dirty="0">
                <a:latin typeface="Verdana Pro" panose="020B0604030504040204" pitchFamily="34" charset="0"/>
              </a:rPr>
              <a:t> (%): 10</a:t>
            </a:r>
          </a:p>
          <a:p>
            <a:r>
              <a:rPr lang="en-US" sz="2400" dirty="0">
                <a:latin typeface="Verdana Pro" panose="020B0604030504040204" pitchFamily="34" charset="0"/>
              </a:rPr>
              <a:t>Total: 36000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455" y="3987742"/>
            <a:ext cx="3523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Verdana Pro" panose="020B0604030504040204" pitchFamily="34" charset="0"/>
              </a:rPr>
              <a:t>Harga</a:t>
            </a:r>
            <a:r>
              <a:rPr lang="en-US" sz="2400" dirty="0">
                <a:latin typeface="Verdana Pro" panose="020B0604030504040204" pitchFamily="34" charset="0"/>
              </a:rPr>
              <a:t> </a:t>
            </a:r>
            <a:r>
              <a:rPr lang="en-US" sz="2400" dirty="0" err="1">
                <a:latin typeface="Verdana Pro" panose="020B0604030504040204" pitchFamily="34" charset="0"/>
              </a:rPr>
              <a:t>barang</a:t>
            </a:r>
            <a:r>
              <a:rPr lang="en-US" sz="2400" dirty="0">
                <a:latin typeface="Verdana Pro" panose="020B0604030504040204" pitchFamily="34" charset="0"/>
              </a:rPr>
              <a:t>: 75000</a:t>
            </a:r>
          </a:p>
          <a:p>
            <a:r>
              <a:rPr lang="en-US" sz="2400" dirty="0" err="1">
                <a:latin typeface="Verdana Pro" panose="020B0604030504040204" pitchFamily="34" charset="0"/>
              </a:rPr>
              <a:t>Diskon</a:t>
            </a:r>
            <a:r>
              <a:rPr lang="en-US" sz="2400" dirty="0">
                <a:latin typeface="Verdana Pro" panose="020B0604030504040204" pitchFamily="34" charset="0"/>
              </a:rPr>
              <a:t> (%): 20</a:t>
            </a:r>
          </a:p>
          <a:p>
            <a:r>
              <a:rPr lang="en-US" sz="2400" dirty="0">
                <a:latin typeface="Verdana Pro" panose="020B0604030504040204" pitchFamily="34" charset="0"/>
              </a:rPr>
              <a:t>Total: 60000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87381" y="1361489"/>
            <a:ext cx="5171544" cy="1061312"/>
            <a:chOff x="3073400" y="1504088"/>
            <a:chExt cx="5171544" cy="1061312"/>
          </a:xfrm>
        </p:grpSpPr>
        <p:sp>
          <p:nvSpPr>
            <p:cNvPr id="8" name="Flowchart: Terminator 7"/>
            <p:cNvSpPr/>
            <p:nvPr/>
          </p:nvSpPr>
          <p:spPr>
            <a:xfrm>
              <a:off x="3073400" y="1981142"/>
              <a:ext cx="1930400" cy="584258"/>
            </a:xfrm>
            <a:prstGeom prst="flowChartTerminator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cxnSp>
          <p:nvCxnSpPr>
            <p:cNvPr id="11" name="Straight Connector 10"/>
            <p:cNvCxnSpPr>
              <a:stCxn id="8" idx="3"/>
              <a:endCxn id="12" idx="1"/>
            </p:cNvCxnSpPr>
            <p:nvPr/>
          </p:nvCxnSpPr>
          <p:spPr>
            <a:xfrm flipV="1">
              <a:off x="5003800" y="1827254"/>
              <a:ext cx="238399" cy="446017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2199" y="1504088"/>
              <a:ext cx="3002745" cy="64633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Tidak</a:t>
              </a:r>
              <a:r>
                <a:rPr lang="en-US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mendapat</a:t>
              </a:r>
              <a:r>
                <a:rPr lang="en-US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diskon</a:t>
              </a:r>
              <a:r>
                <a:rPr lang="en-US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</a:t>
              </a:r>
            </a:p>
            <a:p>
              <a:r>
                <a:rPr lang="en-US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karena</a:t>
              </a:r>
              <a:r>
                <a:rPr lang="en-US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harga</a:t>
              </a:r>
              <a:r>
                <a:rPr lang="en-US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&lt;= 50000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55776" y="3906100"/>
            <a:ext cx="5007790" cy="1230589"/>
            <a:chOff x="3048000" y="4064747"/>
            <a:chExt cx="5007790" cy="1230589"/>
          </a:xfrm>
        </p:grpSpPr>
        <p:sp>
          <p:nvSpPr>
            <p:cNvPr id="9" name="Flowchart: Terminator 8"/>
            <p:cNvSpPr/>
            <p:nvPr/>
          </p:nvSpPr>
          <p:spPr>
            <a:xfrm>
              <a:off x="3048000" y="4064747"/>
              <a:ext cx="1930400" cy="584258"/>
            </a:xfrm>
            <a:prstGeom prst="flowChartTerminator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42199" y="4649005"/>
              <a:ext cx="2813591" cy="64633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Mendapat</a:t>
              </a:r>
              <a:r>
                <a:rPr lang="en-US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diskon</a:t>
              </a:r>
              <a:r>
                <a:rPr lang="en-US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</a:t>
              </a:r>
            </a:p>
            <a:p>
              <a:r>
                <a:rPr lang="en-US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karena</a:t>
              </a:r>
              <a:r>
                <a:rPr lang="en-US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harga</a:t>
              </a:r>
              <a:r>
                <a:rPr lang="en-US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&gt; 50000</a:t>
              </a:r>
            </a:p>
          </p:txBody>
        </p:sp>
        <p:cxnSp>
          <p:nvCxnSpPr>
            <p:cNvPr id="18" name="Straight Connector 17"/>
            <p:cNvCxnSpPr>
              <a:stCxn id="9" idx="3"/>
              <a:endCxn id="17" idx="1"/>
            </p:cNvCxnSpPr>
            <p:nvPr/>
          </p:nvCxnSpPr>
          <p:spPr>
            <a:xfrm>
              <a:off x="4978400" y="4356876"/>
              <a:ext cx="263799" cy="61529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4856180" y="1355969"/>
            <a:ext cx="3040584" cy="647700"/>
          </a:xfrm>
          <a:prstGeom prst="roundRect">
            <a:avLst>
              <a:gd name="adj" fmla="val 30392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47128" y="968021"/>
            <a:ext cx="3267258" cy="77598"/>
            <a:chOff x="2336800" y="1597368"/>
            <a:chExt cx="2714793" cy="7620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336800" y="1597368"/>
              <a:ext cx="2714793" cy="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36800" y="1673568"/>
              <a:ext cx="2714793" cy="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Rounded Rectangle 28"/>
          <p:cNvSpPr/>
          <p:nvPr/>
        </p:nvSpPr>
        <p:spPr>
          <a:xfrm>
            <a:off x="4749975" y="4505876"/>
            <a:ext cx="2875930" cy="647700"/>
          </a:xfrm>
          <a:prstGeom prst="roundRect">
            <a:avLst>
              <a:gd name="adj" fmla="val 30392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6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2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546100" y="1346200"/>
            <a:ext cx="3416300" cy="2159000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Verdana Pro" panose="020B0604030504040204" pitchFamily="34" charset="0"/>
              </a:rPr>
              <a:t>harga</a:t>
            </a:r>
            <a:r>
              <a:rPr lang="en-US" sz="2400" dirty="0">
                <a:latin typeface="Verdana Pro" panose="020B0604030504040204" pitchFamily="34" charset="0"/>
              </a:rPr>
              <a:t> &gt; 50000 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962400" y="2360593"/>
            <a:ext cx="3193207" cy="2465407"/>
            <a:chOff x="3962400" y="2360593"/>
            <a:chExt cx="3193207" cy="2465407"/>
          </a:xfrm>
        </p:grpSpPr>
        <p:cxnSp>
          <p:nvCxnSpPr>
            <p:cNvPr id="7" name="Elbow Connector 6"/>
            <p:cNvCxnSpPr>
              <a:stCxn id="5" idx="3"/>
            </p:cNvCxnSpPr>
            <p:nvPr/>
          </p:nvCxnSpPr>
          <p:spPr>
            <a:xfrm>
              <a:off x="3962400" y="2425700"/>
              <a:ext cx="850900" cy="2400300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3299" y="2360593"/>
              <a:ext cx="23423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Verdana Pro" panose="020B0604030504040204" pitchFamily="34" charset="0"/>
                </a:rPr>
                <a:t>No</a:t>
              </a:r>
            </a:p>
            <a:p>
              <a:r>
                <a:rPr lang="en-US" sz="2400" dirty="0">
                  <a:latin typeface="Verdana Pro" panose="020B0604030504040204" pitchFamily="34" charset="0"/>
                </a:rPr>
                <a:t>(</a:t>
              </a:r>
              <a:r>
                <a:rPr lang="en-US" sz="2400" dirty="0" err="1">
                  <a:latin typeface="Verdana Pro" panose="020B0604030504040204" pitchFamily="34" charset="0"/>
                </a:rPr>
                <a:t>tidak</a:t>
              </a:r>
              <a:r>
                <a:rPr lang="en-US" sz="2400" dirty="0">
                  <a:latin typeface="Verdana Pro" panose="020B0604030504040204" pitchFamily="34" charset="0"/>
                </a:rPr>
                <a:t> </a:t>
              </a:r>
              <a:r>
                <a:rPr lang="en-US" sz="2400" dirty="0" err="1">
                  <a:latin typeface="Verdana Pro" panose="020B0604030504040204" pitchFamily="34" charset="0"/>
                </a:rPr>
                <a:t>diskon</a:t>
              </a:r>
              <a:r>
                <a:rPr lang="en-US" sz="2400" dirty="0">
                  <a:latin typeface="Verdana Pro" panose="020B0604030504040204" pitchFamily="34" charset="0"/>
                </a:rPr>
                <a:t>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47900" y="3505200"/>
            <a:ext cx="1352707" cy="1612900"/>
            <a:chOff x="2247900" y="3505200"/>
            <a:chExt cx="1352707" cy="1612900"/>
          </a:xfrm>
        </p:grpSpPr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 flipH="1">
              <a:off x="2247900" y="3505200"/>
              <a:ext cx="6350" cy="16129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48341" y="3512315"/>
              <a:ext cx="1252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Verdana Pro" panose="020B0604030504040204" pitchFamily="34" charset="0"/>
                </a:rPr>
                <a:t>Yes</a:t>
              </a:r>
            </a:p>
            <a:p>
              <a:r>
                <a:rPr lang="en-US" sz="2000" dirty="0">
                  <a:latin typeface="Verdana Pro" panose="020B0604030504040204" pitchFamily="34" charset="0"/>
                </a:rPr>
                <a:t>(</a:t>
              </a:r>
              <a:r>
                <a:rPr lang="en-US" sz="2000" dirty="0" err="1">
                  <a:latin typeface="Verdana Pro" panose="020B0604030504040204" pitchFamily="34" charset="0"/>
                </a:rPr>
                <a:t>diskon</a:t>
              </a:r>
              <a:r>
                <a:rPr lang="en-US" sz="2000" dirty="0">
                  <a:latin typeface="Verdana Pro" panose="020B0604030504040204" pitchFamily="34" charset="0"/>
                </a:rPr>
                <a:t>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52500" y="1169164"/>
            <a:ext cx="6700039" cy="2145536"/>
            <a:chOff x="952500" y="1169164"/>
            <a:chExt cx="6700039" cy="2145536"/>
          </a:xfrm>
        </p:grpSpPr>
        <p:sp>
          <p:nvSpPr>
            <p:cNvPr id="14" name="Freeform 13"/>
            <p:cNvSpPr/>
            <p:nvPr/>
          </p:nvSpPr>
          <p:spPr>
            <a:xfrm>
              <a:off x="952500" y="1650135"/>
              <a:ext cx="2532440" cy="1664565"/>
            </a:xfrm>
            <a:custGeom>
              <a:avLst/>
              <a:gdLst>
                <a:gd name="connsiteX0" fmla="*/ 1587500 w 2532440"/>
                <a:gd name="connsiteY0" fmla="*/ 254865 h 1664565"/>
                <a:gd name="connsiteX1" fmla="*/ 1524000 w 2532440"/>
                <a:gd name="connsiteY1" fmla="*/ 242165 h 1664565"/>
                <a:gd name="connsiteX2" fmla="*/ 1371600 w 2532440"/>
                <a:gd name="connsiteY2" fmla="*/ 153265 h 1664565"/>
                <a:gd name="connsiteX3" fmla="*/ 1270000 w 2532440"/>
                <a:gd name="connsiteY3" fmla="*/ 127865 h 1664565"/>
                <a:gd name="connsiteX4" fmla="*/ 1219200 w 2532440"/>
                <a:gd name="connsiteY4" fmla="*/ 102465 h 1664565"/>
                <a:gd name="connsiteX5" fmla="*/ 1155700 w 2532440"/>
                <a:gd name="connsiteY5" fmla="*/ 89765 h 1664565"/>
                <a:gd name="connsiteX6" fmla="*/ 1117600 w 2532440"/>
                <a:gd name="connsiteY6" fmla="*/ 77065 h 1664565"/>
                <a:gd name="connsiteX7" fmla="*/ 1054100 w 2532440"/>
                <a:gd name="connsiteY7" fmla="*/ 64365 h 1664565"/>
                <a:gd name="connsiteX8" fmla="*/ 774700 w 2532440"/>
                <a:gd name="connsiteY8" fmla="*/ 77065 h 1664565"/>
                <a:gd name="connsiteX9" fmla="*/ 698500 w 2532440"/>
                <a:gd name="connsiteY9" fmla="*/ 89765 h 1664565"/>
                <a:gd name="connsiteX10" fmla="*/ 584200 w 2532440"/>
                <a:gd name="connsiteY10" fmla="*/ 127865 h 1664565"/>
                <a:gd name="connsiteX11" fmla="*/ 419100 w 2532440"/>
                <a:gd name="connsiteY11" fmla="*/ 178665 h 1664565"/>
                <a:gd name="connsiteX12" fmla="*/ 368300 w 2532440"/>
                <a:gd name="connsiteY12" fmla="*/ 204065 h 1664565"/>
                <a:gd name="connsiteX13" fmla="*/ 279400 w 2532440"/>
                <a:gd name="connsiteY13" fmla="*/ 229465 h 1664565"/>
                <a:gd name="connsiteX14" fmla="*/ 228600 w 2532440"/>
                <a:gd name="connsiteY14" fmla="*/ 254865 h 1664565"/>
                <a:gd name="connsiteX15" fmla="*/ 190500 w 2532440"/>
                <a:gd name="connsiteY15" fmla="*/ 292965 h 1664565"/>
                <a:gd name="connsiteX16" fmla="*/ 152400 w 2532440"/>
                <a:gd name="connsiteY16" fmla="*/ 318365 h 1664565"/>
                <a:gd name="connsiteX17" fmla="*/ 127000 w 2532440"/>
                <a:gd name="connsiteY17" fmla="*/ 356465 h 1664565"/>
                <a:gd name="connsiteX18" fmla="*/ 76200 w 2532440"/>
                <a:gd name="connsiteY18" fmla="*/ 458065 h 1664565"/>
                <a:gd name="connsiteX19" fmla="*/ 50800 w 2532440"/>
                <a:gd name="connsiteY19" fmla="*/ 496165 h 1664565"/>
                <a:gd name="connsiteX20" fmla="*/ 25400 w 2532440"/>
                <a:gd name="connsiteY20" fmla="*/ 585065 h 1664565"/>
                <a:gd name="connsiteX21" fmla="*/ 0 w 2532440"/>
                <a:gd name="connsiteY21" fmla="*/ 699365 h 1664565"/>
                <a:gd name="connsiteX22" fmla="*/ 25400 w 2532440"/>
                <a:gd name="connsiteY22" fmla="*/ 953365 h 1664565"/>
                <a:gd name="connsiteX23" fmla="*/ 76200 w 2532440"/>
                <a:gd name="connsiteY23" fmla="*/ 1054965 h 1664565"/>
                <a:gd name="connsiteX24" fmla="*/ 114300 w 2532440"/>
                <a:gd name="connsiteY24" fmla="*/ 1093065 h 1664565"/>
                <a:gd name="connsiteX25" fmla="*/ 241300 w 2532440"/>
                <a:gd name="connsiteY25" fmla="*/ 1245465 h 1664565"/>
                <a:gd name="connsiteX26" fmla="*/ 342900 w 2532440"/>
                <a:gd name="connsiteY26" fmla="*/ 1334365 h 1664565"/>
                <a:gd name="connsiteX27" fmla="*/ 381000 w 2532440"/>
                <a:gd name="connsiteY27" fmla="*/ 1359765 h 1664565"/>
                <a:gd name="connsiteX28" fmla="*/ 495300 w 2532440"/>
                <a:gd name="connsiteY28" fmla="*/ 1423265 h 1664565"/>
                <a:gd name="connsiteX29" fmla="*/ 558800 w 2532440"/>
                <a:gd name="connsiteY29" fmla="*/ 1461365 h 1664565"/>
                <a:gd name="connsiteX30" fmla="*/ 596900 w 2532440"/>
                <a:gd name="connsiteY30" fmla="*/ 1486765 h 1664565"/>
                <a:gd name="connsiteX31" fmla="*/ 647700 w 2532440"/>
                <a:gd name="connsiteY31" fmla="*/ 1499465 h 1664565"/>
                <a:gd name="connsiteX32" fmla="*/ 749300 w 2532440"/>
                <a:gd name="connsiteY32" fmla="*/ 1550265 h 1664565"/>
                <a:gd name="connsiteX33" fmla="*/ 939800 w 2532440"/>
                <a:gd name="connsiteY33" fmla="*/ 1588365 h 1664565"/>
                <a:gd name="connsiteX34" fmla="*/ 1066800 w 2532440"/>
                <a:gd name="connsiteY34" fmla="*/ 1613765 h 1664565"/>
                <a:gd name="connsiteX35" fmla="*/ 1130300 w 2532440"/>
                <a:gd name="connsiteY35" fmla="*/ 1626465 h 1664565"/>
                <a:gd name="connsiteX36" fmla="*/ 1371600 w 2532440"/>
                <a:gd name="connsiteY36" fmla="*/ 1651865 h 1664565"/>
                <a:gd name="connsiteX37" fmla="*/ 1447800 w 2532440"/>
                <a:gd name="connsiteY37" fmla="*/ 1664565 h 1664565"/>
                <a:gd name="connsiteX38" fmla="*/ 2044700 w 2532440"/>
                <a:gd name="connsiteY38" fmla="*/ 1651865 h 1664565"/>
                <a:gd name="connsiteX39" fmla="*/ 2133600 w 2532440"/>
                <a:gd name="connsiteY39" fmla="*/ 1613765 h 1664565"/>
                <a:gd name="connsiteX40" fmla="*/ 2209800 w 2532440"/>
                <a:gd name="connsiteY40" fmla="*/ 1588365 h 1664565"/>
                <a:gd name="connsiteX41" fmla="*/ 2298700 w 2532440"/>
                <a:gd name="connsiteY41" fmla="*/ 1537565 h 1664565"/>
                <a:gd name="connsiteX42" fmla="*/ 2362200 w 2532440"/>
                <a:gd name="connsiteY42" fmla="*/ 1512165 h 1664565"/>
                <a:gd name="connsiteX43" fmla="*/ 2387600 w 2532440"/>
                <a:gd name="connsiteY43" fmla="*/ 1474065 h 1664565"/>
                <a:gd name="connsiteX44" fmla="*/ 2425700 w 2532440"/>
                <a:gd name="connsiteY44" fmla="*/ 1423265 h 1664565"/>
                <a:gd name="connsiteX45" fmla="*/ 2451100 w 2532440"/>
                <a:gd name="connsiteY45" fmla="*/ 1359765 h 1664565"/>
                <a:gd name="connsiteX46" fmla="*/ 2476500 w 2532440"/>
                <a:gd name="connsiteY46" fmla="*/ 1308965 h 1664565"/>
                <a:gd name="connsiteX47" fmla="*/ 2501900 w 2532440"/>
                <a:gd name="connsiteY47" fmla="*/ 1207365 h 1664565"/>
                <a:gd name="connsiteX48" fmla="*/ 2514600 w 2532440"/>
                <a:gd name="connsiteY48" fmla="*/ 1169265 h 1664565"/>
                <a:gd name="connsiteX49" fmla="*/ 2514600 w 2532440"/>
                <a:gd name="connsiteY49" fmla="*/ 788265 h 1664565"/>
                <a:gd name="connsiteX50" fmla="*/ 2489200 w 2532440"/>
                <a:gd name="connsiteY50" fmla="*/ 686665 h 1664565"/>
                <a:gd name="connsiteX51" fmla="*/ 2438400 w 2532440"/>
                <a:gd name="connsiteY51" fmla="*/ 610465 h 1664565"/>
                <a:gd name="connsiteX52" fmla="*/ 2413000 w 2532440"/>
                <a:gd name="connsiteY52" fmla="*/ 572365 h 1664565"/>
                <a:gd name="connsiteX53" fmla="*/ 2298700 w 2532440"/>
                <a:gd name="connsiteY53" fmla="*/ 470765 h 1664565"/>
                <a:gd name="connsiteX54" fmla="*/ 2247900 w 2532440"/>
                <a:gd name="connsiteY54" fmla="*/ 419965 h 1664565"/>
                <a:gd name="connsiteX55" fmla="*/ 2209800 w 2532440"/>
                <a:gd name="connsiteY55" fmla="*/ 407265 h 1664565"/>
                <a:gd name="connsiteX56" fmla="*/ 2095500 w 2532440"/>
                <a:gd name="connsiteY56" fmla="*/ 331065 h 1664565"/>
                <a:gd name="connsiteX57" fmla="*/ 2057400 w 2532440"/>
                <a:gd name="connsiteY57" fmla="*/ 305665 h 1664565"/>
                <a:gd name="connsiteX58" fmla="*/ 1955800 w 2532440"/>
                <a:gd name="connsiteY58" fmla="*/ 267565 h 1664565"/>
                <a:gd name="connsiteX59" fmla="*/ 1892300 w 2532440"/>
                <a:gd name="connsiteY59" fmla="*/ 254865 h 1664565"/>
                <a:gd name="connsiteX60" fmla="*/ 1828800 w 2532440"/>
                <a:gd name="connsiteY60" fmla="*/ 229465 h 1664565"/>
                <a:gd name="connsiteX61" fmla="*/ 1765300 w 2532440"/>
                <a:gd name="connsiteY61" fmla="*/ 216765 h 1664565"/>
                <a:gd name="connsiteX62" fmla="*/ 1701800 w 2532440"/>
                <a:gd name="connsiteY62" fmla="*/ 191365 h 1664565"/>
                <a:gd name="connsiteX63" fmla="*/ 1536700 w 2532440"/>
                <a:gd name="connsiteY63" fmla="*/ 153265 h 1664565"/>
                <a:gd name="connsiteX64" fmla="*/ 1397000 w 2532440"/>
                <a:gd name="connsiteY64" fmla="*/ 102465 h 1664565"/>
                <a:gd name="connsiteX65" fmla="*/ 1257300 w 2532440"/>
                <a:gd name="connsiteY65" fmla="*/ 77065 h 1664565"/>
                <a:gd name="connsiteX66" fmla="*/ 1206500 w 2532440"/>
                <a:gd name="connsiteY66" fmla="*/ 64365 h 1664565"/>
                <a:gd name="connsiteX67" fmla="*/ 1143000 w 2532440"/>
                <a:gd name="connsiteY67" fmla="*/ 51665 h 1664565"/>
                <a:gd name="connsiteX68" fmla="*/ 1066800 w 2532440"/>
                <a:gd name="connsiteY68" fmla="*/ 38965 h 1664565"/>
                <a:gd name="connsiteX69" fmla="*/ 876300 w 2532440"/>
                <a:gd name="connsiteY69" fmla="*/ 865 h 1664565"/>
                <a:gd name="connsiteX70" fmla="*/ 800100 w 2532440"/>
                <a:gd name="connsiteY70" fmla="*/ 865 h 166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532440" h="1664565">
                  <a:moveTo>
                    <a:pt x="1587500" y="254865"/>
                  </a:moveTo>
                  <a:cubicBezTo>
                    <a:pt x="1566333" y="250632"/>
                    <a:pt x="1543725" y="250932"/>
                    <a:pt x="1524000" y="242165"/>
                  </a:cubicBezTo>
                  <a:cubicBezTo>
                    <a:pt x="1402110" y="187992"/>
                    <a:pt x="1565114" y="201644"/>
                    <a:pt x="1371600" y="153265"/>
                  </a:cubicBezTo>
                  <a:cubicBezTo>
                    <a:pt x="1337733" y="144798"/>
                    <a:pt x="1301224" y="143477"/>
                    <a:pt x="1270000" y="127865"/>
                  </a:cubicBezTo>
                  <a:cubicBezTo>
                    <a:pt x="1253067" y="119398"/>
                    <a:pt x="1237161" y="108452"/>
                    <a:pt x="1219200" y="102465"/>
                  </a:cubicBezTo>
                  <a:cubicBezTo>
                    <a:pt x="1198722" y="95639"/>
                    <a:pt x="1176641" y="95000"/>
                    <a:pt x="1155700" y="89765"/>
                  </a:cubicBezTo>
                  <a:cubicBezTo>
                    <a:pt x="1142713" y="86518"/>
                    <a:pt x="1130587" y="80312"/>
                    <a:pt x="1117600" y="77065"/>
                  </a:cubicBezTo>
                  <a:cubicBezTo>
                    <a:pt x="1096659" y="71830"/>
                    <a:pt x="1075267" y="68598"/>
                    <a:pt x="1054100" y="64365"/>
                  </a:cubicBezTo>
                  <a:cubicBezTo>
                    <a:pt x="960967" y="68598"/>
                    <a:pt x="867693" y="70423"/>
                    <a:pt x="774700" y="77065"/>
                  </a:cubicBezTo>
                  <a:cubicBezTo>
                    <a:pt x="749015" y="78900"/>
                    <a:pt x="723482" y="83520"/>
                    <a:pt x="698500" y="89765"/>
                  </a:cubicBezTo>
                  <a:cubicBezTo>
                    <a:pt x="647700" y="102465"/>
                    <a:pt x="628650" y="115165"/>
                    <a:pt x="584200" y="127865"/>
                  </a:cubicBezTo>
                  <a:cubicBezTo>
                    <a:pt x="563953" y="133650"/>
                    <a:pt x="442531" y="166950"/>
                    <a:pt x="419100" y="178665"/>
                  </a:cubicBezTo>
                  <a:cubicBezTo>
                    <a:pt x="402167" y="187132"/>
                    <a:pt x="385701" y="196607"/>
                    <a:pt x="368300" y="204065"/>
                  </a:cubicBezTo>
                  <a:cubicBezTo>
                    <a:pt x="296660" y="234768"/>
                    <a:pt x="365329" y="197242"/>
                    <a:pt x="279400" y="229465"/>
                  </a:cubicBezTo>
                  <a:cubicBezTo>
                    <a:pt x="261673" y="236112"/>
                    <a:pt x="244006" y="243861"/>
                    <a:pt x="228600" y="254865"/>
                  </a:cubicBezTo>
                  <a:cubicBezTo>
                    <a:pt x="213985" y="265304"/>
                    <a:pt x="204298" y="281467"/>
                    <a:pt x="190500" y="292965"/>
                  </a:cubicBezTo>
                  <a:cubicBezTo>
                    <a:pt x="178774" y="302736"/>
                    <a:pt x="165100" y="309898"/>
                    <a:pt x="152400" y="318365"/>
                  </a:cubicBezTo>
                  <a:cubicBezTo>
                    <a:pt x="143933" y="331065"/>
                    <a:pt x="134309" y="343065"/>
                    <a:pt x="127000" y="356465"/>
                  </a:cubicBezTo>
                  <a:cubicBezTo>
                    <a:pt x="108869" y="389706"/>
                    <a:pt x="97203" y="426560"/>
                    <a:pt x="76200" y="458065"/>
                  </a:cubicBezTo>
                  <a:cubicBezTo>
                    <a:pt x="67733" y="470765"/>
                    <a:pt x="57626" y="482513"/>
                    <a:pt x="50800" y="496165"/>
                  </a:cubicBezTo>
                  <a:cubicBezTo>
                    <a:pt x="40650" y="516465"/>
                    <a:pt x="30825" y="566076"/>
                    <a:pt x="25400" y="585065"/>
                  </a:cubicBezTo>
                  <a:cubicBezTo>
                    <a:pt x="388" y="672606"/>
                    <a:pt x="22919" y="561849"/>
                    <a:pt x="0" y="699365"/>
                  </a:cubicBezTo>
                  <a:cubicBezTo>
                    <a:pt x="3153" y="752970"/>
                    <a:pt x="-8178" y="879492"/>
                    <a:pt x="25400" y="953365"/>
                  </a:cubicBezTo>
                  <a:cubicBezTo>
                    <a:pt x="41068" y="987835"/>
                    <a:pt x="49426" y="1028191"/>
                    <a:pt x="76200" y="1054965"/>
                  </a:cubicBezTo>
                  <a:lnTo>
                    <a:pt x="114300" y="1093065"/>
                  </a:lnTo>
                  <a:cubicBezTo>
                    <a:pt x="144039" y="1182282"/>
                    <a:pt x="117534" y="1121699"/>
                    <a:pt x="241300" y="1245465"/>
                  </a:cubicBezTo>
                  <a:cubicBezTo>
                    <a:pt x="288294" y="1292459"/>
                    <a:pt x="280880" y="1287850"/>
                    <a:pt x="342900" y="1334365"/>
                  </a:cubicBezTo>
                  <a:cubicBezTo>
                    <a:pt x="355111" y="1343523"/>
                    <a:pt x="368580" y="1350893"/>
                    <a:pt x="381000" y="1359765"/>
                  </a:cubicBezTo>
                  <a:cubicBezTo>
                    <a:pt x="497573" y="1443032"/>
                    <a:pt x="360950" y="1356090"/>
                    <a:pt x="495300" y="1423265"/>
                  </a:cubicBezTo>
                  <a:cubicBezTo>
                    <a:pt x="517378" y="1434304"/>
                    <a:pt x="537868" y="1448282"/>
                    <a:pt x="558800" y="1461365"/>
                  </a:cubicBezTo>
                  <a:cubicBezTo>
                    <a:pt x="571743" y="1469455"/>
                    <a:pt x="582871" y="1480752"/>
                    <a:pt x="596900" y="1486765"/>
                  </a:cubicBezTo>
                  <a:cubicBezTo>
                    <a:pt x="612943" y="1493641"/>
                    <a:pt x="631588" y="1492752"/>
                    <a:pt x="647700" y="1499465"/>
                  </a:cubicBezTo>
                  <a:cubicBezTo>
                    <a:pt x="682651" y="1514028"/>
                    <a:pt x="712566" y="1541082"/>
                    <a:pt x="749300" y="1550265"/>
                  </a:cubicBezTo>
                  <a:cubicBezTo>
                    <a:pt x="945758" y="1599379"/>
                    <a:pt x="759904" y="1556619"/>
                    <a:pt x="939800" y="1588365"/>
                  </a:cubicBezTo>
                  <a:cubicBezTo>
                    <a:pt x="982315" y="1595868"/>
                    <a:pt x="1024467" y="1605298"/>
                    <a:pt x="1066800" y="1613765"/>
                  </a:cubicBezTo>
                  <a:cubicBezTo>
                    <a:pt x="1087967" y="1617998"/>
                    <a:pt x="1108821" y="1624317"/>
                    <a:pt x="1130300" y="1626465"/>
                  </a:cubicBezTo>
                  <a:lnTo>
                    <a:pt x="1371600" y="1651865"/>
                  </a:lnTo>
                  <a:cubicBezTo>
                    <a:pt x="1397124" y="1655268"/>
                    <a:pt x="1422400" y="1660332"/>
                    <a:pt x="1447800" y="1664565"/>
                  </a:cubicBezTo>
                  <a:lnTo>
                    <a:pt x="2044700" y="1651865"/>
                  </a:lnTo>
                  <a:cubicBezTo>
                    <a:pt x="2067411" y="1650957"/>
                    <a:pt x="2117989" y="1620009"/>
                    <a:pt x="2133600" y="1613765"/>
                  </a:cubicBezTo>
                  <a:cubicBezTo>
                    <a:pt x="2158459" y="1603821"/>
                    <a:pt x="2184941" y="1598309"/>
                    <a:pt x="2209800" y="1588365"/>
                  </a:cubicBezTo>
                  <a:cubicBezTo>
                    <a:pt x="2321126" y="1543835"/>
                    <a:pt x="2207057" y="1583387"/>
                    <a:pt x="2298700" y="1537565"/>
                  </a:cubicBezTo>
                  <a:cubicBezTo>
                    <a:pt x="2319090" y="1527370"/>
                    <a:pt x="2341033" y="1520632"/>
                    <a:pt x="2362200" y="1512165"/>
                  </a:cubicBezTo>
                  <a:cubicBezTo>
                    <a:pt x="2370667" y="1499465"/>
                    <a:pt x="2378728" y="1486485"/>
                    <a:pt x="2387600" y="1474065"/>
                  </a:cubicBezTo>
                  <a:cubicBezTo>
                    <a:pt x="2399903" y="1456841"/>
                    <a:pt x="2415421" y="1441768"/>
                    <a:pt x="2425700" y="1423265"/>
                  </a:cubicBezTo>
                  <a:cubicBezTo>
                    <a:pt x="2436771" y="1403337"/>
                    <a:pt x="2441841" y="1380597"/>
                    <a:pt x="2451100" y="1359765"/>
                  </a:cubicBezTo>
                  <a:cubicBezTo>
                    <a:pt x="2458789" y="1342465"/>
                    <a:pt x="2470513" y="1326926"/>
                    <a:pt x="2476500" y="1308965"/>
                  </a:cubicBezTo>
                  <a:cubicBezTo>
                    <a:pt x="2487539" y="1275847"/>
                    <a:pt x="2490861" y="1240483"/>
                    <a:pt x="2501900" y="1207365"/>
                  </a:cubicBezTo>
                  <a:lnTo>
                    <a:pt x="2514600" y="1169265"/>
                  </a:lnTo>
                  <a:cubicBezTo>
                    <a:pt x="2537940" y="1005883"/>
                    <a:pt x="2538831" y="1038654"/>
                    <a:pt x="2514600" y="788265"/>
                  </a:cubicBezTo>
                  <a:cubicBezTo>
                    <a:pt x="2511237" y="753518"/>
                    <a:pt x="2508564" y="715711"/>
                    <a:pt x="2489200" y="686665"/>
                  </a:cubicBezTo>
                  <a:lnTo>
                    <a:pt x="2438400" y="610465"/>
                  </a:lnTo>
                  <a:cubicBezTo>
                    <a:pt x="2429933" y="597765"/>
                    <a:pt x="2423793" y="583158"/>
                    <a:pt x="2413000" y="572365"/>
                  </a:cubicBezTo>
                  <a:cubicBezTo>
                    <a:pt x="2284937" y="444302"/>
                    <a:pt x="2446660" y="602285"/>
                    <a:pt x="2298700" y="470765"/>
                  </a:cubicBezTo>
                  <a:cubicBezTo>
                    <a:pt x="2280802" y="454855"/>
                    <a:pt x="2267387" y="433884"/>
                    <a:pt x="2247900" y="419965"/>
                  </a:cubicBezTo>
                  <a:cubicBezTo>
                    <a:pt x="2237007" y="412184"/>
                    <a:pt x="2221363" y="414010"/>
                    <a:pt x="2209800" y="407265"/>
                  </a:cubicBezTo>
                  <a:cubicBezTo>
                    <a:pt x="2170247" y="384192"/>
                    <a:pt x="2133600" y="356465"/>
                    <a:pt x="2095500" y="331065"/>
                  </a:cubicBezTo>
                  <a:cubicBezTo>
                    <a:pt x="2082800" y="322598"/>
                    <a:pt x="2072208" y="309367"/>
                    <a:pt x="2057400" y="305665"/>
                  </a:cubicBezTo>
                  <a:cubicBezTo>
                    <a:pt x="1865776" y="257759"/>
                    <a:pt x="2155035" y="333977"/>
                    <a:pt x="1955800" y="267565"/>
                  </a:cubicBezTo>
                  <a:cubicBezTo>
                    <a:pt x="1935322" y="260739"/>
                    <a:pt x="1912975" y="261068"/>
                    <a:pt x="1892300" y="254865"/>
                  </a:cubicBezTo>
                  <a:cubicBezTo>
                    <a:pt x="1870464" y="248314"/>
                    <a:pt x="1850636" y="236016"/>
                    <a:pt x="1828800" y="229465"/>
                  </a:cubicBezTo>
                  <a:cubicBezTo>
                    <a:pt x="1808125" y="223262"/>
                    <a:pt x="1785975" y="222968"/>
                    <a:pt x="1765300" y="216765"/>
                  </a:cubicBezTo>
                  <a:cubicBezTo>
                    <a:pt x="1743464" y="210214"/>
                    <a:pt x="1723427" y="198574"/>
                    <a:pt x="1701800" y="191365"/>
                  </a:cubicBezTo>
                  <a:cubicBezTo>
                    <a:pt x="1620615" y="164303"/>
                    <a:pt x="1616167" y="166509"/>
                    <a:pt x="1536700" y="153265"/>
                  </a:cubicBezTo>
                  <a:cubicBezTo>
                    <a:pt x="1488006" y="133787"/>
                    <a:pt x="1448243" y="116440"/>
                    <a:pt x="1397000" y="102465"/>
                  </a:cubicBezTo>
                  <a:cubicBezTo>
                    <a:pt x="1359543" y="92249"/>
                    <a:pt x="1293603" y="84326"/>
                    <a:pt x="1257300" y="77065"/>
                  </a:cubicBezTo>
                  <a:cubicBezTo>
                    <a:pt x="1240184" y="73642"/>
                    <a:pt x="1223539" y="68151"/>
                    <a:pt x="1206500" y="64365"/>
                  </a:cubicBezTo>
                  <a:cubicBezTo>
                    <a:pt x="1185428" y="59682"/>
                    <a:pt x="1164238" y="55526"/>
                    <a:pt x="1143000" y="51665"/>
                  </a:cubicBezTo>
                  <a:cubicBezTo>
                    <a:pt x="1117665" y="47059"/>
                    <a:pt x="1091979" y="44360"/>
                    <a:pt x="1066800" y="38965"/>
                  </a:cubicBezTo>
                  <a:cubicBezTo>
                    <a:pt x="971301" y="18501"/>
                    <a:pt x="969624" y="8044"/>
                    <a:pt x="876300" y="865"/>
                  </a:cubicBezTo>
                  <a:cubicBezTo>
                    <a:pt x="850975" y="-1083"/>
                    <a:pt x="825500" y="865"/>
                    <a:pt x="800100" y="86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Verdana Pro" panose="020B0604030504040204" pitchFamily="34" charset="0"/>
              </a:endParaRPr>
            </a:p>
          </p:txBody>
        </p:sp>
        <p:cxnSp>
          <p:nvCxnSpPr>
            <p:cNvPr id="15" name="Straight Connector 14"/>
            <p:cNvCxnSpPr>
              <a:stCxn id="14" idx="59"/>
              <a:endCxn id="17" idx="1"/>
            </p:cNvCxnSpPr>
            <p:nvPr/>
          </p:nvCxnSpPr>
          <p:spPr>
            <a:xfrm flipV="1">
              <a:off x="2844800" y="1523107"/>
              <a:ext cx="1006698" cy="3818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51498" y="1169164"/>
              <a:ext cx="38010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“</a:t>
              </a:r>
              <a:r>
                <a:rPr lang="en-US" sz="2000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Kondisi</a:t>
              </a:r>
              <a:r>
                <a:rPr lang="en-US" sz="2000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” yang </a:t>
              </a:r>
              <a:r>
                <a:rPr lang="en-US" sz="2000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menentukan</a:t>
              </a:r>
              <a:endParaRPr lang="en-US" sz="2000" dirty="0">
                <a:solidFill>
                  <a:srgbClr val="FF0000"/>
                </a:solidFill>
                <a:latin typeface="Verdana Pro" panose="020B0604030504040204" pitchFamily="34" charset="0"/>
              </a:endParaRPr>
            </a:p>
            <a:p>
              <a:r>
                <a:rPr lang="en-US" sz="2000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jalannya</a:t>
              </a:r>
              <a:r>
                <a:rPr lang="en-US" sz="2000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program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2212" y="5688836"/>
            <a:ext cx="84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erdana Pro" panose="020B0604030504040204" pitchFamily="34" charset="0"/>
              </a:rPr>
              <a:t>Conditional, Branching, </a:t>
            </a:r>
            <a:r>
              <a:rPr lang="en-US" sz="2800" dirty="0" err="1">
                <a:latin typeface="Verdana Pro" panose="020B0604030504040204" pitchFamily="34" charset="0"/>
              </a:rPr>
              <a:t>Percabangan</a:t>
            </a:r>
            <a:endParaRPr lang="en-US" sz="2800" dirty="0">
              <a:latin typeface="Verdana Pro" panose="020B0604030504040204" pitchFamily="34" charset="0"/>
            </a:endParaRPr>
          </a:p>
        </p:txBody>
      </p:sp>
      <p:cxnSp>
        <p:nvCxnSpPr>
          <p:cNvPr id="23" name="Straight Arrow Connector 22"/>
          <p:cNvCxnSpPr>
            <a:endCxn id="5" idx="0"/>
          </p:cNvCxnSpPr>
          <p:nvPr/>
        </p:nvCxnSpPr>
        <p:spPr>
          <a:xfrm>
            <a:off x="2254250" y="385011"/>
            <a:ext cx="0" cy="9611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61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340" y="1552011"/>
            <a:ext cx="4240263" cy="39703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 Pro" panose="020B0604030504040204" pitchFamily="34" charset="0"/>
              </a:rPr>
              <a:t>IF(</a:t>
            </a:r>
            <a:r>
              <a:rPr lang="en-US" sz="3600" dirty="0" err="1">
                <a:latin typeface="Verdana Pro" panose="020B0604030504040204" pitchFamily="34" charset="0"/>
              </a:rPr>
              <a:t>harga</a:t>
            </a:r>
            <a:r>
              <a:rPr lang="en-US" sz="3600" dirty="0">
                <a:latin typeface="Verdana Pro" panose="020B0604030504040204" pitchFamily="34" charset="0"/>
              </a:rPr>
              <a:t>&gt;50000)</a:t>
            </a:r>
          </a:p>
          <a:p>
            <a:r>
              <a:rPr lang="en-US" sz="3600" dirty="0">
                <a:latin typeface="Verdana Pro" panose="020B0604030504040204" pitchFamily="34" charset="0"/>
              </a:rPr>
              <a:t>     ....... </a:t>
            </a:r>
          </a:p>
          <a:p>
            <a:endParaRPr lang="en-US" sz="3600" dirty="0">
              <a:latin typeface="Verdana Pro" panose="020B0604030504040204" pitchFamily="34" charset="0"/>
            </a:endParaRPr>
          </a:p>
          <a:p>
            <a:r>
              <a:rPr lang="en-US" sz="3600" dirty="0">
                <a:latin typeface="Verdana Pro" panose="020B0604030504040204" pitchFamily="34" charset="0"/>
              </a:rPr>
              <a:t>ELSE</a:t>
            </a:r>
          </a:p>
          <a:p>
            <a:r>
              <a:rPr lang="en-US" sz="3600" dirty="0">
                <a:latin typeface="Verdana Pro" panose="020B0604030504040204" pitchFamily="34" charset="0"/>
              </a:rPr>
              <a:t>     ....... </a:t>
            </a:r>
          </a:p>
          <a:p>
            <a:endParaRPr lang="en-US" sz="3600" dirty="0">
              <a:latin typeface="Verdana Pro" panose="020B0604030504040204" pitchFamily="34" charset="0"/>
            </a:endParaRPr>
          </a:p>
          <a:p>
            <a:r>
              <a:rPr lang="en-US" sz="3600" dirty="0">
                <a:latin typeface="Verdana Pro" panose="020B0604030504040204" pitchFamily="34" charset="0"/>
              </a:rPr>
              <a:t>ENDIF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259632" y="2398204"/>
            <a:ext cx="6392795" cy="369332"/>
            <a:chOff x="1041596" y="2489200"/>
            <a:chExt cx="6392795" cy="64770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3787071" y="2813050"/>
              <a:ext cx="1712225" cy="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1041596" y="2489200"/>
              <a:ext cx="2745474" cy="647700"/>
            </a:xfrm>
            <a:prstGeom prst="roundRect">
              <a:avLst>
                <a:gd name="adj" fmla="val 30392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58556" y="2551440"/>
              <a:ext cx="1875835" cy="36933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Jika</a:t>
              </a:r>
              <a:r>
                <a:rPr lang="en-US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YES/TRUE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27194" y="3982613"/>
            <a:ext cx="6405619" cy="394507"/>
            <a:chOff x="1041596" y="3937001"/>
            <a:chExt cx="6405619" cy="64770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3787071" y="4260851"/>
              <a:ext cx="1712225" cy="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1041596" y="3937001"/>
              <a:ext cx="2745474" cy="647700"/>
            </a:xfrm>
            <a:prstGeom prst="roundRect">
              <a:avLst>
                <a:gd name="adj" fmla="val 30392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58556" y="3999241"/>
              <a:ext cx="1888659" cy="36933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Jika</a:t>
              </a:r>
              <a:r>
                <a:rPr lang="en-US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 NO/FALSE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2340" y="480714"/>
            <a:ext cx="5672816" cy="1769072"/>
            <a:chOff x="1155896" y="581688"/>
            <a:chExt cx="5672816" cy="1769072"/>
          </a:xfrm>
        </p:grpSpPr>
        <p:sp>
          <p:nvSpPr>
            <p:cNvPr id="15" name="Rounded Rectangle 14"/>
            <p:cNvSpPr/>
            <p:nvPr/>
          </p:nvSpPr>
          <p:spPr>
            <a:xfrm>
              <a:off x="1155896" y="1624316"/>
              <a:ext cx="4533704" cy="726444"/>
            </a:xfrm>
            <a:prstGeom prst="roundRect">
              <a:avLst>
                <a:gd name="adj" fmla="val 30392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8056" y="581688"/>
              <a:ext cx="1460656" cy="36933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Verdana Pro" panose="020B0604030504040204" pitchFamily="34" charset="0"/>
                </a:rPr>
                <a:t>YES / NO ?</a:t>
              </a:r>
            </a:p>
          </p:txBody>
        </p:sp>
        <p:cxnSp>
          <p:nvCxnSpPr>
            <p:cNvPr id="17" name="Straight Connector 16"/>
            <p:cNvCxnSpPr>
              <a:stCxn id="16" idx="2"/>
              <a:endCxn id="15" idx="3"/>
            </p:cNvCxnSpPr>
            <p:nvPr/>
          </p:nvCxnSpPr>
          <p:spPr>
            <a:xfrm flipH="1">
              <a:off x="5689600" y="951020"/>
              <a:ext cx="408784" cy="10365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5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540" y="382707"/>
            <a:ext cx="862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Diskon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hanya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untuk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harga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barang</a:t>
            </a:r>
            <a:r>
              <a:rPr lang="en-US" dirty="0">
                <a:latin typeface="Verdana Pro" panose="020B0604030504040204" pitchFamily="34" charset="0"/>
              </a:rPr>
              <a:t> di </a:t>
            </a:r>
            <a:r>
              <a:rPr lang="en-US" dirty="0" err="1">
                <a:latin typeface="Verdana Pro" panose="020B0604030504040204" pitchFamily="34" charset="0"/>
              </a:rPr>
              <a:t>atas</a:t>
            </a:r>
            <a:r>
              <a:rPr lang="en-US" dirty="0">
                <a:latin typeface="Verdana Pro" panose="020B0604030504040204" pitchFamily="34" charset="0"/>
              </a:rPr>
              <a:t> 50000.  </a:t>
            </a:r>
            <a:r>
              <a:rPr lang="en-US" dirty="0" err="1">
                <a:latin typeface="Verdana Pro" panose="020B0604030504040204" pitchFamily="34" charset="0"/>
              </a:rPr>
              <a:t>Jika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harga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barang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lebih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dari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b="1" dirty="0">
                <a:latin typeface="Verdana Pro" panose="020B0604030504040204" pitchFamily="34" charset="0"/>
              </a:rPr>
              <a:t>100000</a:t>
            </a:r>
            <a:r>
              <a:rPr lang="en-US" dirty="0">
                <a:latin typeface="Verdana Pro" panose="020B0604030504040204" pitchFamily="34" charset="0"/>
              </a:rPr>
              <a:t>, </a:t>
            </a:r>
            <a:r>
              <a:rPr lang="en-US" dirty="0" err="1">
                <a:latin typeface="Verdana Pro" panose="020B0604030504040204" pitchFamily="34" charset="0"/>
              </a:rPr>
              <a:t>mendapat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tambahan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diskon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b="1" dirty="0">
                <a:latin typeface="Verdana Pro" panose="020B0604030504040204" pitchFamily="34" charset="0"/>
              </a:rPr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615" y="1579309"/>
            <a:ext cx="268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Harga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barang</a:t>
            </a:r>
            <a:r>
              <a:rPr lang="en-US" dirty="0">
                <a:latin typeface="Verdana Pro" panose="020B0604030504040204" pitchFamily="34" charset="0"/>
              </a:rPr>
              <a:t>: 40000</a:t>
            </a:r>
          </a:p>
          <a:p>
            <a:r>
              <a:rPr lang="en-US" dirty="0" err="1">
                <a:latin typeface="Verdana Pro" panose="020B0604030504040204" pitchFamily="34" charset="0"/>
              </a:rPr>
              <a:t>Diskon</a:t>
            </a:r>
            <a:r>
              <a:rPr lang="en-US" dirty="0">
                <a:latin typeface="Verdana Pro" panose="020B0604030504040204" pitchFamily="34" charset="0"/>
              </a:rPr>
              <a:t> (%): 25%</a:t>
            </a:r>
          </a:p>
          <a:p>
            <a:r>
              <a:rPr lang="en-US" dirty="0">
                <a:latin typeface="Verdana Pro" panose="020B0604030504040204" pitchFamily="34" charset="0"/>
              </a:rPr>
              <a:t>Total: 40000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454" y="3700665"/>
            <a:ext cx="268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Harga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barang</a:t>
            </a:r>
            <a:r>
              <a:rPr lang="en-US" dirty="0">
                <a:latin typeface="Verdana Pro" panose="020B0604030504040204" pitchFamily="34" charset="0"/>
              </a:rPr>
              <a:t>: 60000</a:t>
            </a:r>
          </a:p>
          <a:p>
            <a:r>
              <a:rPr lang="en-US" dirty="0" err="1">
                <a:latin typeface="Verdana Pro" panose="020B0604030504040204" pitchFamily="34" charset="0"/>
              </a:rPr>
              <a:t>Diskon</a:t>
            </a:r>
            <a:r>
              <a:rPr lang="en-US" dirty="0">
                <a:latin typeface="Verdana Pro" panose="020B0604030504040204" pitchFamily="34" charset="0"/>
              </a:rPr>
              <a:t> (%): 40%</a:t>
            </a:r>
          </a:p>
          <a:p>
            <a:r>
              <a:rPr lang="en-US" dirty="0">
                <a:latin typeface="Verdana Pro" panose="020B0604030504040204" pitchFamily="34" charset="0"/>
              </a:rPr>
              <a:t>Total: 36000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454" y="5382721"/>
            <a:ext cx="2836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Harga</a:t>
            </a:r>
            <a:r>
              <a:rPr lang="en-US" dirty="0">
                <a:latin typeface="Verdana Pro" panose="020B0604030504040204" pitchFamily="34" charset="0"/>
              </a:rPr>
              <a:t> </a:t>
            </a:r>
            <a:r>
              <a:rPr lang="en-US" dirty="0" err="1">
                <a:latin typeface="Verdana Pro" panose="020B0604030504040204" pitchFamily="34" charset="0"/>
              </a:rPr>
              <a:t>barang</a:t>
            </a:r>
            <a:r>
              <a:rPr lang="en-US" dirty="0">
                <a:latin typeface="Verdana Pro" panose="020B0604030504040204" pitchFamily="34" charset="0"/>
              </a:rPr>
              <a:t>: 120000</a:t>
            </a:r>
          </a:p>
          <a:p>
            <a:r>
              <a:rPr lang="en-US" dirty="0" err="1">
                <a:latin typeface="Verdana Pro" panose="020B0604030504040204" pitchFamily="34" charset="0"/>
              </a:rPr>
              <a:t>Diskon</a:t>
            </a:r>
            <a:r>
              <a:rPr lang="en-US" dirty="0">
                <a:latin typeface="Verdana Pro" panose="020B0604030504040204" pitchFamily="34" charset="0"/>
              </a:rPr>
              <a:t> (%): 25%</a:t>
            </a:r>
          </a:p>
          <a:p>
            <a:r>
              <a:rPr lang="en-US" dirty="0">
                <a:latin typeface="Verdana Pro" panose="020B0604030504040204" pitchFamily="34" charset="0"/>
              </a:rPr>
              <a:t>Total: 81000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95736" y="1244918"/>
            <a:ext cx="6516649" cy="713557"/>
            <a:chOff x="2606734" y="1598593"/>
            <a:chExt cx="5864165" cy="954107"/>
          </a:xfrm>
        </p:grpSpPr>
        <p:sp>
          <p:nvSpPr>
            <p:cNvPr id="9" name="Flowchart: Terminator 8"/>
            <p:cNvSpPr/>
            <p:nvPr/>
          </p:nvSpPr>
          <p:spPr>
            <a:xfrm>
              <a:off x="2606734" y="2056709"/>
              <a:ext cx="1273064" cy="495991"/>
            </a:xfrm>
            <a:prstGeom prst="flowChartTerminator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81833" y="1598593"/>
              <a:ext cx="4089066" cy="864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Tidak</a:t>
              </a:r>
              <a:r>
                <a:rPr lang="en-US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mendapat</a:t>
              </a:r>
              <a:r>
                <a:rPr lang="en-US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diskon</a:t>
              </a:r>
              <a:r>
                <a:rPr lang="en-US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 </a:t>
              </a:r>
            </a:p>
            <a:p>
              <a:r>
                <a:rPr lang="en-US" dirty="0" err="1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karena</a:t>
              </a:r>
              <a:r>
                <a:rPr lang="en-US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harga</a:t>
              </a:r>
              <a:r>
                <a:rPr lang="en-US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 &lt;= 50000</a:t>
              </a:r>
            </a:p>
          </p:txBody>
        </p:sp>
        <p:cxnSp>
          <p:nvCxnSpPr>
            <p:cNvPr id="11" name="Straight Connector 10"/>
            <p:cNvCxnSpPr>
              <a:stCxn id="10" idx="1"/>
              <a:endCxn id="9" idx="3"/>
            </p:cNvCxnSpPr>
            <p:nvPr/>
          </p:nvCxnSpPr>
          <p:spPr>
            <a:xfrm flipH="1">
              <a:off x="3879798" y="2030703"/>
              <a:ext cx="502035" cy="27400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020203" y="3375344"/>
            <a:ext cx="6440229" cy="701728"/>
            <a:chOff x="2606734" y="1598593"/>
            <a:chExt cx="5864165" cy="954107"/>
          </a:xfrm>
        </p:grpSpPr>
        <p:sp>
          <p:nvSpPr>
            <p:cNvPr id="16" name="Flowchart: Terminator 15"/>
            <p:cNvSpPr/>
            <p:nvPr/>
          </p:nvSpPr>
          <p:spPr>
            <a:xfrm>
              <a:off x="2606734" y="2056709"/>
              <a:ext cx="1273064" cy="495991"/>
            </a:xfrm>
            <a:prstGeom prst="flowChartTerminator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1833" y="1598593"/>
              <a:ext cx="4089066" cy="502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Diskon</a:t>
              </a:r>
              <a:r>
                <a:rPr lang="en-US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 40% </a:t>
              </a:r>
              <a:r>
                <a:rPr lang="en-US" dirty="0" err="1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karena</a:t>
              </a:r>
              <a:r>
                <a:rPr lang="en-US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harga</a:t>
              </a:r>
              <a:r>
                <a:rPr lang="en-US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 &gt; 50000</a:t>
              </a:r>
            </a:p>
          </p:txBody>
        </p:sp>
        <p:cxnSp>
          <p:nvCxnSpPr>
            <p:cNvPr id="18" name="Straight Connector 17"/>
            <p:cNvCxnSpPr>
              <a:stCxn id="17" idx="1"/>
              <a:endCxn id="16" idx="3"/>
            </p:cNvCxnSpPr>
            <p:nvPr/>
          </p:nvCxnSpPr>
          <p:spPr>
            <a:xfrm flipH="1">
              <a:off x="3879798" y="1849675"/>
              <a:ext cx="502035" cy="45503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020203" y="5048733"/>
            <a:ext cx="6867482" cy="686397"/>
            <a:chOff x="2606734" y="1598593"/>
            <a:chExt cx="5864165" cy="954107"/>
          </a:xfrm>
        </p:grpSpPr>
        <p:sp>
          <p:nvSpPr>
            <p:cNvPr id="20" name="Flowchart: Terminator 19"/>
            <p:cNvSpPr/>
            <p:nvPr/>
          </p:nvSpPr>
          <p:spPr>
            <a:xfrm>
              <a:off x="2606734" y="2056709"/>
              <a:ext cx="1423746" cy="495991"/>
            </a:xfrm>
            <a:prstGeom prst="flowChartTerminator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81833" y="1598593"/>
              <a:ext cx="4089066" cy="8984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Diskon</a:t>
              </a:r>
              <a:r>
                <a:rPr lang="en-US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 25% + 10% </a:t>
              </a:r>
              <a:r>
                <a:rPr lang="en-US" dirty="0" err="1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karena</a:t>
              </a:r>
              <a:r>
                <a:rPr lang="en-US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harga</a:t>
              </a:r>
              <a:r>
                <a:rPr lang="en-US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Verdana Pro" panose="020B0604030504040204" pitchFamily="34" charset="0"/>
                </a:rPr>
                <a:t> &gt; 100000</a:t>
              </a:r>
            </a:p>
          </p:txBody>
        </p:sp>
        <p:cxnSp>
          <p:nvCxnSpPr>
            <p:cNvPr id="22" name="Straight Connector 21"/>
            <p:cNvCxnSpPr>
              <a:stCxn id="21" idx="1"/>
              <a:endCxn id="20" idx="3"/>
            </p:cNvCxnSpPr>
            <p:nvPr/>
          </p:nvCxnSpPr>
          <p:spPr>
            <a:xfrm flipH="1">
              <a:off x="4030480" y="2047801"/>
              <a:ext cx="351353" cy="25690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20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95660" y="251713"/>
            <a:ext cx="3416300" cy="2159000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Verdana Pro" panose="020B0604030504040204" pitchFamily="34" charset="0"/>
              </a:rPr>
              <a:t>harga</a:t>
            </a:r>
            <a:r>
              <a:rPr lang="en-US" sz="2400" dirty="0">
                <a:latin typeface="Verdana Pro" panose="020B0604030504040204" pitchFamily="34" charset="0"/>
              </a:rPr>
              <a:t> &gt; 50000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211960" y="332656"/>
            <a:ext cx="3690257" cy="2259148"/>
            <a:chOff x="4211960" y="419833"/>
            <a:chExt cx="3690257" cy="2259148"/>
          </a:xfrm>
        </p:grpSpPr>
        <p:cxnSp>
          <p:nvCxnSpPr>
            <p:cNvPr id="7" name="Elbow Connector 6"/>
            <p:cNvCxnSpPr>
              <a:stCxn id="5" idx="3"/>
            </p:cNvCxnSpPr>
            <p:nvPr/>
          </p:nvCxnSpPr>
          <p:spPr>
            <a:xfrm>
              <a:off x="4211960" y="1331213"/>
              <a:ext cx="3690257" cy="1347768"/>
            </a:xfrm>
            <a:prstGeom prst="bentConnector3">
              <a:avLst>
                <a:gd name="adj1" fmla="val 10003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76849" y="419833"/>
              <a:ext cx="19800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Verdana Pro" panose="020B0604030504040204" pitchFamily="34" charset="0"/>
                </a:rPr>
                <a:t>No</a:t>
              </a:r>
            </a:p>
            <a:p>
              <a:r>
                <a:rPr lang="en-US" sz="2000" dirty="0">
                  <a:latin typeface="Verdana Pro" panose="020B0604030504040204" pitchFamily="34" charset="0"/>
                </a:rPr>
                <a:t>(</a:t>
              </a:r>
              <a:r>
                <a:rPr lang="en-US" sz="2000" dirty="0" err="1">
                  <a:latin typeface="Verdana Pro" panose="020B0604030504040204" pitchFamily="34" charset="0"/>
                </a:rPr>
                <a:t>tidak</a:t>
              </a:r>
              <a:r>
                <a:rPr lang="en-US" sz="2000" dirty="0">
                  <a:latin typeface="Verdana Pro" panose="020B0604030504040204" pitchFamily="34" charset="0"/>
                </a:rPr>
                <a:t> </a:t>
              </a:r>
              <a:r>
                <a:rPr lang="en-US" sz="2000" dirty="0" err="1">
                  <a:latin typeface="Verdana Pro" panose="020B0604030504040204" pitchFamily="34" charset="0"/>
                </a:rPr>
                <a:t>diskon</a:t>
              </a:r>
              <a:r>
                <a:rPr lang="en-US" sz="2000" dirty="0">
                  <a:latin typeface="Verdana Pro" panose="020B0604030504040204" pitchFamily="34" charset="0"/>
                </a:rPr>
                <a:t>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03810" y="2410713"/>
            <a:ext cx="1346357" cy="961222"/>
            <a:chOff x="2482850" y="2410713"/>
            <a:chExt cx="1346357" cy="961222"/>
          </a:xfrm>
        </p:grpSpPr>
        <p:cxnSp>
          <p:nvCxnSpPr>
            <p:cNvPr id="8" name="Straight Arrow Connector 7"/>
            <p:cNvCxnSpPr>
              <a:stCxn id="5" idx="2"/>
              <a:endCxn id="13" idx="0"/>
            </p:cNvCxnSpPr>
            <p:nvPr/>
          </p:nvCxnSpPr>
          <p:spPr>
            <a:xfrm>
              <a:off x="2482850" y="2410713"/>
              <a:ext cx="0" cy="96122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76941" y="2505005"/>
              <a:ext cx="1252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Verdana Pro" panose="020B0604030504040204" pitchFamily="34" charset="0"/>
                </a:rPr>
                <a:t>Yes</a:t>
              </a:r>
            </a:p>
            <a:p>
              <a:r>
                <a:rPr lang="en-US" sz="2000" dirty="0">
                  <a:latin typeface="Verdana Pro" panose="020B0604030504040204" pitchFamily="34" charset="0"/>
                </a:rPr>
                <a:t>(</a:t>
              </a:r>
              <a:r>
                <a:rPr lang="en-US" sz="2000" dirty="0" err="1">
                  <a:latin typeface="Verdana Pro" panose="020B0604030504040204" pitchFamily="34" charset="0"/>
                </a:rPr>
                <a:t>diskon</a:t>
              </a:r>
              <a:r>
                <a:rPr lang="en-US" sz="2000" dirty="0">
                  <a:latin typeface="Verdana Pro" panose="020B0604030504040204" pitchFamily="34" charset="0"/>
                </a:rPr>
                <a:t>)</a:t>
              </a:r>
            </a:p>
          </p:txBody>
        </p:sp>
      </p:grpSp>
      <p:sp>
        <p:nvSpPr>
          <p:cNvPr id="13" name="Flowchart: Decision 12"/>
          <p:cNvSpPr/>
          <p:nvPr/>
        </p:nvSpPr>
        <p:spPr>
          <a:xfrm>
            <a:off x="795660" y="3371935"/>
            <a:ext cx="3416300" cy="2159000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Verdana Pro" panose="020B0604030504040204" pitchFamily="34" charset="0"/>
              </a:rPr>
              <a:t>harga</a:t>
            </a:r>
            <a:r>
              <a:rPr lang="en-US" sz="2000" dirty="0">
                <a:latin typeface="Verdana Pro" panose="020B0604030504040204" pitchFamily="34" charset="0"/>
              </a:rPr>
              <a:t> &gt; 100000 ?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03810" y="5530935"/>
            <a:ext cx="3088700" cy="961222"/>
            <a:chOff x="2503810" y="5530935"/>
            <a:chExt cx="3088700" cy="961222"/>
          </a:xfrm>
        </p:grpSpPr>
        <p:cxnSp>
          <p:nvCxnSpPr>
            <p:cNvPr id="16" name="Straight Arrow Connector 15"/>
            <p:cNvCxnSpPr>
              <a:stCxn id="13" idx="2"/>
            </p:cNvCxnSpPr>
            <p:nvPr/>
          </p:nvCxnSpPr>
          <p:spPr>
            <a:xfrm>
              <a:off x="2503810" y="5530935"/>
              <a:ext cx="0" cy="96122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76941" y="5625227"/>
              <a:ext cx="30155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Verdana Pro" panose="020B0604030504040204" pitchFamily="34" charset="0"/>
                </a:rPr>
                <a:t>Yes</a:t>
              </a:r>
            </a:p>
            <a:p>
              <a:r>
                <a:rPr lang="en-US" sz="2000" dirty="0">
                  <a:latin typeface="Verdana Pro" panose="020B0604030504040204" pitchFamily="34" charset="0"/>
                </a:rPr>
                <a:t>(</a:t>
              </a:r>
              <a:r>
                <a:rPr lang="en-US" sz="2000" dirty="0" err="1">
                  <a:latin typeface="Verdana Pro" panose="020B0604030504040204" pitchFamily="34" charset="0"/>
                </a:rPr>
                <a:t>tambah</a:t>
              </a:r>
              <a:r>
                <a:rPr lang="en-US" sz="2000" dirty="0">
                  <a:latin typeface="Verdana Pro" panose="020B0604030504040204" pitchFamily="34" charset="0"/>
                </a:rPr>
                <a:t> </a:t>
              </a:r>
              <a:r>
                <a:rPr lang="en-US" sz="2000" dirty="0" err="1">
                  <a:latin typeface="Verdana Pro" panose="020B0604030504040204" pitchFamily="34" charset="0"/>
                </a:rPr>
                <a:t>diskon</a:t>
              </a:r>
              <a:r>
                <a:rPr lang="en-US" sz="2000" dirty="0">
                  <a:latin typeface="Verdana Pro" panose="020B0604030504040204" pitchFamily="34" charset="0"/>
                </a:rPr>
                <a:t> 10%)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11960" y="4276006"/>
            <a:ext cx="4020696" cy="866930"/>
            <a:chOff x="4211960" y="4363183"/>
            <a:chExt cx="4020696" cy="866930"/>
          </a:xfrm>
        </p:grpSpPr>
        <p:cxnSp>
          <p:nvCxnSpPr>
            <p:cNvPr id="19" name="Elbow Connector 18"/>
            <p:cNvCxnSpPr>
              <a:stCxn id="13" idx="3"/>
            </p:cNvCxnSpPr>
            <p:nvPr/>
          </p:nvCxnSpPr>
          <p:spPr>
            <a:xfrm>
              <a:off x="4211960" y="4451435"/>
              <a:ext cx="1155700" cy="778678"/>
            </a:xfrm>
            <a:prstGeom prst="bentConnector3">
              <a:avLst>
                <a:gd name="adj1" fmla="val 99968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412653" y="4363183"/>
              <a:ext cx="28200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Verdana Pro" panose="020B0604030504040204" pitchFamily="34" charset="0"/>
                </a:rPr>
                <a:t>No</a:t>
              </a:r>
            </a:p>
            <a:p>
              <a:r>
                <a:rPr lang="en-US" sz="2000" dirty="0">
                  <a:latin typeface="Verdana Pro" panose="020B0604030504040204" pitchFamily="34" charset="0"/>
                </a:rPr>
                <a:t>(</a:t>
              </a:r>
              <a:r>
                <a:rPr lang="en-US" sz="2000" dirty="0" err="1">
                  <a:latin typeface="Verdana Pro" panose="020B0604030504040204" pitchFamily="34" charset="0"/>
                </a:rPr>
                <a:t>tidak</a:t>
              </a:r>
              <a:r>
                <a:rPr lang="en-US" sz="2000" dirty="0">
                  <a:latin typeface="Verdana Pro" panose="020B0604030504040204" pitchFamily="34" charset="0"/>
                </a:rPr>
                <a:t> </a:t>
              </a:r>
              <a:r>
                <a:rPr lang="en-US" sz="2000" dirty="0" err="1">
                  <a:latin typeface="Verdana Pro" panose="020B0604030504040204" pitchFamily="34" charset="0"/>
                </a:rPr>
                <a:t>tambah</a:t>
              </a:r>
              <a:r>
                <a:rPr lang="en-US" sz="2000" dirty="0">
                  <a:latin typeface="Verdana Pro" panose="020B0604030504040204" pitchFamily="34" charset="0"/>
                </a:rPr>
                <a:t> 10%)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20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D73D-25A0-4BB1-8991-CB28D65C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BA4C-6F01-4817-B4DB-355F86AA1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1268760"/>
            <a:ext cx="8537321" cy="479583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a = 33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b = 200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if b &gt; a: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  print("b &gt; a")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Python </a:t>
            </a:r>
            <a:r>
              <a:rPr lang="en-GB" sz="2400" dirty="0" err="1"/>
              <a:t>mengunakan</a:t>
            </a:r>
            <a:r>
              <a:rPr lang="en-GB" sz="2400" dirty="0"/>
              <a:t> </a:t>
            </a:r>
            <a:r>
              <a:rPr lang="en-GB" sz="2400" dirty="0" err="1"/>
              <a:t>indentasi</a:t>
            </a:r>
            <a:r>
              <a:rPr lang="en-GB" sz="2400" dirty="0"/>
              <a:t> pada </a:t>
            </a:r>
            <a:r>
              <a:rPr lang="en-GB" sz="2400" dirty="0" err="1"/>
              <a:t>percabangan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>
                <a:latin typeface="Consolas" panose="020B0609020204030204" pitchFamily="49" charset="0"/>
              </a:rPr>
              <a:t>a = 33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b = 200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if b &gt; a: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print("b &gt; a") #error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8315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D1DF-72A9-4ACD-871F-E185BC1B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3888-BDC7-424F-8F94-061C99FE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Elif</a:t>
            </a:r>
            <a:endParaRPr lang="en-US" sz="2400" b="1" dirty="0"/>
          </a:p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lain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b="1" dirty="0"/>
              <a:t>else if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GB" sz="2400" dirty="0">
                <a:latin typeface="Consolas" panose="020B0609020204030204" pitchFamily="49" charset="0"/>
              </a:rPr>
              <a:t>a = 33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b = 33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b="1" dirty="0">
                <a:latin typeface="Consolas" panose="020B0609020204030204" pitchFamily="49" charset="0"/>
              </a:rPr>
              <a:t>if</a:t>
            </a:r>
            <a:r>
              <a:rPr lang="en-GB" sz="2400" dirty="0">
                <a:latin typeface="Consolas" panose="020B0609020204030204" pitchFamily="49" charset="0"/>
              </a:rPr>
              <a:t> b &gt; a: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  print("b is greater than a")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b="1" dirty="0" err="1">
                <a:latin typeface="Consolas" panose="020B0609020204030204" pitchFamily="49" charset="0"/>
              </a:rPr>
              <a:t>elif</a:t>
            </a:r>
            <a:r>
              <a:rPr lang="en-GB" sz="2400" dirty="0">
                <a:latin typeface="Consolas" panose="020B0609020204030204" pitchFamily="49" charset="0"/>
              </a:rPr>
              <a:t> a == b: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  print("a and b are equal")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63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DEAC-C0DC-49B8-BCA1-CD254CB9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6A1D0-5A31-4FDD-8750-563CC863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Else</a:t>
            </a:r>
          </a:p>
          <a:p>
            <a:r>
              <a:rPr lang="en-US" sz="2400" dirty="0" err="1"/>
              <a:t>Dituliskan</a:t>
            </a:r>
            <a:r>
              <a:rPr lang="en-US" sz="2400" dirty="0"/>
              <a:t> pada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percabangan</a:t>
            </a:r>
            <a:r>
              <a:rPr lang="en-US" sz="2400" dirty="0"/>
              <a:t> </a:t>
            </a:r>
            <a:r>
              <a:rPr lang="en-US" sz="2400" dirty="0" err="1"/>
              <a:t>bertingkat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GB" sz="2400" dirty="0">
                <a:latin typeface="Consolas" panose="020B0609020204030204" pitchFamily="49" charset="0"/>
              </a:rPr>
              <a:t>a = 200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b = 33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b="1" dirty="0">
                <a:latin typeface="Consolas" panose="020B0609020204030204" pitchFamily="49" charset="0"/>
              </a:rPr>
              <a:t>if b &gt; a: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  print("b is greater than a")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b="1" dirty="0" err="1">
                <a:latin typeface="Consolas" panose="020B0609020204030204" pitchFamily="49" charset="0"/>
              </a:rPr>
              <a:t>elif</a:t>
            </a:r>
            <a:r>
              <a:rPr lang="en-GB" sz="2400" b="1" dirty="0">
                <a:latin typeface="Consolas" panose="020B0609020204030204" pitchFamily="49" charset="0"/>
              </a:rPr>
              <a:t> a == b: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  print("a and b are equal")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b="1" dirty="0">
                <a:latin typeface="Consolas" panose="020B0609020204030204" pitchFamily="49" charset="0"/>
              </a:rPr>
              <a:t>else: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  print("a is greater than b")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08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303339" y="1252836"/>
            <a:ext cx="8537321" cy="4795836"/>
          </a:xfrm>
        </p:spPr>
        <p:txBody>
          <a:bodyPr>
            <a:normAutofit/>
          </a:bodyPr>
          <a:lstStyle/>
          <a:p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</a:t>
            </a:r>
            <a:r>
              <a:rPr lang="en-US" sz="2000" dirty="0" err="1"/>
              <a:t>Percabangan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Percabangan</a:t>
            </a:r>
            <a:r>
              <a:rPr lang="en-US" sz="2000" dirty="0"/>
              <a:t> pada C dan Python</a:t>
            </a:r>
          </a:p>
          <a:p>
            <a:pPr lvl="1"/>
            <a:r>
              <a:rPr lang="en-US" sz="2000" dirty="0" err="1"/>
              <a:t>Bentuk</a:t>
            </a:r>
            <a:r>
              <a:rPr lang="en-US" sz="2000" dirty="0"/>
              <a:t> if else</a:t>
            </a:r>
          </a:p>
          <a:p>
            <a:pPr lvl="1"/>
            <a:r>
              <a:rPr lang="en-US" sz="2000" dirty="0" err="1"/>
              <a:t>Bentuk</a:t>
            </a:r>
            <a:r>
              <a:rPr lang="en-US" sz="2000" dirty="0"/>
              <a:t> Nested (</a:t>
            </a:r>
            <a:r>
              <a:rPr lang="en-US" sz="2000" dirty="0" err="1"/>
              <a:t>bertingkat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Bentuk</a:t>
            </a:r>
            <a:r>
              <a:rPr lang="en-US" sz="2000" dirty="0"/>
              <a:t> Switch (pada C)</a:t>
            </a:r>
          </a:p>
          <a:p>
            <a:pPr lvl="1"/>
            <a:endParaRPr lang="en-US" sz="2000" dirty="0"/>
          </a:p>
          <a:p>
            <a:r>
              <a:rPr lang="en-US" sz="2000" dirty="0"/>
              <a:t>Latihan</a:t>
            </a:r>
          </a:p>
        </p:txBody>
      </p:sp>
    </p:spTree>
    <p:extLst>
      <p:ext uri="{BB962C8B-B14F-4D97-AF65-F5344CB8AC3E}">
        <p14:creationId xmlns:p14="http://schemas.microsoft.com/office/powerpoint/2010/main" val="133413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99F2-1E3C-4403-A5C5-0C608D70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hand if pada Python (Ternary)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950B-BC5F-420B-A535-628F6F571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GB" sz="2000" dirty="0" err="1"/>
              <a:t>Tanpa</a:t>
            </a:r>
            <a:r>
              <a:rPr lang="en-GB" sz="2000" dirty="0"/>
              <a:t> else</a:t>
            </a:r>
          </a:p>
          <a:p>
            <a:pPr lvl="1"/>
            <a:r>
              <a:rPr lang="en-GB" sz="2000" b="1" dirty="0">
                <a:latin typeface="Consolas" panose="020B0609020204030204" pitchFamily="49" charset="0"/>
              </a:rPr>
              <a:t>if a &gt; b: print("a is greater than b")</a:t>
            </a:r>
          </a:p>
          <a:p>
            <a:pPr marL="135659" lvl="1" indent="0">
              <a:buNone/>
            </a:pPr>
            <a:endParaRPr lang="en-GB" sz="2000" b="1" dirty="0"/>
          </a:p>
          <a:p>
            <a:r>
              <a:rPr lang="en-GB" sz="2000" dirty="0" err="1"/>
              <a:t>Dengan</a:t>
            </a:r>
            <a:r>
              <a:rPr lang="en-GB" sz="2000" dirty="0"/>
              <a:t> else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a = 2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b = 330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</a:rPr>
              <a:t>print("A") if a &gt; b else print("B") </a:t>
            </a:r>
          </a:p>
          <a:p>
            <a:pPr marL="0" indent="0">
              <a:buNone/>
            </a:pPr>
            <a:endParaRPr lang="en-GB" sz="2000" b="1" dirty="0"/>
          </a:p>
          <a:p>
            <a:r>
              <a:rPr lang="en-GB" sz="2000" dirty="0">
                <a:latin typeface="Consolas" panose="020B0609020204030204" pitchFamily="49" charset="0"/>
              </a:rPr>
              <a:t>a = 330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b = 330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</a:rPr>
              <a:t>print("A") if a &gt; b else print("=") if a == b else print("B")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24975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2FBF-6839-4F36-9D45-A0FF2C22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371C-DAB9-466F-A9DC-BE1031F6D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Consolas" panose="020B0609020204030204" pitchFamily="49" charset="0"/>
              </a:rPr>
              <a:t>x = 41</a:t>
            </a:r>
            <a:br>
              <a:rPr lang="en-GB" sz="2000" dirty="0">
                <a:latin typeface="Consolas" panose="020B0609020204030204" pitchFamily="49" charset="0"/>
              </a:rPr>
            </a:b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if x &gt; 10: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  print(“x &gt; 10,")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  if x &gt; 20: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    print(“dan &gt; 20!")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  else: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    print(“</a:t>
            </a:r>
            <a:r>
              <a:rPr lang="en-GB" sz="2000" dirty="0" err="1">
                <a:latin typeface="Consolas" panose="020B0609020204030204" pitchFamily="49" charset="0"/>
              </a:rPr>
              <a:t>tapi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tdk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lbh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dari</a:t>
            </a:r>
            <a:r>
              <a:rPr lang="en-GB" sz="2000" dirty="0">
                <a:latin typeface="Consolas" panose="020B0609020204030204" pitchFamily="49" charset="0"/>
              </a:rPr>
              <a:t> 20.") 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20102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A499635-D179-49A0-B2E4-48B10C07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Bahasa C</a:t>
            </a:r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7BB55BA8-2352-4F8B-A94E-126627B5F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harga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diskon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bayar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(“Harga </a:t>
            </a:r>
            <a:r>
              <a:rPr lang="en-US" sz="1800" dirty="0" err="1">
                <a:latin typeface="Consolas" panose="020B0609020204030204" pitchFamily="49" charset="0"/>
              </a:rPr>
              <a:t>barang</a:t>
            </a:r>
            <a:r>
              <a:rPr lang="en-US" sz="1800" dirty="0">
                <a:latin typeface="Consolas" panose="020B0609020204030204" pitchFamily="49" charset="0"/>
              </a:rPr>
              <a:t>: “); (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(“%d”, &amp;</a:t>
            </a:r>
            <a:r>
              <a:rPr lang="en-US" sz="1800" dirty="0" err="1">
                <a:latin typeface="Consolas" panose="020B0609020204030204" pitchFamily="49" charset="0"/>
              </a:rPr>
              <a:t>harga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</a:t>
            </a:r>
            <a:r>
              <a:rPr lang="en-US" sz="1800" dirty="0" err="1">
                <a:latin typeface="Consolas" panose="020B0609020204030204" pitchFamily="49" charset="0"/>
              </a:rPr>
              <a:t>Diskon</a:t>
            </a:r>
            <a:r>
              <a:rPr lang="en-US" sz="1800" dirty="0">
                <a:latin typeface="Consolas" panose="020B0609020204030204" pitchFamily="49" charset="0"/>
              </a:rPr>
              <a:t> (%): “);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(“%d”, &amp;</a:t>
            </a:r>
            <a:r>
              <a:rPr lang="en-US" sz="1800" dirty="0" err="1">
                <a:latin typeface="Consolas" panose="020B0609020204030204" pitchFamily="49" charset="0"/>
              </a:rPr>
              <a:t>diskon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if(</a:t>
            </a:r>
            <a:r>
              <a:rPr lang="en-US" sz="1800" dirty="0" err="1">
                <a:latin typeface="Consolas" panose="020B0609020204030204" pitchFamily="49" charset="0"/>
              </a:rPr>
              <a:t>harga</a:t>
            </a:r>
            <a:r>
              <a:rPr lang="en-US" sz="1800" dirty="0">
                <a:latin typeface="Consolas" panose="020B0609020204030204" pitchFamily="49" charset="0"/>
              </a:rPr>
              <a:t> &gt; 50000)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bayar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harga</a:t>
            </a:r>
            <a:r>
              <a:rPr lang="en-US" sz="1800" dirty="0">
                <a:latin typeface="Consolas" panose="020B0609020204030204" pitchFamily="49" charset="0"/>
              </a:rPr>
              <a:t> – (</a:t>
            </a:r>
            <a:r>
              <a:rPr lang="en-US" sz="1800" dirty="0" err="1">
                <a:latin typeface="Consolas" panose="020B0609020204030204" pitchFamily="49" charset="0"/>
              </a:rPr>
              <a:t>harga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</a:rPr>
              <a:t>diskon</a:t>
            </a:r>
            <a:r>
              <a:rPr lang="en-US" sz="1800" dirty="0">
                <a:latin typeface="Consolas" panose="020B0609020204030204" pitchFamily="49" charset="0"/>
              </a:rPr>
              <a:t>/100.0);   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bayar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harga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........</a:t>
            </a:r>
          </a:p>
          <a:p>
            <a:pPr marL="0" indent="0">
              <a:buNone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508107327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470" y="1659285"/>
            <a:ext cx="7576113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" panose="020B0604030504040204" pitchFamily="34" charset="0"/>
              </a:rPr>
              <a:t>IF(</a:t>
            </a:r>
            <a:r>
              <a:rPr lang="en-US" sz="2400" dirty="0" err="1">
                <a:latin typeface="Verdana Pro" panose="020B0604030504040204" pitchFamily="34" charset="0"/>
              </a:rPr>
              <a:t>harga</a:t>
            </a:r>
            <a:r>
              <a:rPr lang="en-US" sz="2400" dirty="0">
                <a:latin typeface="Verdana Pro" panose="020B0604030504040204" pitchFamily="34" charset="0"/>
              </a:rPr>
              <a:t>&lt;50000)</a:t>
            </a:r>
          </a:p>
          <a:p>
            <a:r>
              <a:rPr lang="en-US" sz="2400" dirty="0">
                <a:latin typeface="Verdana Pro" panose="020B0604030504040204" pitchFamily="34" charset="0"/>
              </a:rPr>
              <a:t>     ....... </a:t>
            </a:r>
          </a:p>
          <a:p>
            <a:r>
              <a:rPr lang="en-US" sz="2400" dirty="0">
                <a:latin typeface="Verdana Pro" panose="020B0604030504040204" pitchFamily="34" charset="0"/>
              </a:rPr>
              <a:t>ELSEIF(</a:t>
            </a:r>
            <a:r>
              <a:rPr lang="en-US" sz="2400" dirty="0" err="1">
                <a:latin typeface="Verdana Pro" panose="020B0604030504040204" pitchFamily="34" charset="0"/>
              </a:rPr>
              <a:t>harga</a:t>
            </a:r>
            <a:r>
              <a:rPr lang="en-US" sz="2400" dirty="0">
                <a:latin typeface="Verdana Pro" panose="020B0604030504040204" pitchFamily="34" charset="0"/>
              </a:rPr>
              <a:t> &gt;= 50000 &amp;&amp; </a:t>
            </a:r>
            <a:r>
              <a:rPr lang="en-US" sz="2400" dirty="0" err="1">
                <a:latin typeface="Verdana Pro" panose="020B0604030504040204" pitchFamily="34" charset="0"/>
              </a:rPr>
              <a:t>harga</a:t>
            </a:r>
            <a:r>
              <a:rPr lang="en-US" sz="2400" dirty="0">
                <a:latin typeface="Verdana Pro" panose="020B0604030504040204" pitchFamily="34" charset="0"/>
              </a:rPr>
              <a:t> &lt;= 100000)</a:t>
            </a:r>
          </a:p>
          <a:p>
            <a:r>
              <a:rPr lang="en-US" sz="2400" dirty="0">
                <a:latin typeface="Verdana Pro" panose="020B0604030504040204" pitchFamily="34" charset="0"/>
              </a:rPr>
              <a:t>     ....... </a:t>
            </a:r>
          </a:p>
          <a:p>
            <a:r>
              <a:rPr lang="en-US" sz="2400" dirty="0">
                <a:latin typeface="Verdana Pro" panose="020B0604030504040204" pitchFamily="34" charset="0"/>
              </a:rPr>
              <a:t>ELSE</a:t>
            </a:r>
          </a:p>
          <a:p>
            <a:r>
              <a:rPr lang="en-US" sz="2400" dirty="0">
                <a:latin typeface="Verdana Pro" panose="020B0604030504040204" pitchFamily="34" charset="0"/>
              </a:rPr>
              <a:t>     .......</a:t>
            </a:r>
          </a:p>
          <a:p>
            <a:r>
              <a:rPr lang="en-US" sz="2400" dirty="0">
                <a:latin typeface="Verdana Pro" panose="020B0604030504040204" pitchFamily="34" charset="0"/>
              </a:rPr>
              <a:t>ENDIF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44418" y="1222770"/>
            <a:ext cx="7678785" cy="1276825"/>
            <a:chOff x="605840" y="1001988"/>
            <a:chExt cx="7678785" cy="1686413"/>
          </a:xfrm>
        </p:grpSpPr>
        <p:sp>
          <p:nvSpPr>
            <p:cNvPr id="19" name="Flowchart: Terminator 18"/>
            <p:cNvSpPr/>
            <p:nvPr/>
          </p:nvSpPr>
          <p:spPr>
            <a:xfrm>
              <a:off x="605840" y="2192410"/>
              <a:ext cx="1466710" cy="495991"/>
            </a:xfrm>
            <a:prstGeom prst="flowChartTerminator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 Pro" panose="020B060403050404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5559" y="1001988"/>
              <a:ext cx="4089066" cy="93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Tidak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mendapat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diskon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</a:t>
              </a:r>
            </a:p>
            <a:p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karena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harga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&lt;= 50000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 flipH="1">
              <a:off x="2072550" y="1908952"/>
              <a:ext cx="2123009" cy="457647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44418" y="2882132"/>
            <a:ext cx="8008770" cy="879883"/>
            <a:chOff x="605840" y="3151418"/>
            <a:chExt cx="7542298" cy="1268664"/>
          </a:xfrm>
        </p:grpSpPr>
        <p:sp>
          <p:nvSpPr>
            <p:cNvPr id="23" name="Flowchart: Terminator 22"/>
            <p:cNvSpPr/>
            <p:nvPr/>
          </p:nvSpPr>
          <p:spPr>
            <a:xfrm>
              <a:off x="605840" y="3151418"/>
              <a:ext cx="1273064" cy="495991"/>
            </a:xfrm>
            <a:prstGeom prst="flowChartTerminator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 Pro" panose="020B060403050404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90415" y="3399413"/>
              <a:ext cx="5257723" cy="1020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Tidak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mendapat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tambahan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diskon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10% </a:t>
              </a:r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karena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harga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&lt;= 100000</a:t>
              </a:r>
            </a:p>
          </p:txBody>
        </p:sp>
        <p:cxnSp>
          <p:nvCxnSpPr>
            <p:cNvPr id="25" name="Straight Connector 24"/>
            <p:cNvCxnSpPr>
              <a:stCxn id="24" idx="1"/>
              <a:endCxn id="23" idx="3"/>
            </p:cNvCxnSpPr>
            <p:nvPr/>
          </p:nvCxnSpPr>
          <p:spPr>
            <a:xfrm flipH="1" flipV="1">
              <a:off x="1878904" y="3399414"/>
              <a:ext cx="1011511" cy="51033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83402" y="3598190"/>
            <a:ext cx="7639801" cy="1137840"/>
            <a:chOff x="605840" y="3151418"/>
            <a:chExt cx="7194820" cy="1670399"/>
          </a:xfrm>
        </p:grpSpPr>
        <p:sp>
          <p:nvSpPr>
            <p:cNvPr id="30" name="Flowchart: Terminator 29"/>
            <p:cNvSpPr/>
            <p:nvPr/>
          </p:nvSpPr>
          <p:spPr>
            <a:xfrm>
              <a:off x="605840" y="3151418"/>
              <a:ext cx="1273064" cy="495991"/>
            </a:xfrm>
            <a:prstGeom prst="flowChartTerminator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 Pro" panose="020B060403050404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42937" y="4113931"/>
              <a:ext cx="5257723" cy="707886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mendapat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tambahan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diskon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10% </a:t>
              </a:r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karena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harga</a:t>
              </a:r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&gt; 100000</a:t>
              </a:r>
            </a:p>
          </p:txBody>
        </p:sp>
        <p:cxnSp>
          <p:nvCxnSpPr>
            <p:cNvPr id="32" name="Straight Connector 31"/>
            <p:cNvCxnSpPr>
              <a:stCxn id="31" idx="1"/>
              <a:endCxn id="30" idx="3"/>
            </p:cNvCxnSpPr>
            <p:nvPr/>
          </p:nvCxnSpPr>
          <p:spPr>
            <a:xfrm flipH="1" flipV="1">
              <a:off x="1878904" y="3399414"/>
              <a:ext cx="664032" cy="106846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71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D579ED8-1655-4B7B-A155-9052F9FE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Bahasa C</a:t>
            </a:r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A3B5AAF-4FAD-4401-8566-56E33316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if(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&lt; 50000)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bayar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;   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 if(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&gt;= 50000 &amp;&amp; 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&lt;= 100000)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bayar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– (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diskon</a:t>
            </a:r>
            <a:r>
              <a:rPr lang="en-US" sz="2400" dirty="0">
                <a:latin typeface="Consolas" panose="020B0609020204030204" pitchFamily="49" charset="0"/>
              </a:rPr>
              <a:t>/100.0</a:t>
            </a:r>
            <a:r>
              <a:rPr lang="id-ID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</a:rPr>
              <a:t>bayar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– (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diskon</a:t>
            </a:r>
            <a:r>
              <a:rPr lang="en-US" sz="2400" dirty="0">
                <a:latin typeface="Consolas" panose="020B0609020204030204" pitchFamily="49" charset="0"/>
              </a:rPr>
              <a:t>/100.0</a:t>
            </a:r>
            <a:r>
              <a:rPr lang="id-ID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bayar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bayar</a:t>
            </a:r>
            <a:r>
              <a:rPr lang="en-US" sz="2400" dirty="0">
                <a:latin typeface="Consolas" panose="020B0609020204030204" pitchFamily="49" charset="0"/>
              </a:rPr>
              <a:t> * 0.9;</a:t>
            </a:r>
            <a:r>
              <a:rPr lang="id-ID" sz="2400" dirty="0">
                <a:latin typeface="Consolas" panose="020B0609020204030204" pitchFamily="49" charset="0"/>
              </a:rPr>
              <a:t> //disc +10%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06757216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E1ACBF-6FF8-4FD3-9FBD-F2FF9D07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Bahasa Python</a:t>
            </a:r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39B194C2-7279-4D92-93B6-17814A26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= int(input("Harga </a:t>
            </a:r>
            <a:r>
              <a:rPr lang="en-US" sz="2400" dirty="0" err="1">
                <a:latin typeface="Consolas" panose="020B0609020204030204" pitchFamily="49" charset="0"/>
              </a:rPr>
              <a:t>barang</a:t>
            </a:r>
            <a:r>
              <a:rPr lang="en-US" sz="2400" dirty="0">
                <a:latin typeface="Consolas" panose="020B0609020204030204" pitchFamily="49" charset="0"/>
              </a:rPr>
              <a:t>: "))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diskon</a:t>
            </a:r>
            <a:r>
              <a:rPr lang="en-US" sz="2400" dirty="0">
                <a:latin typeface="Consolas" panose="020B0609020204030204" pitchFamily="49" charset="0"/>
              </a:rPr>
              <a:t> = int(input("</a:t>
            </a:r>
            <a:r>
              <a:rPr lang="en-US" sz="2400" dirty="0" err="1">
                <a:latin typeface="Consolas" panose="020B0609020204030204" pitchFamily="49" charset="0"/>
              </a:rPr>
              <a:t>Diskon</a:t>
            </a:r>
            <a:r>
              <a:rPr lang="en-US" sz="2400" dirty="0">
                <a:latin typeface="Consolas" panose="020B0609020204030204" pitchFamily="49" charset="0"/>
              </a:rPr>
              <a:t> (%): "))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if(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&lt; 50000):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  	</a:t>
            </a:r>
            <a:r>
              <a:rPr lang="en-US" sz="2400" dirty="0" err="1">
                <a:latin typeface="Consolas" panose="020B0609020204030204" pitchFamily="49" charset="0"/>
              </a:rPr>
              <a:t>bayar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elif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&gt;= 50000 and 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&lt;= 100000):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  	</a:t>
            </a:r>
            <a:r>
              <a:rPr lang="en-US" sz="2400" dirty="0" err="1">
                <a:latin typeface="Consolas" panose="020B0609020204030204" pitchFamily="49" charset="0"/>
              </a:rPr>
              <a:t>bayar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- (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diskon</a:t>
            </a:r>
            <a:r>
              <a:rPr lang="en-US" sz="2400" dirty="0">
                <a:latin typeface="Consolas" panose="020B0609020204030204" pitchFamily="49" charset="0"/>
              </a:rPr>
              <a:t>/100.0)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bayar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- (</a:t>
            </a:r>
            <a:r>
              <a:rPr lang="en-US" sz="2400" dirty="0" err="1">
                <a:latin typeface="Consolas" panose="020B0609020204030204" pitchFamily="49" charset="0"/>
              </a:rPr>
              <a:t>harga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diskon</a:t>
            </a:r>
            <a:r>
              <a:rPr lang="en-US" sz="2400" dirty="0">
                <a:latin typeface="Consolas" panose="020B0609020204030204" pitchFamily="49" charset="0"/>
              </a:rPr>
              <a:t>/100.0)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bayar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bayar</a:t>
            </a:r>
            <a:r>
              <a:rPr lang="en-US" sz="2400" dirty="0">
                <a:latin typeface="Consolas" panose="020B0609020204030204" pitchFamily="49" charset="0"/>
              </a:rPr>
              <a:t> * 0.9; #disc +10 </a:t>
            </a:r>
            <a:r>
              <a:rPr lang="en-US" sz="2400" dirty="0" err="1">
                <a:latin typeface="Consolas" panose="020B0609020204030204" pitchFamily="49" charset="0"/>
              </a:rPr>
              <a:t>persen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print("Bayar = ",</a:t>
            </a:r>
            <a:r>
              <a:rPr lang="en-US" sz="2400" dirty="0" err="1">
                <a:latin typeface="Consolas" panose="020B0609020204030204" pitchFamily="49" charset="0"/>
              </a:rPr>
              <a:t>bayar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D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9985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Review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if (1) – Bhs C</a:t>
            </a:r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C1303F6A-2946-4D37-BF9B-864FA3417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id-ID" sz="2400" dirty="0"/>
              <a:t> (if biasa, tidak bertingkat)</a:t>
            </a:r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max = a;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if(b &gt; max)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max = b;</a:t>
            </a:r>
            <a:endParaRPr lang="id-ID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if(c &gt; max)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max = c;</a:t>
            </a:r>
          </a:p>
          <a:p>
            <a:endParaRPr lang="en-ID" sz="600" dirty="0"/>
          </a:p>
        </p:txBody>
      </p:sp>
    </p:spTree>
    <p:extLst>
      <p:ext uri="{BB962C8B-B14F-4D97-AF65-F5344CB8AC3E}">
        <p14:creationId xmlns:p14="http://schemas.microsoft.com/office/powerpoint/2010/main" val="2602999655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Review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if (2) – Bhs C</a:t>
            </a:r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E9BF2EB5-1F38-4366-AA15-D07AAF936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id-ID" sz="2000" dirty="0"/>
              <a:t> (if else tunggal)</a:t>
            </a:r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if(</a:t>
            </a:r>
            <a:r>
              <a:rPr lang="en-US" sz="2000" dirty="0" err="1">
                <a:latin typeface="Consolas" panose="020B0609020204030204" pitchFamily="49" charset="0"/>
              </a:rPr>
              <a:t>harga</a:t>
            </a:r>
            <a:r>
              <a:rPr lang="en-US" sz="2000" dirty="0">
                <a:latin typeface="Consolas" panose="020B0609020204030204" pitchFamily="49" charset="0"/>
              </a:rPr>
              <a:t> &gt; 50000) 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bayar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harga</a:t>
            </a:r>
            <a:r>
              <a:rPr lang="en-US" sz="2000" dirty="0">
                <a:latin typeface="Consolas" panose="020B0609020204030204" pitchFamily="49" charset="0"/>
              </a:rPr>
              <a:t> – (</a:t>
            </a:r>
            <a:r>
              <a:rPr lang="en-US" sz="2000" dirty="0" err="1">
                <a:latin typeface="Consolas" panose="020B0609020204030204" pitchFamily="49" charset="0"/>
              </a:rPr>
              <a:t>harga</a:t>
            </a:r>
            <a:r>
              <a:rPr lang="en-US" sz="2000" dirty="0">
                <a:latin typeface="Consolas" panose="020B0609020204030204" pitchFamily="49" charset="0"/>
              </a:rPr>
              <a:t> * </a:t>
            </a:r>
            <a:r>
              <a:rPr lang="en-US" sz="2000" dirty="0" err="1">
                <a:latin typeface="Consolas" panose="020B0609020204030204" pitchFamily="49" charset="0"/>
              </a:rPr>
              <a:t>diskon</a:t>
            </a:r>
            <a:r>
              <a:rPr lang="en-US" sz="2000" dirty="0">
                <a:latin typeface="Consolas" panose="020B0609020204030204" pitchFamily="49" charset="0"/>
              </a:rPr>
              <a:t>/100.0);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bayar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harga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591054474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Review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if (3) – Bhs C</a:t>
            </a:r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8633B729-D155-464E-BE3D-D32FA6A0D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ketiga</a:t>
            </a:r>
            <a:r>
              <a:rPr lang="id-ID" sz="2000" dirty="0"/>
              <a:t> (if else banyak)</a:t>
            </a:r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if(</a:t>
            </a:r>
            <a:r>
              <a:rPr lang="en-US" sz="2000" dirty="0" err="1">
                <a:latin typeface="Consolas" panose="020B0609020204030204" pitchFamily="49" charset="0"/>
              </a:rPr>
              <a:t>harga</a:t>
            </a:r>
            <a:r>
              <a:rPr lang="en-US" sz="2000" dirty="0">
                <a:latin typeface="Consolas" panose="020B0609020204030204" pitchFamily="49" charset="0"/>
              </a:rPr>
              <a:t> &lt; 50000) 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bayar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harga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else if(</a:t>
            </a:r>
            <a:r>
              <a:rPr lang="en-US" sz="2000" dirty="0" err="1">
                <a:latin typeface="Consolas" panose="020B0609020204030204" pitchFamily="49" charset="0"/>
              </a:rPr>
              <a:t>harga</a:t>
            </a:r>
            <a:r>
              <a:rPr lang="en-US" sz="2000" dirty="0">
                <a:latin typeface="Consolas" panose="020B0609020204030204" pitchFamily="49" charset="0"/>
              </a:rPr>
              <a:t> &gt;= 50000 &amp;&amp; </a:t>
            </a:r>
            <a:r>
              <a:rPr lang="en-US" sz="2000" dirty="0" err="1">
                <a:latin typeface="Consolas" panose="020B0609020204030204" pitchFamily="49" charset="0"/>
              </a:rPr>
              <a:t>harga</a:t>
            </a:r>
            <a:r>
              <a:rPr lang="en-US" sz="2000" dirty="0">
                <a:latin typeface="Consolas" panose="020B0609020204030204" pitchFamily="49" charset="0"/>
              </a:rPr>
              <a:t> &lt;= 100000)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bayar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harga</a:t>
            </a:r>
            <a:r>
              <a:rPr lang="en-US" sz="2000" dirty="0">
                <a:latin typeface="Consolas" panose="020B0609020204030204" pitchFamily="49" charset="0"/>
              </a:rPr>
              <a:t> – (</a:t>
            </a:r>
            <a:r>
              <a:rPr lang="en-US" sz="2000" dirty="0" err="1">
                <a:latin typeface="Consolas" panose="020B0609020204030204" pitchFamily="49" charset="0"/>
              </a:rPr>
              <a:t>harga</a:t>
            </a:r>
            <a:r>
              <a:rPr lang="en-US" sz="2000" dirty="0">
                <a:latin typeface="Consolas" panose="020B0609020204030204" pitchFamily="49" charset="0"/>
              </a:rPr>
              <a:t> * </a:t>
            </a:r>
            <a:r>
              <a:rPr lang="en-US" sz="2000" dirty="0" err="1">
                <a:latin typeface="Consolas" panose="020B0609020204030204" pitchFamily="49" charset="0"/>
              </a:rPr>
              <a:t>diskon</a:t>
            </a:r>
            <a:r>
              <a:rPr lang="en-US" sz="2000" dirty="0">
                <a:latin typeface="Consolas" panose="020B0609020204030204" pitchFamily="49" charset="0"/>
              </a:rPr>
              <a:t>/100.0);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else {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bayar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harga</a:t>
            </a:r>
            <a:r>
              <a:rPr lang="en-US" sz="2000" dirty="0">
                <a:latin typeface="Consolas" panose="020B0609020204030204" pitchFamily="49" charset="0"/>
              </a:rPr>
              <a:t> – (</a:t>
            </a:r>
            <a:r>
              <a:rPr lang="en-US" sz="2000" dirty="0" err="1">
                <a:latin typeface="Consolas" panose="020B0609020204030204" pitchFamily="49" charset="0"/>
              </a:rPr>
              <a:t>harga</a:t>
            </a:r>
            <a:r>
              <a:rPr lang="en-US" sz="2000" dirty="0">
                <a:latin typeface="Consolas" panose="020B0609020204030204" pitchFamily="49" charset="0"/>
              </a:rPr>
              <a:t> * </a:t>
            </a:r>
            <a:r>
              <a:rPr lang="en-US" sz="2000" dirty="0" err="1">
                <a:latin typeface="Consolas" panose="020B0609020204030204" pitchFamily="49" charset="0"/>
              </a:rPr>
              <a:t>diskon</a:t>
            </a:r>
            <a:r>
              <a:rPr lang="en-US" sz="2000" dirty="0">
                <a:latin typeface="Consolas" panose="020B0609020204030204" pitchFamily="49" charset="0"/>
              </a:rPr>
              <a:t>/100.0);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bayar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harga</a:t>
            </a:r>
            <a:r>
              <a:rPr lang="en-US" sz="2000" dirty="0">
                <a:latin typeface="Consolas" panose="020B0609020204030204" pitchFamily="49" charset="0"/>
              </a:rPr>
              <a:t> – (</a:t>
            </a:r>
            <a:r>
              <a:rPr lang="en-US" sz="2000" dirty="0" err="1">
                <a:latin typeface="Consolas" panose="020B0609020204030204" pitchFamily="49" charset="0"/>
              </a:rPr>
              <a:t>harga</a:t>
            </a:r>
            <a:r>
              <a:rPr lang="en-US" sz="2000" dirty="0">
                <a:latin typeface="Consolas" panose="020B0609020204030204" pitchFamily="49" charset="0"/>
              </a:rPr>
              <a:t> * 10/100.0);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860662677"/>
      </p:ext>
    </p:extLst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pada C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2808E-3954-4A0D-8B71-4E067CD70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if(a &gt; b)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if(a &gt; c)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</a:t>
            </a:r>
            <a:r>
              <a:rPr lang="en-US" sz="2000" dirty="0" err="1">
                <a:latin typeface="Consolas" panose="020B0609020204030204" pitchFamily="49" charset="0"/>
              </a:rPr>
              <a:t>terbesar</a:t>
            </a:r>
            <a:r>
              <a:rPr lang="en-US" sz="2000" dirty="0">
                <a:latin typeface="Consolas" panose="020B0609020204030204" pitchFamily="49" charset="0"/>
              </a:rPr>
              <a:t>!”);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 </a:t>
            </a:r>
            <a:r>
              <a:rPr lang="en-US" sz="2000" dirty="0" err="1">
                <a:latin typeface="Consolas" panose="020B0609020204030204" pitchFamily="49" charset="0"/>
              </a:rPr>
              <a:t>terbesar</a:t>
            </a:r>
            <a:r>
              <a:rPr lang="en-US" sz="2000" dirty="0">
                <a:latin typeface="Consolas" panose="020B0609020204030204" pitchFamily="49" charset="0"/>
              </a:rPr>
              <a:t>!”);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2000" dirty="0">
                <a:latin typeface="Consolas" panose="020B0609020204030204" pitchFamily="49" charset="0"/>
              </a:rPr>
              <a:t>e</a:t>
            </a:r>
            <a:r>
              <a:rPr lang="en-US" sz="2000" dirty="0" err="1">
                <a:latin typeface="Consolas" panose="020B0609020204030204" pitchFamily="49" charset="0"/>
              </a:rPr>
              <a:t>lse</a:t>
            </a:r>
            <a:r>
              <a:rPr lang="id-ID" sz="2000" dirty="0">
                <a:latin typeface="Consolas" panose="020B0609020204030204" pitchFamily="49" charset="0"/>
              </a:rPr>
              <a:t> {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.........</a:t>
            </a:r>
            <a:endParaRPr lang="id-ID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ID" sz="1800" dirty="0"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9512" y="1029175"/>
            <a:ext cx="8337538" cy="517825"/>
            <a:chOff x="605839" y="2037475"/>
            <a:chExt cx="8337538" cy="581996"/>
          </a:xfrm>
        </p:grpSpPr>
        <p:sp>
          <p:nvSpPr>
            <p:cNvPr id="7" name="Flowchart: Terminator 6"/>
            <p:cNvSpPr/>
            <p:nvPr/>
          </p:nvSpPr>
          <p:spPr>
            <a:xfrm>
              <a:off x="605839" y="2288853"/>
              <a:ext cx="2233613" cy="330618"/>
            </a:xfrm>
            <a:prstGeom prst="flowChartTerminator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54311" y="2037475"/>
              <a:ext cx="4089066" cy="41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If </a:t>
              </a:r>
              <a:r>
                <a:rPr lang="en-US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pada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tingkat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pertama</a:t>
              </a:r>
              <a:endParaRPr lang="en-US" dirty="0">
                <a:solidFill>
                  <a:schemeClr val="accent4">
                    <a:lumMod val="50000"/>
                  </a:schemeClr>
                </a:solidFill>
                <a:latin typeface="Verdana Pro" panose="020B0604030504040204" pitchFamily="34" charset="0"/>
              </a:endParaRPr>
            </a:p>
          </p:txBody>
        </p:sp>
        <p:cxnSp>
          <p:nvCxnSpPr>
            <p:cNvPr id="9" name="Straight Connector 8"/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2839452" y="2245026"/>
              <a:ext cx="2014859" cy="20913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945" y="1622169"/>
            <a:ext cx="8197542" cy="369332"/>
            <a:chOff x="605839" y="2226365"/>
            <a:chExt cx="8197542" cy="508567"/>
          </a:xfrm>
        </p:grpSpPr>
        <p:sp>
          <p:nvSpPr>
            <p:cNvPr id="13" name="Flowchart: Terminator 12"/>
            <p:cNvSpPr/>
            <p:nvPr/>
          </p:nvSpPr>
          <p:spPr>
            <a:xfrm>
              <a:off x="605839" y="2228308"/>
              <a:ext cx="2233613" cy="405063"/>
            </a:xfrm>
            <a:prstGeom prst="flowChartTerminator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4315" y="2226365"/>
              <a:ext cx="4089066" cy="508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If </a:t>
              </a:r>
              <a:r>
                <a:rPr lang="en-US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pada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tingkat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accent4">
                      <a:lumMod val="50000"/>
                    </a:schemeClr>
                  </a:solidFill>
                  <a:latin typeface="Verdana Pro" panose="020B0604030504040204" pitchFamily="34" charset="0"/>
                </a:rPr>
                <a:t>kedua</a:t>
              </a:r>
              <a:endParaRPr lang="en-US" dirty="0">
                <a:solidFill>
                  <a:schemeClr val="accent4">
                    <a:lumMod val="50000"/>
                  </a:schemeClr>
                </a:solidFill>
                <a:latin typeface="Verdana Pro" panose="020B0604030504040204" pitchFamily="34" charset="0"/>
              </a:endParaRPr>
            </a:p>
          </p:txBody>
        </p:sp>
        <p:cxnSp>
          <p:nvCxnSpPr>
            <p:cNvPr id="15" name="Straight Connector 14"/>
            <p:cNvCxnSpPr>
              <a:cxnSpLocks/>
              <a:stCxn id="14" idx="1"/>
              <a:endCxn id="13" idx="3"/>
            </p:cNvCxnSpPr>
            <p:nvPr/>
          </p:nvCxnSpPr>
          <p:spPr>
            <a:xfrm flipH="1" flipV="1">
              <a:off x="2839452" y="2430840"/>
              <a:ext cx="1874863" cy="4980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7779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7845182" y="3181850"/>
            <a:ext cx="952500" cy="927100"/>
          </a:xfrm>
          <a:custGeom>
            <a:avLst/>
            <a:gdLst>
              <a:gd name="connsiteX0" fmla="*/ 393700 w 952500"/>
              <a:gd name="connsiteY0" fmla="*/ 25400 h 927100"/>
              <a:gd name="connsiteX1" fmla="*/ 330200 w 952500"/>
              <a:gd name="connsiteY1" fmla="*/ 50800 h 927100"/>
              <a:gd name="connsiteX2" fmla="*/ 254000 w 952500"/>
              <a:gd name="connsiteY2" fmla="*/ 101600 h 927100"/>
              <a:gd name="connsiteX3" fmla="*/ 215900 w 952500"/>
              <a:gd name="connsiteY3" fmla="*/ 127000 h 927100"/>
              <a:gd name="connsiteX4" fmla="*/ 177800 w 952500"/>
              <a:gd name="connsiteY4" fmla="*/ 139700 h 927100"/>
              <a:gd name="connsiteX5" fmla="*/ 139700 w 952500"/>
              <a:gd name="connsiteY5" fmla="*/ 177800 h 927100"/>
              <a:gd name="connsiteX6" fmla="*/ 63500 w 952500"/>
              <a:gd name="connsiteY6" fmla="*/ 228600 h 927100"/>
              <a:gd name="connsiteX7" fmla="*/ 0 w 952500"/>
              <a:gd name="connsiteY7" fmla="*/ 342900 h 927100"/>
              <a:gd name="connsiteX8" fmla="*/ 12700 w 952500"/>
              <a:gd name="connsiteY8" fmla="*/ 584200 h 927100"/>
              <a:gd name="connsiteX9" fmla="*/ 50800 w 952500"/>
              <a:gd name="connsiteY9" fmla="*/ 774700 h 927100"/>
              <a:gd name="connsiteX10" fmla="*/ 63500 w 952500"/>
              <a:gd name="connsiteY10" fmla="*/ 812800 h 927100"/>
              <a:gd name="connsiteX11" fmla="*/ 101600 w 952500"/>
              <a:gd name="connsiteY11" fmla="*/ 838200 h 927100"/>
              <a:gd name="connsiteX12" fmla="*/ 177800 w 952500"/>
              <a:gd name="connsiteY12" fmla="*/ 863600 h 927100"/>
              <a:gd name="connsiteX13" fmla="*/ 215900 w 952500"/>
              <a:gd name="connsiteY13" fmla="*/ 876300 h 927100"/>
              <a:gd name="connsiteX14" fmla="*/ 292100 w 952500"/>
              <a:gd name="connsiteY14" fmla="*/ 901700 h 927100"/>
              <a:gd name="connsiteX15" fmla="*/ 330200 w 952500"/>
              <a:gd name="connsiteY15" fmla="*/ 914400 h 927100"/>
              <a:gd name="connsiteX16" fmla="*/ 431800 w 952500"/>
              <a:gd name="connsiteY16" fmla="*/ 927100 h 927100"/>
              <a:gd name="connsiteX17" fmla="*/ 596900 w 952500"/>
              <a:gd name="connsiteY17" fmla="*/ 914400 h 927100"/>
              <a:gd name="connsiteX18" fmla="*/ 635000 w 952500"/>
              <a:gd name="connsiteY18" fmla="*/ 901700 h 927100"/>
              <a:gd name="connsiteX19" fmla="*/ 762000 w 952500"/>
              <a:gd name="connsiteY19" fmla="*/ 863600 h 927100"/>
              <a:gd name="connsiteX20" fmla="*/ 800100 w 952500"/>
              <a:gd name="connsiteY20" fmla="*/ 838200 h 927100"/>
              <a:gd name="connsiteX21" fmla="*/ 850900 w 952500"/>
              <a:gd name="connsiteY21" fmla="*/ 723900 h 927100"/>
              <a:gd name="connsiteX22" fmla="*/ 863600 w 952500"/>
              <a:gd name="connsiteY22" fmla="*/ 685800 h 927100"/>
              <a:gd name="connsiteX23" fmla="*/ 901700 w 952500"/>
              <a:gd name="connsiteY23" fmla="*/ 609600 h 927100"/>
              <a:gd name="connsiteX24" fmla="*/ 927100 w 952500"/>
              <a:gd name="connsiteY24" fmla="*/ 558800 h 927100"/>
              <a:gd name="connsiteX25" fmla="*/ 952500 w 952500"/>
              <a:gd name="connsiteY25" fmla="*/ 482600 h 927100"/>
              <a:gd name="connsiteX26" fmla="*/ 914400 w 952500"/>
              <a:gd name="connsiteY26" fmla="*/ 228600 h 927100"/>
              <a:gd name="connsiteX27" fmla="*/ 876300 w 952500"/>
              <a:gd name="connsiteY27" fmla="*/ 152400 h 927100"/>
              <a:gd name="connsiteX28" fmla="*/ 749300 w 952500"/>
              <a:gd name="connsiteY28" fmla="*/ 101600 h 927100"/>
              <a:gd name="connsiteX29" fmla="*/ 673100 w 952500"/>
              <a:gd name="connsiteY29" fmla="*/ 76200 h 927100"/>
              <a:gd name="connsiteX30" fmla="*/ 596900 w 952500"/>
              <a:gd name="connsiteY30" fmla="*/ 25400 h 927100"/>
              <a:gd name="connsiteX31" fmla="*/ 520700 w 952500"/>
              <a:gd name="connsiteY31" fmla="*/ 0 h 927100"/>
              <a:gd name="connsiteX32" fmla="*/ 444500 w 952500"/>
              <a:gd name="connsiteY32" fmla="*/ 12700 h 927100"/>
              <a:gd name="connsiteX33" fmla="*/ 393700 w 952500"/>
              <a:gd name="connsiteY33" fmla="*/ 2540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52500" h="927100">
                <a:moveTo>
                  <a:pt x="393700" y="25400"/>
                </a:moveTo>
                <a:cubicBezTo>
                  <a:pt x="374650" y="31750"/>
                  <a:pt x="350214" y="39884"/>
                  <a:pt x="330200" y="50800"/>
                </a:cubicBezTo>
                <a:cubicBezTo>
                  <a:pt x="303400" y="65418"/>
                  <a:pt x="279400" y="84667"/>
                  <a:pt x="254000" y="101600"/>
                </a:cubicBezTo>
                <a:cubicBezTo>
                  <a:pt x="241300" y="110067"/>
                  <a:pt x="230380" y="122173"/>
                  <a:pt x="215900" y="127000"/>
                </a:cubicBezTo>
                <a:lnTo>
                  <a:pt x="177800" y="139700"/>
                </a:lnTo>
                <a:cubicBezTo>
                  <a:pt x="165100" y="152400"/>
                  <a:pt x="153877" y="166773"/>
                  <a:pt x="139700" y="177800"/>
                </a:cubicBezTo>
                <a:cubicBezTo>
                  <a:pt x="115603" y="196542"/>
                  <a:pt x="63500" y="228600"/>
                  <a:pt x="63500" y="228600"/>
                </a:cubicBezTo>
                <a:cubicBezTo>
                  <a:pt x="5274" y="315939"/>
                  <a:pt x="22353" y="275840"/>
                  <a:pt x="0" y="342900"/>
                </a:cubicBezTo>
                <a:cubicBezTo>
                  <a:pt x="4233" y="423333"/>
                  <a:pt x="6961" y="503860"/>
                  <a:pt x="12700" y="584200"/>
                </a:cubicBezTo>
                <a:cubicBezTo>
                  <a:pt x="21240" y="703760"/>
                  <a:pt x="18248" y="677044"/>
                  <a:pt x="50800" y="774700"/>
                </a:cubicBezTo>
                <a:cubicBezTo>
                  <a:pt x="55033" y="787400"/>
                  <a:pt x="52361" y="805374"/>
                  <a:pt x="63500" y="812800"/>
                </a:cubicBezTo>
                <a:cubicBezTo>
                  <a:pt x="76200" y="821267"/>
                  <a:pt x="87652" y="832001"/>
                  <a:pt x="101600" y="838200"/>
                </a:cubicBezTo>
                <a:cubicBezTo>
                  <a:pt x="126066" y="849074"/>
                  <a:pt x="152400" y="855133"/>
                  <a:pt x="177800" y="863600"/>
                </a:cubicBezTo>
                <a:lnTo>
                  <a:pt x="215900" y="876300"/>
                </a:lnTo>
                <a:lnTo>
                  <a:pt x="292100" y="901700"/>
                </a:lnTo>
                <a:cubicBezTo>
                  <a:pt x="304800" y="905933"/>
                  <a:pt x="316916" y="912740"/>
                  <a:pt x="330200" y="914400"/>
                </a:cubicBezTo>
                <a:lnTo>
                  <a:pt x="431800" y="927100"/>
                </a:lnTo>
                <a:cubicBezTo>
                  <a:pt x="486833" y="922867"/>
                  <a:pt x="542130" y="921246"/>
                  <a:pt x="596900" y="914400"/>
                </a:cubicBezTo>
                <a:cubicBezTo>
                  <a:pt x="610184" y="912740"/>
                  <a:pt x="622128" y="905378"/>
                  <a:pt x="635000" y="901700"/>
                </a:cubicBezTo>
                <a:cubicBezTo>
                  <a:pt x="666060" y="892826"/>
                  <a:pt x="739365" y="878690"/>
                  <a:pt x="762000" y="863600"/>
                </a:cubicBezTo>
                <a:lnTo>
                  <a:pt x="800100" y="838200"/>
                </a:lnTo>
                <a:cubicBezTo>
                  <a:pt x="840352" y="777823"/>
                  <a:pt x="820673" y="814580"/>
                  <a:pt x="850900" y="723900"/>
                </a:cubicBezTo>
                <a:cubicBezTo>
                  <a:pt x="855133" y="711200"/>
                  <a:pt x="856174" y="696939"/>
                  <a:pt x="863600" y="685800"/>
                </a:cubicBezTo>
                <a:cubicBezTo>
                  <a:pt x="912413" y="612581"/>
                  <a:pt x="870152" y="683212"/>
                  <a:pt x="901700" y="609600"/>
                </a:cubicBezTo>
                <a:cubicBezTo>
                  <a:pt x="909158" y="592199"/>
                  <a:pt x="920069" y="576378"/>
                  <a:pt x="927100" y="558800"/>
                </a:cubicBezTo>
                <a:cubicBezTo>
                  <a:pt x="937044" y="533941"/>
                  <a:pt x="952500" y="482600"/>
                  <a:pt x="952500" y="482600"/>
                </a:cubicBezTo>
                <a:cubicBezTo>
                  <a:pt x="937892" y="278094"/>
                  <a:pt x="958590" y="361169"/>
                  <a:pt x="914400" y="228600"/>
                </a:cubicBezTo>
                <a:cubicBezTo>
                  <a:pt x="904071" y="197612"/>
                  <a:pt x="900919" y="177019"/>
                  <a:pt x="876300" y="152400"/>
                </a:cubicBezTo>
                <a:cubicBezTo>
                  <a:pt x="841936" y="118036"/>
                  <a:pt x="792973" y="114702"/>
                  <a:pt x="749300" y="101600"/>
                </a:cubicBezTo>
                <a:cubicBezTo>
                  <a:pt x="723655" y="93907"/>
                  <a:pt x="695377" y="91052"/>
                  <a:pt x="673100" y="76200"/>
                </a:cubicBezTo>
                <a:cubicBezTo>
                  <a:pt x="647700" y="59267"/>
                  <a:pt x="625860" y="35053"/>
                  <a:pt x="596900" y="25400"/>
                </a:cubicBezTo>
                <a:lnTo>
                  <a:pt x="520700" y="0"/>
                </a:lnTo>
                <a:cubicBezTo>
                  <a:pt x="495300" y="4233"/>
                  <a:pt x="469482" y="6455"/>
                  <a:pt x="444500" y="12700"/>
                </a:cubicBezTo>
                <a:cubicBezTo>
                  <a:pt x="418525" y="19194"/>
                  <a:pt x="412750" y="19050"/>
                  <a:pt x="393700" y="25400"/>
                </a:cubicBezTo>
                <a:close/>
              </a:path>
            </a:pathLst>
          </a:custGeom>
          <a:solidFill>
            <a:srgbClr val="FF0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30527" y="1416881"/>
            <a:ext cx="2209800" cy="4406900"/>
          </a:xfrm>
          <a:custGeom>
            <a:avLst/>
            <a:gdLst>
              <a:gd name="connsiteX0" fmla="*/ 1346200 w 2209800"/>
              <a:gd name="connsiteY0" fmla="*/ 88900 h 4406900"/>
              <a:gd name="connsiteX1" fmla="*/ 1270000 w 2209800"/>
              <a:gd name="connsiteY1" fmla="*/ 127000 h 4406900"/>
              <a:gd name="connsiteX2" fmla="*/ 1231900 w 2209800"/>
              <a:gd name="connsiteY2" fmla="*/ 152400 h 4406900"/>
              <a:gd name="connsiteX3" fmla="*/ 1193800 w 2209800"/>
              <a:gd name="connsiteY3" fmla="*/ 165100 h 4406900"/>
              <a:gd name="connsiteX4" fmla="*/ 1117600 w 2209800"/>
              <a:gd name="connsiteY4" fmla="*/ 215900 h 4406900"/>
              <a:gd name="connsiteX5" fmla="*/ 1066800 w 2209800"/>
              <a:gd name="connsiteY5" fmla="*/ 292100 h 4406900"/>
              <a:gd name="connsiteX6" fmla="*/ 1054100 w 2209800"/>
              <a:gd name="connsiteY6" fmla="*/ 330200 h 4406900"/>
              <a:gd name="connsiteX7" fmla="*/ 1003300 w 2209800"/>
              <a:gd name="connsiteY7" fmla="*/ 406400 h 4406900"/>
              <a:gd name="connsiteX8" fmla="*/ 977900 w 2209800"/>
              <a:gd name="connsiteY8" fmla="*/ 482600 h 4406900"/>
              <a:gd name="connsiteX9" fmla="*/ 965200 w 2209800"/>
              <a:gd name="connsiteY9" fmla="*/ 520700 h 4406900"/>
              <a:gd name="connsiteX10" fmla="*/ 952500 w 2209800"/>
              <a:gd name="connsiteY10" fmla="*/ 660400 h 4406900"/>
              <a:gd name="connsiteX11" fmla="*/ 952500 w 2209800"/>
              <a:gd name="connsiteY11" fmla="*/ 1054100 h 4406900"/>
              <a:gd name="connsiteX12" fmla="*/ 927100 w 2209800"/>
              <a:gd name="connsiteY12" fmla="*/ 1130300 h 4406900"/>
              <a:gd name="connsiteX13" fmla="*/ 889000 w 2209800"/>
              <a:gd name="connsiteY13" fmla="*/ 1206500 h 4406900"/>
              <a:gd name="connsiteX14" fmla="*/ 850900 w 2209800"/>
              <a:gd name="connsiteY14" fmla="*/ 1219200 h 4406900"/>
              <a:gd name="connsiteX15" fmla="*/ 774700 w 2209800"/>
              <a:gd name="connsiteY15" fmla="*/ 1270000 h 4406900"/>
              <a:gd name="connsiteX16" fmla="*/ 698500 w 2209800"/>
              <a:gd name="connsiteY16" fmla="*/ 1295400 h 4406900"/>
              <a:gd name="connsiteX17" fmla="*/ 660400 w 2209800"/>
              <a:gd name="connsiteY17" fmla="*/ 1320800 h 4406900"/>
              <a:gd name="connsiteX18" fmla="*/ 584200 w 2209800"/>
              <a:gd name="connsiteY18" fmla="*/ 1346200 h 4406900"/>
              <a:gd name="connsiteX19" fmla="*/ 508000 w 2209800"/>
              <a:gd name="connsiteY19" fmla="*/ 1397000 h 4406900"/>
              <a:gd name="connsiteX20" fmla="*/ 469900 w 2209800"/>
              <a:gd name="connsiteY20" fmla="*/ 1422400 h 4406900"/>
              <a:gd name="connsiteX21" fmla="*/ 381000 w 2209800"/>
              <a:gd name="connsiteY21" fmla="*/ 1511300 h 4406900"/>
              <a:gd name="connsiteX22" fmla="*/ 368300 w 2209800"/>
              <a:gd name="connsiteY22" fmla="*/ 1549400 h 4406900"/>
              <a:gd name="connsiteX23" fmla="*/ 317500 w 2209800"/>
              <a:gd name="connsiteY23" fmla="*/ 1625600 h 4406900"/>
              <a:gd name="connsiteX24" fmla="*/ 304800 w 2209800"/>
              <a:gd name="connsiteY24" fmla="*/ 1663700 h 4406900"/>
              <a:gd name="connsiteX25" fmla="*/ 279400 w 2209800"/>
              <a:gd name="connsiteY25" fmla="*/ 1701800 h 4406900"/>
              <a:gd name="connsiteX26" fmla="*/ 254000 w 2209800"/>
              <a:gd name="connsiteY26" fmla="*/ 1778000 h 4406900"/>
              <a:gd name="connsiteX27" fmla="*/ 266700 w 2209800"/>
              <a:gd name="connsiteY27" fmla="*/ 1930400 h 4406900"/>
              <a:gd name="connsiteX28" fmla="*/ 317500 w 2209800"/>
              <a:gd name="connsiteY28" fmla="*/ 2006600 h 4406900"/>
              <a:gd name="connsiteX29" fmla="*/ 292100 w 2209800"/>
              <a:gd name="connsiteY29" fmla="*/ 2197100 h 4406900"/>
              <a:gd name="connsiteX30" fmla="*/ 266700 w 2209800"/>
              <a:gd name="connsiteY30" fmla="*/ 2235200 h 4406900"/>
              <a:gd name="connsiteX31" fmla="*/ 228600 w 2209800"/>
              <a:gd name="connsiteY31" fmla="*/ 2273300 h 4406900"/>
              <a:gd name="connsiteX32" fmla="*/ 215900 w 2209800"/>
              <a:gd name="connsiteY32" fmla="*/ 2311400 h 4406900"/>
              <a:gd name="connsiteX33" fmla="*/ 165100 w 2209800"/>
              <a:gd name="connsiteY33" fmla="*/ 2387600 h 4406900"/>
              <a:gd name="connsiteX34" fmla="*/ 139700 w 2209800"/>
              <a:gd name="connsiteY34" fmla="*/ 2425700 h 4406900"/>
              <a:gd name="connsiteX35" fmla="*/ 114300 w 2209800"/>
              <a:gd name="connsiteY35" fmla="*/ 2463800 h 4406900"/>
              <a:gd name="connsiteX36" fmla="*/ 76200 w 2209800"/>
              <a:gd name="connsiteY36" fmla="*/ 2578100 h 4406900"/>
              <a:gd name="connsiteX37" fmla="*/ 63500 w 2209800"/>
              <a:gd name="connsiteY37" fmla="*/ 2616200 h 4406900"/>
              <a:gd name="connsiteX38" fmla="*/ 50800 w 2209800"/>
              <a:gd name="connsiteY38" fmla="*/ 2654300 h 4406900"/>
              <a:gd name="connsiteX39" fmla="*/ 25400 w 2209800"/>
              <a:gd name="connsiteY39" fmla="*/ 2768600 h 4406900"/>
              <a:gd name="connsiteX40" fmla="*/ 12700 w 2209800"/>
              <a:gd name="connsiteY40" fmla="*/ 2806700 h 4406900"/>
              <a:gd name="connsiteX41" fmla="*/ 0 w 2209800"/>
              <a:gd name="connsiteY41" fmla="*/ 2882900 h 4406900"/>
              <a:gd name="connsiteX42" fmla="*/ 38100 w 2209800"/>
              <a:gd name="connsiteY42" fmla="*/ 3162300 h 4406900"/>
              <a:gd name="connsiteX43" fmla="*/ 50800 w 2209800"/>
              <a:gd name="connsiteY43" fmla="*/ 3200400 h 4406900"/>
              <a:gd name="connsiteX44" fmla="*/ 114300 w 2209800"/>
              <a:gd name="connsiteY44" fmla="*/ 3276600 h 4406900"/>
              <a:gd name="connsiteX45" fmla="*/ 152400 w 2209800"/>
              <a:gd name="connsiteY45" fmla="*/ 3314700 h 4406900"/>
              <a:gd name="connsiteX46" fmla="*/ 177800 w 2209800"/>
              <a:gd name="connsiteY46" fmla="*/ 3352800 h 4406900"/>
              <a:gd name="connsiteX47" fmla="*/ 254000 w 2209800"/>
              <a:gd name="connsiteY47" fmla="*/ 3429000 h 4406900"/>
              <a:gd name="connsiteX48" fmla="*/ 292100 w 2209800"/>
              <a:gd name="connsiteY48" fmla="*/ 3467100 h 4406900"/>
              <a:gd name="connsiteX49" fmla="*/ 330200 w 2209800"/>
              <a:gd name="connsiteY49" fmla="*/ 3505200 h 4406900"/>
              <a:gd name="connsiteX50" fmla="*/ 368300 w 2209800"/>
              <a:gd name="connsiteY50" fmla="*/ 3530600 h 4406900"/>
              <a:gd name="connsiteX51" fmla="*/ 431800 w 2209800"/>
              <a:gd name="connsiteY51" fmla="*/ 3594100 h 4406900"/>
              <a:gd name="connsiteX52" fmla="*/ 495300 w 2209800"/>
              <a:gd name="connsiteY52" fmla="*/ 3657600 h 4406900"/>
              <a:gd name="connsiteX53" fmla="*/ 546100 w 2209800"/>
              <a:gd name="connsiteY53" fmla="*/ 3721100 h 4406900"/>
              <a:gd name="connsiteX54" fmla="*/ 571500 w 2209800"/>
              <a:gd name="connsiteY54" fmla="*/ 3797300 h 4406900"/>
              <a:gd name="connsiteX55" fmla="*/ 596900 w 2209800"/>
              <a:gd name="connsiteY55" fmla="*/ 3873500 h 4406900"/>
              <a:gd name="connsiteX56" fmla="*/ 609600 w 2209800"/>
              <a:gd name="connsiteY56" fmla="*/ 3911600 h 4406900"/>
              <a:gd name="connsiteX57" fmla="*/ 660400 w 2209800"/>
              <a:gd name="connsiteY57" fmla="*/ 4114800 h 4406900"/>
              <a:gd name="connsiteX58" fmla="*/ 723900 w 2209800"/>
              <a:gd name="connsiteY58" fmla="*/ 4229100 h 4406900"/>
              <a:gd name="connsiteX59" fmla="*/ 762000 w 2209800"/>
              <a:gd name="connsiteY59" fmla="*/ 4241800 h 4406900"/>
              <a:gd name="connsiteX60" fmla="*/ 876300 w 2209800"/>
              <a:gd name="connsiteY60" fmla="*/ 4305300 h 4406900"/>
              <a:gd name="connsiteX61" fmla="*/ 914400 w 2209800"/>
              <a:gd name="connsiteY61" fmla="*/ 4330700 h 4406900"/>
              <a:gd name="connsiteX62" fmla="*/ 1003300 w 2209800"/>
              <a:gd name="connsiteY62" fmla="*/ 4356100 h 4406900"/>
              <a:gd name="connsiteX63" fmla="*/ 1041400 w 2209800"/>
              <a:gd name="connsiteY63" fmla="*/ 4381500 h 4406900"/>
              <a:gd name="connsiteX64" fmla="*/ 1244600 w 2209800"/>
              <a:gd name="connsiteY64" fmla="*/ 4406900 h 4406900"/>
              <a:gd name="connsiteX65" fmla="*/ 1447800 w 2209800"/>
              <a:gd name="connsiteY65" fmla="*/ 4394200 h 4406900"/>
              <a:gd name="connsiteX66" fmla="*/ 1485900 w 2209800"/>
              <a:gd name="connsiteY66" fmla="*/ 4368800 h 4406900"/>
              <a:gd name="connsiteX67" fmla="*/ 1549400 w 2209800"/>
              <a:gd name="connsiteY67" fmla="*/ 4292600 h 4406900"/>
              <a:gd name="connsiteX68" fmla="*/ 1562100 w 2209800"/>
              <a:gd name="connsiteY68" fmla="*/ 4254500 h 4406900"/>
              <a:gd name="connsiteX69" fmla="*/ 1600200 w 2209800"/>
              <a:gd name="connsiteY69" fmla="*/ 4216400 h 4406900"/>
              <a:gd name="connsiteX70" fmla="*/ 1612900 w 2209800"/>
              <a:gd name="connsiteY70" fmla="*/ 4178300 h 4406900"/>
              <a:gd name="connsiteX71" fmla="*/ 1663700 w 2209800"/>
              <a:gd name="connsiteY71" fmla="*/ 4089400 h 4406900"/>
              <a:gd name="connsiteX72" fmla="*/ 1651000 w 2209800"/>
              <a:gd name="connsiteY72" fmla="*/ 3708400 h 4406900"/>
              <a:gd name="connsiteX73" fmla="*/ 1612900 w 2209800"/>
              <a:gd name="connsiteY73" fmla="*/ 3581400 h 4406900"/>
              <a:gd name="connsiteX74" fmla="*/ 1574800 w 2209800"/>
              <a:gd name="connsiteY74" fmla="*/ 3530600 h 4406900"/>
              <a:gd name="connsiteX75" fmla="*/ 1536700 w 2209800"/>
              <a:gd name="connsiteY75" fmla="*/ 3416300 h 4406900"/>
              <a:gd name="connsiteX76" fmla="*/ 1511300 w 2209800"/>
              <a:gd name="connsiteY76" fmla="*/ 3378200 h 4406900"/>
              <a:gd name="connsiteX77" fmla="*/ 1498600 w 2209800"/>
              <a:gd name="connsiteY77" fmla="*/ 3340100 h 4406900"/>
              <a:gd name="connsiteX78" fmla="*/ 1460500 w 2209800"/>
              <a:gd name="connsiteY78" fmla="*/ 3302000 h 4406900"/>
              <a:gd name="connsiteX79" fmla="*/ 1422400 w 2209800"/>
              <a:gd name="connsiteY79" fmla="*/ 3213100 h 4406900"/>
              <a:gd name="connsiteX80" fmla="*/ 1346200 w 2209800"/>
              <a:gd name="connsiteY80" fmla="*/ 3136900 h 4406900"/>
              <a:gd name="connsiteX81" fmla="*/ 1308100 w 2209800"/>
              <a:gd name="connsiteY81" fmla="*/ 3098800 h 4406900"/>
              <a:gd name="connsiteX82" fmla="*/ 1193800 w 2209800"/>
              <a:gd name="connsiteY82" fmla="*/ 2959100 h 4406900"/>
              <a:gd name="connsiteX83" fmla="*/ 1143000 w 2209800"/>
              <a:gd name="connsiteY83" fmla="*/ 2882900 h 4406900"/>
              <a:gd name="connsiteX84" fmla="*/ 1092200 w 2209800"/>
              <a:gd name="connsiteY84" fmla="*/ 2819400 h 4406900"/>
              <a:gd name="connsiteX85" fmla="*/ 1041400 w 2209800"/>
              <a:gd name="connsiteY85" fmla="*/ 2743200 h 4406900"/>
              <a:gd name="connsiteX86" fmla="*/ 1016000 w 2209800"/>
              <a:gd name="connsiteY86" fmla="*/ 2667000 h 4406900"/>
              <a:gd name="connsiteX87" fmla="*/ 990600 w 2209800"/>
              <a:gd name="connsiteY87" fmla="*/ 2628900 h 4406900"/>
              <a:gd name="connsiteX88" fmla="*/ 965200 w 2209800"/>
              <a:gd name="connsiteY88" fmla="*/ 2527300 h 4406900"/>
              <a:gd name="connsiteX89" fmla="*/ 939800 w 2209800"/>
              <a:gd name="connsiteY89" fmla="*/ 2438400 h 4406900"/>
              <a:gd name="connsiteX90" fmla="*/ 952500 w 2209800"/>
              <a:gd name="connsiteY90" fmla="*/ 2298700 h 4406900"/>
              <a:gd name="connsiteX91" fmla="*/ 1016000 w 2209800"/>
              <a:gd name="connsiteY91" fmla="*/ 2235200 h 4406900"/>
              <a:gd name="connsiteX92" fmla="*/ 1066800 w 2209800"/>
              <a:gd name="connsiteY92" fmla="*/ 2197100 h 4406900"/>
              <a:gd name="connsiteX93" fmla="*/ 1092200 w 2209800"/>
              <a:gd name="connsiteY93" fmla="*/ 2159000 h 4406900"/>
              <a:gd name="connsiteX94" fmla="*/ 1168400 w 2209800"/>
              <a:gd name="connsiteY94" fmla="*/ 2108200 h 4406900"/>
              <a:gd name="connsiteX95" fmla="*/ 1282700 w 2209800"/>
              <a:gd name="connsiteY95" fmla="*/ 1981200 h 4406900"/>
              <a:gd name="connsiteX96" fmla="*/ 1295400 w 2209800"/>
              <a:gd name="connsiteY96" fmla="*/ 1930400 h 4406900"/>
              <a:gd name="connsiteX97" fmla="*/ 1320800 w 2209800"/>
              <a:gd name="connsiteY97" fmla="*/ 1879600 h 4406900"/>
              <a:gd name="connsiteX98" fmla="*/ 1346200 w 2209800"/>
              <a:gd name="connsiteY98" fmla="*/ 1778000 h 4406900"/>
              <a:gd name="connsiteX99" fmla="*/ 1308100 w 2209800"/>
              <a:gd name="connsiteY99" fmla="*/ 1346200 h 4406900"/>
              <a:gd name="connsiteX100" fmla="*/ 1320800 w 2209800"/>
              <a:gd name="connsiteY100" fmla="*/ 1270000 h 4406900"/>
              <a:gd name="connsiteX101" fmla="*/ 1384300 w 2209800"/>
              <a:gd name="connsiteY101" fmla="*/ 1257300 h 4406900"/>
              <a:gd name="connsiteX102" fmla="*/ 1498600 w 2209800"/>
              <a:gd name="connsiteY102" fmla="*/ 1206500 h 4406900"/>
              <a:gd name="connsiteX103" fmla="*/ 1638300 w 2209800"/>
              <a:gd name="connsiteY103" fmla="*/ 1168400 h 4406900"/>
              <a:gd name="connsiteX104" fmla="*/ 1689100 w 2209800"/>
              <a:gd name="connsiteY104" fmla="*/ 1155700 h 4406900"/>
              <a:gd name="connsiteX105" fmla="*/ 1765300 w 2209800"/>
              <a:gd name="connsiteY105" fmla="*/ 1130300 h 4406900"/>
              <a:gd name="connsiteX106" fmla="*/ 1866900 w 2209800"/>
              <a:gd name="connsiteY106" fmla="*/ 1054100 h 4406900"/>
              <a:gd name="connsiteX107" fmla="*/ 1955800 w 2209800"/>
              <a:gd name="connsiteY107" fmla="*/ 977900 h 4406900"/>
              <a:gd name="connsiteX108" fmla="*/ 2057400 w 2209800"/>
              <a:gd name="connsiteY108" fmla="*/ 825500 h 4406900"/>
              <a:gd name="connsiteX109" fmla="*/ 2120900 w 2209800"/>
              <a:gd name="connsiteY109" fmla="*/ 736600 h 4406900"/>
              <a:gd name="connsiteX110" fmla="*/ 2171700 w 2209800"/>
              <a:gd name="connsiteY110" fmla="*/ 622300 h 4406900"/>
              <a:gd name="connsiteX111" fmla="*/ 2184400 w 2209800"/>
              <a:gd name="connsiteY111" fmla="*/ 571500 h 4406900"/>
              <a:gd name="connsiteX112" fmla="*/ 2209800 w 2209800"/>
              <a:gd name="connsiteY112" fmla="*/ 482600 h 4406900"/>
              <a:gd name="connsiteX113" fmla="*/ 2197100 w 2209800"/>
              <a:gd name="connsiteY113" fmla="*/ 241300 h 4406900"/>
              <a:gd name="connsiteX114" fmla="*/ 2184400 w 2209800"/>
              <a:gd name="connsiteY114" fmla="*/ 177800 h 4406900"/>
              <a:gd name="connsiteX115" fmla="*/ 2082800 w 2209800"/>
              <a:gd name="connsiteY115" fmla="*/ 88900 h 4406900"/>
              <a:gd name="connsiteX116" fmla="*/ 1981200 w 2209800"/>
              <a:gd name="connsiteY116" fmla="*/ 38100 h 4406900"/>
              <a:gd name="connsiteX117" fmla="*/ 1879600 w 2209800"/>
              <a:gd name="connsiteY117" fmla="*/ 0 h 4406900"/>
              <a:gd name="connsiteX118" fmla="*/ 1485900 w 2209800"/>
              <a:gd name="connsiteY118" fmla="*/ 38100 h 4406900"/>
              <a:gd name="connsiteX119" fmla="*/ 1447800 w 2209800"/>
              <a:gd name="connsiteY119" fmla="*/ 50800 h 4406900"/>
              <a:gd name="connsiteX120" fmla="*/ 1409700 w 2209800"/>
              <a:gd name="connsiteY120" fmla="*/ 63500 h 4406900"/>
              <a:gd name="connsiteX121" fmla="*/ 1346200 w 2209800"/>
              <a:gd name="connsiteY121" fmla="*/ 88900 h 440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2209800" h="4406900">
                <a:moveTo>
                  <a:pt x="1346200" y="88900"/>
                </a:moveTo>
                <a:cubicBezTo>
                  <a:pt x="1320800" y="101600"/>
                  <a:pt x="1294824" y="113209"/>
                  <a:pt x="1270000" y="127000"/>
                </a:cubicBezTo>
                <a:cubicBezTo>
                  <a:pt x="1256657" y="134413"/>
                  <a:pt x="1245552" y="145574"/>
                  <a:pt x="1231900" y="152400"/>
                </a:cubicBezTo>
                <a:cubicBezTo>
                  <a:pt x="1219926" y="158387"/>
                  <a:pt x="1205502" y="158599"/>
                  <a:pt x="1193800" y="165100"/>
                </a:cubicBezTo>
                <a:cubicBezTo>
                  <a:pt x="1167115" y="179925"/>
                  <a:pt x="1117600" y="215900"/>
                  <a:pt x="1117600" y="215900"/>
                </a:cubicBezTo>
                <a:cubicBezTo>
                  <a:pt x="1087403" y="306492"/>
                  <a:pt x="1130221" y="196968"/>
                  <a:pt x="1066800" y="292100"/>
                </a:cubicBezTo>
                <a:cubicBezTo>
                  <a:pt x="1059374" y="303239"/>
                  <a:pt x="1060601" y="318498"/>
                  <a:pt x="1054100" y="330200"/>
                </a:cubicBezTo>
                <a:cubicBezTo>
                  <a:pt x="1039275" y="356885"/>
                  <a:pt x="1012953" y="377440"/>
                  <a:pt x="1003300" y="406400"/>
                </a:cubicBezTo>
                <a:lnTo>
                  <a:pt x="977900" y="482600"/>
                </a:lnTo>
                <a:lnTo>
                  <a:pt x="965200" y="520700"/>
                </a:lnTo>
                <a:cubicBezTo>
                  <a:pt x="960967" y="567267"/>
                  <a:pt x="952500" y="613641"/>
                  <a:pt x="952500" y="660400"/>
                </a:cubicBezTo>
                <a:cubicBezTo>
                  <a:pt x="952500" y="872915"/>
                  <a:pt x="982453" y="864399"/>
                  <a:pt x="952500" y="1054100"/>
                </a:cubicBezTo>
                <a:cubicBezTo>
                  <a:pt x="948324" y="1080546"/>
                  <a:pt x="935567" y="1104900"/>
                  <a:pt x="927100" y="1130300"/>
                </a:cubicBezTo>
                <a:cubicBezTo>
                  <a:pt x="918734" y="1155399"/>
                  <a:pt x="911381" y="1188595"/>
                  <a:pt x="889000" y="1206500"/>
                </a:cubicBezTo>
                <a:cubicBezTo>
                  <a:pt x="878547" y="1214863"/>
                  <a:pt x="862602" y="1212699"/>
                  <a:pt x="850900" y="1219200"/>
                </a:cubicBezTo>
                <a:cubicBezTo>
                  <a:pt x="824215" y="1234025"/>
                  <a:pt x="803660" y="1260347"/>
                  <a:pt x="774700" y="1270000"/>
                </a:cubicBezTo>
                <a:cubicBezTo>
                  <a:pt x="749300" y="1278467"/>
                  <a:pt x="720777" y="1280548"/>
                  <a:pt x="698500" y="1295400"/>
                </a:cubicBezTo>
                <a:cubicBezTo>
                  <a:pt x="685800" y="1303867"/>
                  <a:pt x="674348" y="1314601"/>
                  <a:pt x="660400" y="1320800"/>
                </a:cubicBezTo>
                <a:cubicBezTo>
                  <a:pt x="635934" y="1331674"/>
                  <a:pt x="606477" y="1331348"/>
                  <a:pt x="584200" y="1346200"/>
                </a:cubicBezTo>
                <a:lnTo>
                  <a:pt x="508000" y="1397000"/>
                </a:lnTo>
                <a:lnTo>
                  <a:pt x="469900" y="1422400"/>
                </a:lnTo>
                <a:cubicBezTo>
                  <a:pt x="411674" y="1509739"/>
                  <a:pt x="448060" y="1488947"/>
                  <a:pt x="381000" y="1511300"/>
                </a:cubicBezTo>
                <a:cubicBezTo>
                  <a:pt x="376767" y="1524000"/>
                  <a:pt x="374801" y="1537698"/>
                  <a:pt x="368300" y="1549400"/>
                </a:cubicBezTo>
                <a:cubicBezTo>
                  <a:pt x="353475" y="1576085"/>
                  <a:pt x="327153" y="1596640"/>
                  <a:pt x="317500" y="1625600"/>
                </a:cubicBezTo>
                <a:cubicBezTo>
                  <a:pt x="313267" y="1638300"/>
                  <a:pt x="310787" y="1651726"/>
                  <a:pt x="304800" y="1663700"/>
                </a:cubicBezTo>
                <a:cubicBezTo>
                  <a:pt x="297974" y="1677352"/>
                  <a:pt x="285599" y="1687852"/>
                  <a:pt x="279400" y="1701800"/>
                </a:cubicBezTo>
                <a:cubicBezTo>
                  <a:pt x="268526" y="1726266"/>
                  <a:pt x="254000" y="1778000"/>
                  <a:pt x="254000" y="1778000"/>
                </a:cubicBezTo>
                <a:cubicBezTo>
                  <a:pt x="258233" y="1828800"/>
                  <a:pt x="253057" y="1881284"/>
                  <a:pt x="266700" y="1930400"/>
                </a:cubicBezTo>
                <a:cubicBezTo>
                  <a:pt x="274870" y="1959813"/>
                  <a:pt x="317500" y="2006600"/>
                  <a:pt x="317500" y="2006600"/>
                </a:cubicBezTo>
                <a:cubicBezTo>
                  <a:pt x="314663" y="2040649"/>
                  <a:pt x="318038" y="2145224"/>
                  <a:pt x="292100" y="2197100"/>
                </a:cubicBezTo>
                <a:cubicBezTo>
                  <a:pt x="285274" y="2210752"/>
                  <a:pt x="276471" y="2223474"/>
                  <a:pt x="266700" y="2235200"/>
                </a:cubicBezTo>
                <a:cubicBezTo>
                  <a:pt x="255202" y="2248998"/>
                  <a:pt x="241300" y="2260600"/>
                  <a:pt x="228600" y="2273300"/>
                </a:cubicBezTo>
                <a:cubicBezTo>
                  <a:pt x="224367" y="2286000"/>
                  <a:pt x="222401" y="2299698"/>
                  <a:pt x="215900" y="2311400"/>
                </a:cubicBezTo>
                <a:cubicBezTo>
                  <a:pt x="201075" y="2338085"/>
                  <a:pt x="182033" y="2362200"/>
                  <a:pt x="165100" y="2387600"/>
                </a:cubicBezTo>
                <a:lnTo>
                  <a:pt x="139700" y="2425700"/>
                </a:lnTo>
                <a:cubicBezTo>
                  <a:pt x="131233" y="2438400"/>
                  <a:pt x="119127" y="2449320"/>
                  <a:pt x="114300" y="2463800"/>
                </a:cubicBezTo>
                <a:lnTo>
                  <a:pt x="76200" y="2578100"/>
                </a:lnTo>
                <a:lnTo>
                  <a:pt x="63500" y="2616200"/>
                </a:lnTo>
                <a:cubicBezTo>
                  <a:pt x="59267" y="2628900"/>
                  <a:pt x="53425" y="2641173"/>
                  <a:pt x="50800" y="2654300"/>
                </a:cubicBezTo>
                <a:cubicBezTo>
                  <a:pt x="42070" y="2697948"/>
                  <a:pt x="37357" y="2726751"/>
                  <a:pt x="25400" y="2768600"/>
                </a:cubicBezTo>
                <a:cubicBezTo>
                  <a:pt x="21722" y="2781472"/>
                  <a:pt x="15604" y="2793632"/>
                  <a:pt x="12700" y="2806700"/>
                </a:cubicBezTo>
                <a:cubicBezTo>
                  <a:pt x="7114" y="2831837"/>
                  <a:pt x="4233" y="2857500"/>
                  <a:pt x="0" y="2882900"/>
                </a:cubicBezTo>
                <a:cubicBezTo>
                  <a:pt x="14370" y="3112822"/>
                  <a:pt x="-8761" y="3021717"/>
                  <a:pt x="38100" y="3162300"/>
                </a:cubicBezTo>
                <a:cubicBezTo>
                  <a:pt x="42333" y="3175000"/>
                  <a:pt x="41334" y="3190934"/>
                  <a:pt x="50800" y="3200400"/>
                </a:cubicBezTo>
                <a:cubicBezTo>
                  <a:pt x="162110" y="3311710"/>
                  <a:pt x="25893" y="3170512"/>
                  <a:pt x="114300" y="3276600"/>
                </a:cubicBezTo>
                <a:cubicBezTo>
                  <a:pt x="125798" y="3290398"/>
                  <a:pt x="140902" y="3300902"/>
                  <a:pt x="152400" y="3314700"/>
                </a:cubicBezTo>
                <a:cubicBezTo>
                  <a:pt x="162171" y="3326426"/>
                  <a:pt x="167659" y="3341392"/>
                  <a:pt x="177800" y="3352800"/>
                </a:cubicBezTo>
                <a:cubicBezTo>
                  <a:pt x="201665" y="3379648"/>
                  <a:pt x="228600" y="3403600"/>
                  <a:pt x="254000" y="3429000"/>
                </a:cubicBezTo>
                <a:lnTo>
                  <a:pt x="292100" y="3467100"/>
                </a:lnTo>
                <a:cubicBezTo>
                  <a:pt x="304800" y="3479800"/>
                  <a:pt x="315256" y="3495237"/>
                  <a:pt x="330200" y="3505200"/>
                </a:cubicBezTo>
                <a:lnTo>
                  <a:pt x="368300" y="3530600"/>
                </a:lnTo>
                <a:cubicBezTo>
                  <a:pt x="436033" y="3632200"/>
                  <a:pt x="347133" y="3509433"/>
                  <a:pt x="431800" y="3594100"/>
                </a:cubicBezTo>
                <a:cubicBezTo>
                  <a:pt x="516467" y="3678767"/>
                  <a:pt x="393700" y="3589867"/>
                  <a:pt x="495300" y="3657600"/>
                </a:cubicBezTo>
                <a:cubicBezTo>
                  <a:pt x="541617" y="3796551"/>
                  <a:pt x="464036" y="3589797"/>
                  <a:pt x="546100" y="3721100"/>
                </a:cubicBezTo>
                <a:cubicBezTo>
                  <a:pt x="560290" y="3743804"/>
                  <a:pt x="563033" y="3771900"/>
                  <a:pt x="571500" y="3797300"/>
                </a:cubicBezTo>
                <a:lnTo>
                  <a:pt x="596900" y="3873500"/>
                </a:lnTo>
                <a:cubicBezTo>
                  <a:pt x="601133" y="3886200"/>
                  <a:pt x="606975" y="3898473"/>
                  <a:pt x="609600" y="3911600"/>
                </a:cubicBezTo>
                <a:cubicBezTo>
                  <a:pt x="640251" y="4064854"/>
                  <a:pt x="621348" y="3997644"/>
                  <a:pt x="660400" y="4114800"/>
                </a:cubicBezTo>
                <a:cubicBezTo>
                  <a:pt x="671582" y="4148347"/>
                  <a:pt x="691148" y="4218183"/>
                  <a:pt x="723900" y="4229100"/>
                </a:cubicBezTo>
                <a:lnTo>
                  <a:pt x="762000" y="4241800"/>
                </a:lnTo>
                <a:cubicBezTo>
                  <a:pt x="881579" y="4361379"/>
                  <a:pt x="689822" y="4180982"/>
                  <a:pt x="876300" y="4305300"/>
                </a:cubicBezTo>
                <a:cubicBezTo>
                  <a:pt x="889000" y="4313767"/>
                  <a:pt x="900371" y="4324687"/>
                  <a:pt x="914400" y="4330700"/>
                </a:cubicBezTo>
                <a:cubicBezTo>
                  <a:pt x="971367" y="4355115"/>
                  <a:pt x="953872" y="4331386"/>
                  <a:pt x="1003300" y="4356100"/>
                </a:cubicBezTo>
                <a:cubicBezTo>
                  <a:pt x="1016952" y="4362926"/>
                  <a:pt x="1026780" y="4377114"/>
                  <a:pt x="1041400" y="4381500"/>
                </a:cubicBezTo>
                <a:cubicBezTo>
                  <a:pt x="1062719" y="4387896"/>
                  <a:pt x="1235693" y="4405910"/>
                  <a:pt x="1244600" y="4406900"/>
                </a:cubicBezTo>
                <a:cubicBezTo>
                  <a:pt x="1312333" y="4402667"/>
                  <a:pt x="1380765" y="4404784"/>
                  <a:pt x="1447800" y="4394200"/>
                </a:cubicBezTo>
                <a:cubicBezTo>
                  <a:pt x="1462877" y="4391819"/>
                  <a:pt x="1474174" y="4378571"/>
                  <a:pt x="1485900" y="4368800"/>
                </a:cubicBezTo>
                <a:cubicBezTo>
                  <a:pt x="1509975" y="4348738"/>
                  <a:pt x="1535129" y="4321143"/>
                  <a:pt x="1549400" y="4292600"/>
                </a:cubicBezTo>
                <a:cubicBezTo>
                  <a:pt x="1555387" y="4280626"/>
                  <a:pt x="1554674" y="4265639"/>
                  <a:pt x="1562100" y="4254500"/>
                </a:cubicBezTo>
                <a:cubicBezTo>
                  <a:pt x="1572063" y="4239556"/>
                  <a:pt x="1587500" y="4229100"/>
                  <a:pt x="1600200" y="4216400"/>
                </a:cubicBezTo>
                <a:cubicBezTo>
                  <a:pt x="1604433" y="4203700"/>
                  <a:pt x="1607627" y="4190605"/>
                  <a:pt x="1612900" y="4178300"/>
                </a:cubicBezTo>
                <a:cubicBezTo>
                  <a:pt x="1632236" y="4133184"/>
                  <a:pt x="1638191" y="4127664"/>
                  <a:pt x="1663700" y="4089400"/>
                </a:cubicBezTo>
                <a:cubicBezTo>
                  <a:pt x="1659467" y="3962400"/>
                  <a:pt x="1658462" y="3835251"/>
                  <a:pt x="1651000" y="3708400"/>
                </a:cubicBezTo>
                <a:cubicBezTo>
                  <a:pt x="1649877" y="3689315"/>
                  <a:pt x="1616100" y="3585667"/>
                  <a:pt x="1612900" y="3581400"/>
                </a:cubicBezTo>
                <a:lnTo>
                  <a:pt x="1574800" y="3530600"/>
                </a:lnTo>
                <a:cubicBezTo>
                  <a:pt x="1562100" y="3492500"/>
                  <a:pt x="1558977" y="3449716"/>
                  <a:pt x="1536700" y="3416300"/>
                </a:cubicBezTo>
                <a:cubicBezTo>
                  <a:pt x="1528233" y="3403600"/>
                  <a:pt x="1518126" y="3391852"/>
                  <a:pt x="1511300" y="3378200"/>
                </a:cubicBezTo>
                <a:cubicBezTo>
                  <a:pt x="1505313" y="3366226"/>
                  <a:pt x="1506026" y="3351239"/>
                  <a:pt x="1498600" y="3340100"/>
                </a:cubicBezTo>
                <a:cubicBezTo>
                  <a:pt x="1488637" y="3325156"/>
                  <a:pt x="1473200" y="3314700"/>
                  <a:pt x="1460500" y="3302000"/>
                </a:cubicBezTo>
                <a:cubicBezTo>
                  <a:pt x="1451325" y="3274474"/>
                  <a:pt x="1440335" y="3235519"/>
                  <a:pt x="1422400" y="3213100"/>
                </a:cubicBezTo>
                <a:cubicBezTo>
                  <a:pt x="1399960" y="3185050"/>
                  <a:pt x="1371600" y="3162300"/>
                  <a:pt x="1346200" y="3136900"/>
                </a:cubicBezTo>
                <a:cubicBezTo>
                  <a:pt x="1333500" y="3124200"/>
                  <a:pt x="1318876" y="3113168"/>
                  <a:pt x="1308100" y="3098800"/>
                </a:cubicBezTo>
                <a:cubicBezTo>
                  <a:pt x="1221124" y="2982832"/>
                  <a:pt x="1261834" y="3027134"/>
                  <a:pt x="1193800" y="2959100"/>
                </a:cubicBezTo>
                <a:cubicBezTo>
                  <a:pt x="1163603" y="2868508"/>
                  <a:pt x="1206421" y="2978032"/>
                  <a:pt x="1143000" y="2882900"/>
                </a:cubicBezTo>
                <a:cubicBezTo>
                  <a:pt x="1093925" y="2809288"/>
                  <a:pt x="1177409" y="2876206"/>
                  <a:pt x="1092200" y="2819400"/>
                </a:cubicBezTo>
                <a:cubicBezTo>
                  <a:pt x="1050185" y="2693354"/>
                  <a:pt x="1120677" y="2885898"/>
                  <a:pt x="1041400" y="2743200"/>
                </a:cubicBezTo>
                <a:cubicBezTo>
                  <a:pt x="1028397" y="2719795"/>
                  <a:pt x="1024467" y="2692400"/>
                  <a:pt x="1016000" y="2667000"/>
                </a:cubicBezTo>
                <a:cubicBezTo>
                  <a:pt x="1011173" y="2652520"/>
                  <a:pt x="999067" y="2641600"/>
                  <a:pt x="990600" y="2628900"/>
                </a:cubicBezTo>
                <a:cubicBezTo>
                  <a:pt x="982133" y="2595033"/>
                  <a:pt x="976239" y="2560418"/>
                  <a:pt x="965200" y="2527300"/>
                </a:cubicBezTo>
                <a:cubicBezTo>
                  <a:pt x="946980" y="2472641"/>
                  <a:pt x="955747" y="2502187"/>
                  <a:pt x="939800" y="2438400"/>
                </a:cubicBezTo>
                <a:cubicBezTo>
                  <a:pt x="944033" y="2391833"/>
                  <a:pt x="942703" y="2344421"/>
                  <a:pt x="952500" y="2298700"/>
                </a:cubicBezTo>
                <a:cubicBezTo>
                  <a:pt x="959845" y="2264425"/>
                  <a:pt x="991722" y="2252541"/>
                  <a:pt x="1016000" y="2235200"/>
                </a:cubicBezTo>
                <a:cubicBezTo>
                  <a:pt x="1033224" y="2222897"/>
                  <a:pt x="1051833" y="2212067"/>
                  <a:pt x="1066800" y="2197100"/>
                </a:cubicBezTo>
                <a:cubicBezTo>
                  <a:pt x="1077593" y="2186307"/>
                  <a:pt x="1080713" y="2169051"/>
                  <a:pt x="1092200" y="2159000"/>
                </a:cubicBezTo>
                <a:cubicBezTo>
                  <a:pt x="1115174" y="2138898"/>
                  <a:pt x="1150084" y="2132622"/>
                  <a:pt x="1168400" y="2108200"/>
                </a:cubicBezTo>
                <a:cubicBezTo>
                  <a:pt x="1253758" y="1994389"/>
                  <a:pt x="1209377" y="2030082"/>
                  <a:pt x="1282700" y="1981200"/>
                </a:cubicBezTo>
                <a:cubicBezTo>
                  <a:pt x="1286933" y="1964267"/>
                  <a:pt x="1289271" y="1946743"/>
                  <a:pt x="1295400" y="1930400"/>
                </a:cubicBezTo>
                <a:cubicBezTo>
                  <a:pt x="1302047" y="1912673"/>
                  <a:pt x="1314813" y="1897561"/>
                  <a:pt x="1320800" y="1879600"/>
                </a:cubicBezTo>
                <a:cubicBezTo>
                  <a:pt x="1331839" y="1846482"/>
                  <a:pt x="1346200" y="1778000"/>
                  <a:pt x="1346200" y="1778000"/>
                </a:cubicBezTo>
                <a:cubicBezTo>
                  <a:pt x="1319315" y="1388165"/>
                  <a:pt x="1344934" y="1530369"/>
                  <a:pt x="1308100" y="1346200"/>
                </a:cubicBezTo>
                <a:cubicBezTo>
                  <a:pt x="1312333" y="1320800"/>
                  <a:pt x="1304042" y="1289551"/>
                  <a:pt x="1320800" y="1270000"/>
                </a:cubicBezTo>
                <a:cubicBezTo>
                  <a:pt x="1334848" y="1253611"/>
                  <a:pt x="1363625" y="1263503"/>
                  <a:pt x="1384300" y="1257300"/>
                </a:cubicBezTo>
                <a:cubicBezTo>
                  <a:pt x="1449942" y="1237607"/>
                  <a:pt x="1440228" y="1231516"/>
                  <a:pt x="1498600" y="1206500"/>
                </a:cubicBezTo>
                <a:cubicBezTo>
                  <a:pt x="1531835" y="1192256"/>
                  <a:pt x="1622759" y="1172285"/>
                  <a:pt x="1638300" y="1168400"/>
                </a:cubicBezTo>
                <a:cubicBezTo>
                  <a:pt x="1655233" y="1164167"/>
                  <a:pt x="1672541" y="1161220"/>
                  <a:pt x="1689100" y="1155700"/>
                </a:cubicBezTo>
                <a:lnTo>
                  <a:pt x="1765300" y="1130300"/>
                </a:lnTo>
                <a:cubicBezTo>
                  <a:pt x="1799167" y="1104900"/>
                  <a:pt x="1831677" y="1077582"/>
                  <a:pt x="1866900" y="1054100"/>
                </a:cubicBezTo>
                <a:cubicBezTo>
                  <a:pt x="1910204" y="1025231"/>
                  <a:pt x="1917304" y="1024095"/>
                  <a:pt x="1955800" y="977900"/>
                </a:cubicBezTo>
                <a:cubicBezTo>
                  <a:pt x="2067192" y="844230"/>
                  <a:pt x="2002410" y="921733"/>
                  <a:pt x="2057400" y="825500"/>
                </a:cubicBezTo>
                <a:cubicBezTo>
                  <a:pt x="2093223" y="762810"/>
                  <a:pt x="2075470" y="809288"/>
                  <a:pt x="2120900" y="736600"/>
                </a:cubicBezTo>
                <a:cubicBezTo>
                  <a:pt x="2136706" y="711310"/>
                  <a:pt x="2163098" y="648107"/>
                  <a:pt x="2171700" y="622300"/>
                </a:cubicBezTo>
                <a:cubicBezTo>
                  <a:pt x="2177220" y="605741"/>
                  <a:pt x="2179605" y="588283"/>
                  <a:pt x="2184400" y="571500"/>
                </a:cubicBezTo>
                <a:cubicBezTo>
                  <a:pt x="2220839" y="443963"/>
                  <a:pt x="2170098" y="641409"/>
                  <a:pt x="2209800" y="482600"/>
                </a:cubicBezTo>
                <a:cubicBezTo>
                  <a:pt x="2205567" y="402167"/>
                  <a:pt x="2203789" y="321566"/>
                  <a:pt x="2197100" y="241300"/>
                </a:cubicBezTo>
                <a:cubicBezTo>
                  <a:pt x="2195307" y="219789"/>
                  <a:pt x="2191979" y="198011"/>
                  <a:pt x="2184400" y="177800"/>
                </a:cubicBezTo>
                <a:cubicBezTo>
                  <a:pt x="2168281" y="134815"/>
                  <a:pt x="2119272" y="107136"/>
                  <a:pt x="2082800" y="88900"/>
                </a:cubicBezTo>
                <a:cubicBezTo>
                  <a:pt x="2048933" y="71967"/>
                  <a:pt x="2017121" y="50074"/>
                  <a:pt x="1981200" y="38100"/>
                </a:cubicBezTo>
                <a:cubicBezTo>
                  <a:pt x="1921473" y="18191"/>
                  <a:pt x="1955529" y="30372"/>
                  <a:pt x="1879600" y="0"/>
                </a:cubicBezTo>
                <a:cubicBezTo>
                  <a:pt x="1535347" y="13770"/>
                  <a:pt x="1662583" y="-20794"/>
                  <a:pt x="1485900" y="38100"/>
                </a:cubicBezTo>
                <a:lnTo>
                  <a:pt x="1447800" y="50800"/>
                </a:lnTo>
                <a:cubicBezTo>
                  <a:pt x="1435100" y="55033"/>
                  <a:pt x="1419166" y="54034"/>
                  <a:pt x="1409700" y="63500"/>
                </a:cubicBezTo>
                <a:lnTo>
                  <a:pt x="1346200" y="88900"/>
                </a:lnTo>
                <a:close/>
              </a:path>
            </a:pathLst>
          </a:custGeom>
          <a:solidFill>
            <a:srgbClr val="003399">
              <a:alpha val="902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B26AAA-8AAC-4885-896B-5F9C772173CF}"/>
              </a:ext>
            </a:extLst>
          </p:cNvPr>
          <p:cNvGrpSpPr/>
          <p:nvPr/>
        </p:nvGrpSpPr>
        <p:grpSpPr>
          <a:xfrm>
            <a:off x="304800" y="548680"/>
            <a:ext cx="8899130" cy="5124123"/>
            <a:chOff x="405171" y="1104374"/>
            <a:chExt cx="8899130" cy="5124123"/>
          </a:xfrm>
        </p:grpSpPr>
        <p:cxnSp>
          <p:nvCxnSpPr>
            <p:cNvPr id="24" name="Straight Arrow Connector 23"/>
            <p:cNvCxnSpPr>
              <a:stCxn id="5" idx="3"/>
            </p:cNvCxnSpPr>
            <p:nvPr/>
          </p:nvCxnSpPr>
          <p:spPr>
            <a:xfrm>
              <a:off x="6532671" y="4279900"/>
              <a:ext cx="139845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3205271" y="3162300"/>
              <a:ext cx="3327400" cy="223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>
                  <a:latin typeface="Verdana Pro" panose="020B0604030504040204" pitchFamily="34" charset="0"/>
                </a:rPr>
                <a:t>Mencari</a:t>
              </a:r>
              <a:r>
                <a:rPr lang="en-US" sz="3600" dirty="0">
                  <a:latin typeface="Verdana Pro" panose="020B0604030504040204" pitchFamily="34" charset="0"/>
                </a:rPr>
                <a:t> </a:t>
              </a:r>
              <a:r>
                <a:rPr lang="en-US" sz="3600" dirty="0" err="1">
                  <a:latin typeface="Verdana Pro" panose="020B0604030504040204" pitchFamily="34" charset="0"/>
                </a:rPr>
                <a:t>bilangan</a:t>
              </a:r>
              <a:r>
                <a:rPr lang="en-US" sz="3600" dirty="0">
                  <a:latin typeface="Verdana Pro" panose="020B0604030504040204" pitchFamily="34" charset="0"/>
                </a:rPr>
                <a:t> </a:t>
              </a:r>
              <a:r>
                <a:rPr lang="en-US" sz="3600" dirty="0" err="1">
                  <a:latin typeface="Verdana Pro" panose="020B0604030504040204" pitchFamily="34" charset="0"/>
                </a:rPr>
                <a:t>terbesar</a:t>
              </a:r>
              <a:r>
                <a:rPr lang="id-ID" sz="3600" dirty="0">
                  <a:latin typeface="Verdana Pro" panose="020B0604030504040204" pitchFamily="34" charset="0"/>
                </a:rPr>
                <a:t> dari 4 bil</a:t>
              </a:r>
              <a:endParaRPr lang="en-US" sz="3600" dirty="0">
                <a:latin typeface="Verdana Pro" panose="020B060403050404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0" y="3162300"/>
              <a:ext cx="9669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Verdana Pro" panose="020B0604030504040204" pitchFamily="34" charset="0"/>
                </a:rPr>
                <a:t>41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171" y="4279900"/>
              <a:ext cx="9669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Verdana Pro" panose="020B0604030504040204" pitchFamily="34" charset="0"/>
                </a:rPr>
                <a:t>37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7821" y="5397500"/>
              <a:ext cx="9669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Verdana Pro" panose="020B0604030504040204" pitchFamily="34" charset="0"/>
                </a:rPr>
                <a:t>31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7" y="2098674"/>
              <a:ext cx="9669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Verdana Pro" panose="020B0604030504040204" pitchFamily="34" charset="0"/>
                </a:rPr>
                <a:t>22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069404" y="2832100"/>
              <a:ext cx="1135867" cy="116119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5" idx="1"/>
            </p:cNvCxnSpPr>
            <p:nvPr/>
          </p:nvCxnSpPr>
          <p:spPr>
            <a:xfrm>
              <a:off x="1728931" y="3577799"/>
              <a:ext cx="1476340" cy="70210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</p:cNvCxnSpPr>
            <p:nvPr/>
          </p:nvCxnSpPr>
          <p:spPr>
            <a:xfrm flipV="1">
              <a:off x="1372102" y="4487649"/>
              <a:ext cx="1833169" cy="20775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</p:cNvCxnSpPr>
            <p:nvPr/>
          </p:nvCxnSpPr>
          <p:spPr>
            <a:xfrm flipV="1">
              <a:off x="1984752" y="4738996"/>
              <a:ext cx="1220519" cy="1074003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931122" y="3760527"/>
              <a:ext cx="9669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Verdana Pro" panose="020B0604030504040204" pitchFamily="34" charset="0"/>
                </a:rPr>
                <a:t>41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39054" y="1318617"/>
              <a:ext cx="15728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Verdana Pro" panose="020B0604030504040204" pitchFamily="34" charset="0"/>
                </a:rPr>
                <a:t>Input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41904" y="3102778"/>
              <a:ext cx="19623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Verdana Pro" panose="020B0604030504040204" pitchFamily="34" charset="0"/>
                </a:rPr>
                <a:t>Output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31241" y="2289314"/>
              <a:ext cx="18662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Verdana Pro" panose="020B0604030504040204" pitchFamily="34" charset="0"/>
                </a:rPr>
                <a:t>Proses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362619" y="1104374"/>
              <a:ext cx="27045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Verdana Pro" panose="020B0604030504040204" pitchFamily="34" charset="0"/>
                </a:rPr>
                <a:t>INGAT!!</a:t>
              </a:r>
              <a:endParaRPr lang="en-GB" sz="4400" b="1" dirty="0">
                <a:latin typeface="Verdana Pro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0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{ ... } pada C</a:t>
            </a:r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B1525402-5B73-449E-9142-BADC36415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700" dirty="0" err="1"/>
              <a:t>Sebagai</a:t>
            </a:r>
            <a:r>
              <a:rPr lang="en-US" sz="1700" dirty="0"/>
              <a:t> </a:t>
            </a:r>
            <a:r>
              <a:rPr lang="en-US" sz="1700" dirty="0" err="1"/>
              <a:t>penanda</a:t>
            </a:r>
            <a:r>
              <a:rPr lang="en-US" sz="1700" dirty="0"/>
              <a:t> </a:t>
            </a:r>
            <a:r>
              <a:rPr lang="en-US" sz="1700" dirty="0" err="1"/>
              <a:t>blok</a:t>
            </a:r>
            <a:r>
              <a:rPr lang="en-US" sz="1700" dirty="0"/>
              <a:t>, </a:t>
            </a:r>
            <a:r>
              <a:rPr lang="en-US" sz="1700" dirty="0" err="1"/>
              <a:t>digunakan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b="1" dirty="0" err="1"/>
              <a:t>mengelompokkan</a:t>
            </a:r>
            <a:r>
              <a:rPr lang="en-US" sz="1700" dirty="0"/>
              <a:t> </a:t>
            </a:r>
            <a:r>
              <a:rPr lang="en-US" sz="1700" dirty="0" err="1"/>
              <a:t>beberapa</a:t>
            </a:r>
            <a:r>
              <a:rPr lang="en-US" sz="1700" dirty="0"/>
              <a:t> </a:t>
            </a:r>
            <a:r>
              <a:rPr lang="en-US" sz="1700" dirty="0" err="1"/>
              <a:t>perintah</a:t>
            </a:r>
            <a:r>
              <a:rPr lang="en-US" sz="1700" dirty="0"/>
              <a:t> </a:t>
            </a:r>
            <a:r>
              <a:rPr lang="en-US" sz="1700" dirty="0" err="1"/>
              <a:t>menjadi</a:t>
            </a:r>
            <a:r>
              <a:rPr lang="en-US" sz="1700" dirty="0"/>
              <a:t> 1 </a:t>
            </a:r>
            <a:r>
              <a:rPr lang="en-US" sz="1700" dirty="0" err="1"/>
              <a:t>blok</a:t>
            </a:r>
            <a:endParaRPr lang="en-US" sz="1700" dirty="0"/>
          </a:p>
          <a:p>
            <a:pPr>
              <a:lnSpc>
                <a:spcPct val="150000"/>
              </a:lnSpc>
            </a:pPr>
            <a:endParaRPr lang="en-US" sz="17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if(...........)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	..................;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	..................;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	..................;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5621749"/>
      </p:ext>
    </p:extLst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/>
              <a:t>Beberapa Sifat Percabangan</a:t>
            </a:r>
            <a:r>
              <a:rPr lang="en-US" dirty="0"/>
              <a:t> pada C</a:t>
            </a:r>
            <a:endParaRPr lang="en-GB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800" dirty="0"/>
              <a:t>IF di</a:t>
            </a:r>
            <a:r>
              <a:rPr lang="id-ID" sz="1800" dirty="0"/>
              <a:t>eksekusi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id-ID" sz="1800" dirty="0"/>
              <a:t> bernilai</a:t>
            </a:r>
            <a:r>
              <a:rPr lang="en-US" sz="1800" dirty="0"/>
              <a:t> </a:t>
            </a:r>
            <a:r>
              <a:rPr lang="en-US" sz="1800" b="1" dirty="0"/>
              <a:t>1</a:t>
            </a:r>
          </a:p>
          <a:p>
            <a:pPr eaLnBrk="1" hangingPunct="1">
              <a:lnSpc>
                <a:spcPct val="150000"/>
              </a:lnSpc>
            </a:pPr>
            <a:r>
              <a:rPr lang="en-US" sz="1800" dirty="0"/>
              <a:t>Jika </a:t>
            </a:r>
            <a:r>
              <a:rPr lang="en-US" sz="1800" b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negatif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id-ID" sz="1800" dirty="0"/>
              <a:t>i</a:t>
            </a:r>
            <a:r>
              <a:rPr lang="en-US" sz="1800" dirty="0"/>
              <a:t>f(a) </a:t>
            </a:r>
            <a:r>
              <a:rPr lang="en-US" sz="1800" dirty="0" err="1"/>
              <a:t>berarti</a:t>
            </a:r>
            <a:r>
              <a:rPr lang="en-US" sz="1800" dirty="0"/>
              <a:t> </a:t>
            </a:r>
            <a:r>
              <a:rPr lang="en-US" sz="1800" b="1" dirty="0"/>
              <a:t>1</a:t>
            </a:r>
            <a:r>
              <a:rPr lang="id-ID" sz="1800" b="1" dirty="0"/>
              <a:t>, </a:t>
            </a:r>
            <a:r>
              <a:rPr lang="id-ID" sz="1800" dirty="0"/>
              <a:t>dieksekusi</a:t>
            </a:r>
            <a:endParaRPr lang="en-US" sz="1800" b="1" dirty="0"/>
          </a:p>
          <a:p>
            <a:pPr eaLnBrk="1" hangingPunct="1">
              <a:lnSpc>
                <a:spcPct val="150000"/>
              </a:lnSpc>
            </a:pPr>
            <a:r>
              <a:rPr lang="en-US" sz="1800" dirty="0"/>
              <a:t>Jika </a:t>
            </a:r>
            <a:r>
              <a:rPr lang="en-US" sz="1800" b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nol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id-ID" sz="1800" dirty="0"/>
              <a:t>i</a:t>
            </a:r>
            <a:r>
              <a:rPr lang="en-US" sz="1800" dirty="0"/>
              <a:t>f(a) </a:t>
            </a:r>
            <a:r>
              <a:rPr lang="en-US" sz="1800" dirty="0" err="1"/>
              <a:t>berarti</a:t>
            </a:r>
            <a:r>
              <a:rPr lang="en-US" sz="1800" dirty="0"/>
              <a:t> </a:t>
            </a:r>
            <a:r>
              <a:rPr lang="en-US" sz="1800" b="1" dirty="0"/>
              <a:t>0</a:t>
            </a:r>
            <a:r>
              <a:rPr lang="id-ID" sz="1800" b="1" dirty="0"/>
              <a:t>, </a:t>
            </a:r>
            <a:r>
              <a:rPr lang="id-ID" sz="1800" dirty="0"/>
              <a:t>tidak dieksekusi</a:t>
            </a:r>
            <a:endParaRPr lang="en-US" sz="1800" b="1" dirty="0"/>
          </a:p>
          <a:p>
            <a:pPr eaLnBrk="1" hangingPunct="1">
              <a:lnSpc>
                <a:spcPct val="150000"/>
              </a:lnSpc>
            </a:pPr>
            <a:r>
              <a:rPr lang="en-US" sz="1800" dirty="0"/>
              <a:t>Jika </a:t>
            </a:r>
            <a:r>
              <a:rPr lang="en-US" sz="1800" b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b="1" dirty="0"/>
              <a:t>0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id-ID" sz="1800" dirty="0"/>
              <a:t>i</a:t>
            </a:r>
            <a:r>
              <a:rPr lang="en-US" sz="1800" dirty="0"/>
              <a:t>f(a == 0) </a:t>
            </a:r>
            <a:r>
              <a:rPr lang="en-US" sz="1800" dirty="0" err="1"/>
              <a:t>berarti</a:t>
            </a:r>
            <a:r>
              <a:rPr lang="en-US" sz="1800" dirty="0"/>
              <a:t> </a:t>
            </a:r>
            <a:r>
              <a:rPr lang="en-US" sz="1800" b="1" dirty="0"/>
              <a:t>1</a:t>
            </a:r>
            <a:r>
              <a:rPr lang="id-ID" sz="1800" b="1" dirty="0"/>
              <a:t>, </a:t>
            </a:r>
            <a:r>
              <a:rPr lang="id-ID" sz="1800" dirty="0"/>
              <a:t>dieksekusi</a:t>
            </a:r>
            <a:endParaRPr lang="id-ID" sz="1800" b="1" dirty="0"/>
          </a:p>
          <a:p>
            <a:pPr lvl="1" eaLnBrk="1" hangingPunct="1">
              <a:lnSpc>
                <a:spcPct val="150000"/>
              </a:lnSpc>
            </a:pPr>
            <a:r>
              <a:rPr lang="id-ID" sz="1800" dirty="0"/>
              <a:t>if(!a) berarti </a:t>
            </a:r>
            <a:r>
              <a:rPr lang="id-ID" sz="1800" b="1" dirty="0"/>
              <a:t>1, </a:t>
            </a:r>
            <a:r>
              <a:rPr lang="id-ID" sz="1800" dirty="0"/>
              <a:t>dieksekusi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5033440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IF</a:t>
            </a:r>
            <a:r>
              <a:rPr lang="id-ID" sz="2000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TRUE pada C</a:t>
            </a:r>
            <a:endParaRPr lang="en-GB" sz="20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1600" dirty="0" err="1"/>
              <a:t>Kondisi</a:t>
            </a:r>
            <a:r>
              <a:rPr lang="en-GB" sz="1600" dirty="0"/>
              <a:t> pada statement if </a:t>
            </a:r>
            <a:r>
              <a:rPr lang="en-GB" sz="1600" dirty="0" err="1"/>
              <a:t>bukan</a:t>
            </a:r>
            <a:r>
              <a:rPr lang="en-GB" sz="1600" dirty="0"/>
              <a:t> </a:t>
            </a:r>
            <a:r>
              <a:rPr lang="en-GB" sz="1600" dirty="0" err="1"/>
              <a:t>merupakan</a:t>
            </a:r>
            <a:r>
              <a:rPr lang="en-GB" sz="1600" dirty="0"/>
              <a:t> </a:t>
            </a:r>
            <a:r>
              <a:rPr lang="en-GB" sz="1600" dirty="0" err="1"/>
              <a:t>nilai</a:t>
            </a:r>
            <a:r>
              <a:rPr lang="en-GB" sz="1600" dirty="0"/>
              <a:t> </a:t>
            </a:r>
            <a:r>
              <a:rPr lang="en-GB" sz="1600" b="1" dirty="0"/>
              <a:t>integer</a:t>
            </a:r>
          </a:p>
          <a:p>
            <a:pPr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endParaRPr lang="en-US" sz="1050" dirty="0"/>
          </a:p>
          <a:p>
            <a:pPr eaLnBrk="1" hangingPunct="1">
              <a:lnSpc>
                <a:spcPct val="90000"/>
              </a:lnSpc>
            </a:pPr>
            <a:endParaRPr lang="en-US" sz="1050" dirty="0"/>
          </a:p>
          <a:p>
            <a:pPr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1600" dirty="0" err="1"/>
              <a:t>Menggunakan</a:t>
            </a:r>
            <a:r>
              <a:rPr lang="en-US" sz="1600" b="1" dirty="0"/>
              <a:t> =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b="1" dirty="0"/>
              <a:t>==</a:t>
            </a:r>
          </a:p>
          <a:p>
            <a:pPr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1600" dirty="0" err="1"/>
              <a:t>Menggunakan</a:t>
            </a:r>
            <a:r>
              <a:rPr lang="en-US" sz="1600" b="1" dirty="0"/>
              <a:t> elseif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b="1" dirty="0"/>
              <a:t>else if -&gt; error!</a:t>
            </a:r>
            <a:endParaRPr lang="en-GB" sz="1600" b="1" dirty="0"/>
          </a:p>
        </p:txBody>
      </p:sp>
      <p:pic>
        <p:nvPicPr>
          <p:cNvPr id="3072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3" y="1509541"/>
            <a:ext cx="5638800" cy="163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73" y="3683746"/>
            <a:ext cx="571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8965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Switch pada C</a:t>
            </a:r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F4A6CFFD-9ACE-40C9-8B0F-AAF0AF96C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switch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variabel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	case &lt;</a:t>
            </a:r>
            <a:r>
              <a:rPr lang="id-ID" sz="1600" dirty="0">
                <a:latin typeface="Consolas" panose="020B0609020204030204" pitchFamily="49" charset="0"/>
              </a:rPr>
              <a:t>konst</a:t>
            </a:r>
            <a:r>
              <a:rPr lang="en-US" sz="1600" dirty="0">
                <a:latin typeface="Consolas" panose="020B0609020204030204" pitchFamily="49" charset="0"/>
              </a:rPr>
              <a:t>nilai1&gt;: ........; break;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	case&lt;</a:t>
            </a:r>
            <a:r>
              <a:rPr lang="id-ID" sz="1600" dirty="0">
                <a:latin typeface="Consolas" panose="020B0609020204030204" pitchFamily="49" charset="0"/>
              </a:rPr>
              <a:t>konst</a:t>
            </a:r>
            <a:r>
              <a:rPr lang="en-US" sz="1600" dirty="0">
                <a:latin typeface="Consolas" panose="020B0609020204030204" pitchFamily="49" charset="0"/>
              </a:rPr>
              <a:t>nilai2&gt;: ........; break;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	case&lt;</a:t>
            </a:r>
            <a:r>
              <a:rPr lang="id-ID" sz="1600" dirty="0">
                <a:latin typeface="Consolas" panose="020B0609020204030204" pitchFamily="49" charset="0"/>
              </a:rPr>
              <a:t>konst</a:t>
            </a:r>
            <a:r>
              <a:rPr lang="en-US" sz="1600" dirty="0">
                <a:latin typeface="Consolas" panose="020B0609020204030204" pitchFamily="49" charset="0"/>
              </a:rPr>
              <a:t>nilai3&gt;: ........; break;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latin typeface="Consolas" panose="020B0609020204030204" pitchFamily="49" charset="0"/>
              </a:rPr>
              <a:t>default</a:t>
            </a:r>
            <a:r>
              <a:rPr lang="en-US" sz="1600" dirty="0">
                <a:latin typeface="Consolas" panose="020B0609020204030204" pitchFamily="49" charset="0"/>
              </a:rPr>
              <a:t>: .......;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endParaRPr lang="en-ID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89616"/>
      </p:ext>
    </p:extLst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Karakteristik Switch</a:t>
            </a:r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B1EA6BAF-94E3-4521-BDBD-16A07B53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800" dirty="0" err="1"/>
              <a:t>Perintah</a:t>
            </a:r>
            <a:r>
              <a:rPr lang="en-US" sz="1800" dirty="0"/>
              <a:t> </a:t>
            </a:r>
            <a:r>
              <a:rPr lang="en-US" sz="1800" b="1" i="1" dirty="0"/>
              <a:t>switch</a:t>
            </a:r>
            <a:r>
              <a:rPr lang="en-US" sz="1800" i="1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menyeleksi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yang </a:t>
            </a:r>
            <a:r>
              <a:rPr lang="en-US" sz="1800" dirty="0" err="1"/>
              <a:t>diberikan</a:t>
            </a:r>
            <a:r>
              <a:rPr lang="en-US" sz="1800" dirty="0"/>
              <a:t> dan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membandingkan</a:t>
            </a:r>
            <a:r>
              <a:rPr lang="en-US" sz="1800" dirty="0"/>
              <a:t> </a:t>
            </a:r>
            <a:r>
              <a:rPr lang="en-US" sz="1800" dirty="0" err="1"/>
              <a:t>hasilnya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b="1" dirty="0" err="1"/>
              <a:t>konstanta-konstanta</a:t>
            </a:r>
            <a:r>
              <a:rPr lang="en-US" sz="1800" dirty="0"/>
              <a:t> yang </a:t>
            </a:r>
            <a:r>
              <a:rPr lang="en-US" sz="1800" dirty="0" err="1"/>
              <a:t>berada</a:t>
            </a:r>
            <a:r>
              <a:rPr lang="en-US" sz="1800" dirty="0"/>
              <a:t> di </a:t>
            </a:r>
            <a:r>
              <a:rPr lang="en-US" sz="1800" i="1" dirty="0"/>
              <a:t>case</a:t>
            </a:r>
            <a:r>
              <a:rPr lang="en-US" sz="1800" dirty="0"/>
              <a:t>. </a:t>
            </a:r>
            <a:endParaRPr lang="sv-SE" sz="1800" dirty="0"/>
          </a:p>
          <a:p>
            <a:pPr eaLnBrk="1" hangingPunct="1">
              <a:lnSpc>
                <a:spcPct val="150000"/>
              </a:lnSpc>
            </a:pPr>
            <a:r>
              <a:rPr lang="sv-SE" sz="1800" dirty="0"/>
              <a:t>Pembandingan akan dimulai dari konstanta </a:t>
            </a:r>
            <a:r>
              <a:rPr lang="id-ID" sz="1800" dirty="0"/>
              <a:t>ke-</a:t>
            </a:r>
            <a:r>
              <a:rPr lang="sv-SE" sz="1800" dirty="0"/>
              <a:t>1 sampai konstanta terakhir. </a:t>
            </a:r>
            <a:endParaRPr lang="fi-FI" sz="1800" dirty="0"/>
          </a:p>
          <a:p>
            <a:pPr eaLnBrk="1" hangingPunct="1">
              <a:lnSpc>
                <a:spcPct val="150000"/>
              </a:lnSpc>
            </a:pPr>
            <a:r>
              <a:rPr lang="fi-FI" sz="1800" dirty="0"/>
              <a:t>Jika hasil dari </a:t>
            </a:r>
            <a:r>
              <a:rPr lang="id-ID" sz="1800" dirty="0"/>
              <a:t>pembandingan </a:t>
            </a:r>
            <a:r>
              <a:rPr lang="fi-FI" sz="1800" dirty="0"/>
              <a:t>kondisi sama dengan nilai konstanta tertentu, misalnya konstanta </a:t>
            </a:r>
            <a:r>
              <a:rPr lang="id-ID" sz="1800" dirty="0"/>
              <a:t>ke-</a:t>
            </a:r>
            <a:r>
              <a:rPr lang="fi-FI" sz="1800" dirty="0"/>
              <a:t>1, maka pernyataan </a:t>
            </a:r>
            <a:r>
              <a:rPr lang="id-ID" sz="1800" dirty="0"/>
              <a:t>ke-</a:t>
            </a:r>
            <a:r>
              <a:rPr lang="fi-FI" sz="1800" dirty="0"/>
              <a:t>1 akan dijalankan sampai ditemukan</a:t>
            </a:r>
            <a:r>
              <a:rPr lang="id-ID" sz="1800" dirty="0"/>
              <a:t> perintah</a:t>
            </a:r>
            <a:r>
              <a:rPr lang="fi-FI" sz="1800" dirty="0"/>
              <a:t> </a:t>
            </a:r>
            <a:r>
              <a:rPr lang="fi-FI" sz="1800" b="1" i="1" dirty="0"/>
              <a:t>break</a:t>
            </a:r>
            <a:r>
              <a:rPr lang="fi-FI" sz="1800" dirty="0"/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fi-FI" sz="1800" dirty="0"/>
              <a:t>Pernyataan </a:t>
            </a:r>
            <a:r>
              <a:rPr lang="fi-FI" sz="1800" i="1" dirty="0"/>
              <a:t>break </a:t>
            </a:r>
            <a:r>
              <a:rPr lang="fi-FI" sz="1800" dirty="0"/>
              <a:t>akan membawa proses </a:t>
            </a:r>
            <a:r>
              <a:rPr lang="fi-FI" sz="1800" b="1" dirty="0"/>
              <a:t>keluar</a:t>
            </a:r>
            <a:r>
              <a:rPr lang="fi-FI" sz="1800" dirty="0"/>
              <a:t> dari perintah </a:t>
            </a:r>
            <a:r>
              <a:rPr lang="fi-FI" sz="1800" i="1" dirty="0"/>
              <a:t>switch</a:t>
            </a:r>
            <a:r>
              <a:rPr lang="fi-FI" sz="1800" dirty="0"/>
              <a:t>.</a:t>
            </a:r>
            <a:endParaRPr lang="id-ID" sz="1800" dirty="0"/>
          </a:p>
          <a:p>
            <a:pPr eaLnBrk="1" hangingPunct="1">
              <a:lnSpc>
                <a:spcPct val="150000"/>
              </a:lnSpc>
            </a:pPr>
            <a:r>
              <a:rPr lang="fi-FI" sz="1800" dirty="0"/>
              <a:t>Jika hasil dari kondisi tidak ada yang sama dengan konstanta-konstanta yang diberikan, maka pernyataan pada </a:t>
            </a:r>
            <a:r>
              <a:rPr lang="fi-FI" sz="1800" b="1" i="1" dirty="0"/>
              <a:t>default</a:t>
            </a:r>
            <a:r>
              <a:rPr lang="fi-FI" sz="1800" i="1" dirty="0"/>
              <a:t> </a:t>
            </a:r>
            <a:r>
              <a:rPr lang="fi-FI" sz="1800" dirty="0"/>
              <a:t>akan dijalankan</a:t>
            </a: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805970554"/>
      </p:ext>
    </p:extLst>
  </p:cSld>
  <p:clrMapOvr>
    <a:masterClrMapping/>
  </p:clrMapOvr>
  <p:transition spd="slow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9AE5B-A7EB-4FDC-88BE-D796E2D67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548680"/>
            <a:ext cx="8537321" cy="5499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.................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(“Angka (0-4): “);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(“%d”, &amp;</a:t>
            </a:r>
            <a:r>
              <a:rPr lang="en-US" sz="1800" dirty="0" err="1">
                <a:latin typeface="Consolas" panose="020B0609020204030204" pitchFamily="49" charset="0"/>
              </a:rPr>
              <a:t>angka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switch(</a:t>
            </a:r>
            <a:r>
              <a:rPr lang="en-US" sz="1800" dirty="0" err="1">
                <a:latin typeface="Consolas" panose="020B0609020204030204" pitchFamily="49" charset="0"/>
              </a:rPr>
              <a:t>angka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case 0: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(“Zero”); break;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case 1: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(“One”); break;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case 2: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(“Two”); break;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case 3: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(“Three”); break;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case 4: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(“Four”); break;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default: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(“Out of range!”);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...................</a:t>
            </a:r>
            <a:endParaRPr lang="id-ID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800" dirty="0">
                <a:latin typeface="Consolas" panose="020B0609020204030204" pitchFamily="49" charset="0"/>
              </a:rPr>
              <a:t>KATA KUNCI: variabel, case, break, default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D" sz="1600" dirty="0">
              <a:latin typeface="Consolas" panose="020B0609020204030204" pitchFamily="49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E6A5B9E7-5F17-4739-A3FA-9734991ACE70}"/>
              </a:ext>
            </a:extLst>
          </p:cNvPr>
          <p:cNvSpPr/>
          <p:nvPr/>
        </p:nvSpPr>
        <p:spPr>
          <a:xfrm>
            <a:off x="1043608" y="1196752"/>
            <a:ext cx="1584176" cy="360040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8A4A6A7-A9DD-4C3C-9EF6-2B18B2FA3750}"/>
              </a:ext>
            </a:extLst>
          </p:cNvPr>
          <p:cNvSpPr/>
          <p:nvPr/>
        </p:nvSpPr>
        <p:spPr>
          <a:xfrm>
            <a:off x="899592" y="1988840"/>
            <a:ext cx="1008112" cy="288266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2EB61C8-D69E-4D3F-8017-1F1C24DBB733}"/>
              </a:ext>
            </a:extLst>
          </p:cNvPr>
          <p:cNvSpPr/>
          <p:nvPr/>
        </p:nvSpPr>
        <p:spPr>
          <a:xfrm>
            <a:off x="3779912" y="1988840"/>
            <a:ext cx="1080120" cy="288266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ECDCDF52-716D-4D4E-8B91-F8255225CDC4}"/>
              </a:ext>
            </a:extLst>
          </p:cNvPr>
          <p:cNvSpPr/>
          <p:nvPr/>
        </p:nvSpPr>
        <p:spPr>
          <a:xfrm>
            <a:off x="899592" y="3429000"/>
            <a:ext cx="1152128" cy="360041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6C11D-38B7-4817-8513-C4FF16E7CA8E}"/>
              </a:ext>
            </a:extLst>
          </p:cNvPr>
          <p:cNvSpPr/>
          <p:nvPr/>
        </p:nvSpPr>
        <p:spPr>
          <a:xfrm>
            <a:off x="334835" y="5476582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http://www.c4learn.com/rules-of-using-switch-case-in-c-programming.html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213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6884" y="980728"/>
            <a:ext cx="8857116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.................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 err="1">
                <a:latin typeface="Consolas" panose="020B0609020204030204" pitchFamily="49" charset="0"/>
              </a:rPr>
              <a:t>Angka</a:t>
            </a:r>
            <a:r>
              <a:rPr lang="en-US" sz="2400" dirty="0">
                <a:latin typeface="Consolas" panose="020B0609020204030204" pitchFamily="49" charset="0"/>
              </a:rPr>
              <a:t>: “); </a:t>
            </a:r>
            <a:r>
              <a:rPr lang="en-US" sz="2400" dirty="0" err="1">
                <a:latin typeface="Consolas" panose="020B0609020204030204" pitchFamily="49" charset="0"/>
              </a:rPr>
              <a:t>scanf</a:t>
            </a:r>
            <a:r>
              <a:rPr lang="en-US" sz="2400" dirty="0">
                <a:latin typeface="Consolas" panose="020B0609020204030204" pitchFamily="49" charset="0"/>
              </a:rPr>
              <a:t>(“%d”, &amp;</a:t>
            </a:r>
            <a:r>
              <a:rPr lang="en-US" sz="2400" dirty="0" err="1">
                <a:latin typeface="Consolas" panose="020B0609020204030204" pitchFamily="49" charset="0"/>
              </a:rPr>
              <a:t>angka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switch(</a:t>
            </a:r>
            <a:r>
              <a:rPr lang="en-US" sz="2400" dirty="0" err="1">
                <a:latin typeface="Consolas" panose="020B0609020204030204" pitchFamily="49" charset="0"/>
              </a:rPr>
              <a:t>angka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case 10: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(“WOHOO!”); break;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case 20: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(“YIHAA”); break;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case 30: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(“AUOUO”); break;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case 40: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(“BOOOO”); break;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case 50: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(“HOHOHO”); break;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...................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7530" y="5194069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  <a:latin typeface="Verdana Pro" panose="020B0604030504040204" pitchFamily="34" charset="0"/>
              </a:rPr>
              <a:t>angka</a:t>
            </a:r>
            <a:r>
              <a:rPr lang="en-US" sz="2800" dirty="0">
                <a:solidFill>
                  <a:srgbClr val="00B050"/>
                </a:solidFill>
                <a:latin typeface="Verdana Pro" panose="020B0604030504040204" pitchFamily="34" charset="0"/>
              </a:rPr>
              <a:t> = 20?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1046" y="5194068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Verdana Pro" panose="020B0604030504040204" pitchFamily="34" charset="0"/>
              </a:rPr>
              <a:t>40?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0112" y="5194067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Verdana Pro" panose="020B0604030504040204" pitchFamily="34" charset="0"/>
              </a:rPr>
              <a:t>50?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8224" y="5194066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Verdana Pro" panose="020B0604030504040204" pitchFamily="34" charset="0"/>
              </a:rPr>
              <a:t>60?</a:t>
            </a:r>
          </a:p>
        </p:txBody>
      </p:sp>
    </p:spTree>
    <p:extLst>
      <p:ext uri="{BB962C8B-B14F-4D97-AF65-F5344CB8AC3E}">
        <p14:creationId xmlns:p14="http://schemas.microsoft.com/office/powerpoint/2010/main" val="254182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661" y="560932"/>
            <a:ext cx="8857116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.................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 err="1">
                <a:latin typeface="Consolas" panose="020B0609020204030204" pitchFamily="49" charset="0"/>
              </a:rPr>
              <a:t>Angka</a:t>
            </a:r>
            <a:r>
              <a:rPr lang="en-US" sz="2400" dirty="0">
                <a:latin typeface="Consolas" panose="020B0609020204030204" pitchFamily="49" charset="0"/>
              </a:rPr>
              <a:t>: “); </a:t>
            </a:r>
            <a:r>
              <a:rPr lang="en-US" sz="2400" dirty="0" err="1">
                <a:latin typeface="Consolas" panose="020B0609020204030204" pitchFamily="49" charset="0"/>
              </a:rPr>
              <a:t>scanf</a:t>
            </a:r>
            <a:r>
              <a:rPr lang="en-US" sz="2400" dirty="0">
                <a:latin typeface="Consolas" panose="020B0609020204030204" pitchFamily="49" charset="0"/>
              </a:rPr>
              <a:t>(“%d”, &amp;</a:t>
            </a:r>
            <a:r>
              <a:rPr lang="en-US" sz="2400" dirty="0" err="1">
                <a:latin typeface="Consolas" panose="020B0609020204030204" pitchFamily="49" charset="0"/>
              </a:rPr>
              <a:t>angka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switch(</a:t>
            </a:r>
            <a:r>
              <a:rPr lang="en-US" sz="2400" dirty="0" err="1">
                <a:latin typeface="Consolas" panose="020B0609020204030204" pitchFamily="49" charset="0"/>
              </a:rPr>
              <a:t>angka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case 10: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(“WOHOO!”); break;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case 20: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(“YIHAA”); break;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case 30: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(“AUOUO”);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case 40: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(“BOOOO”);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case 50: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(“HOHOHO”); break;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default: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(“DEFAULT”);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...................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3117" y="5013179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  <a:latin typeface="Verdana Pro" panose="020B0604030504040204" pitchFamily="34" charset="0"/>
              </a:rPr>
              <a:t>angka</a:t>
            </a:r>
            <a:r>
              <a:rPr lang="en-US" sz="2800" dirty="0">
                <a:solidFill>
                  <a:srgbClr val="00B050"/>
                </a:solidFill>
                <a:latin typeface="Verdana Pro" panose="020B0604030504040204" pitchFamily="34" charset="0"/>
              </a:rPr>
              <a:t> = 20?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6633" y="5013178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Verdana Pro" panose="020B0604030504040204" pitchFamily="34" charset="0"/>
              </a:rPr>
              <a:t>30?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5699" y="5013177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Verdana Pro" panose="020B0604030504040204" pitchFamily="34" charset="0"/>
              </a:rPr>
              <a:t>50?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0232" y="5013176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Verdana Pro" panose="020B0604030504040204" pitchFamily="34" charset="0"/>
              </a:rPr>
              <a:t>60?</a:t>
            </a:r>
          </a:p>
        </p:txBody>
      </p:sp>
    </p:spTree>
    <p:extLst>
      <p:ext uri="{BB962C8B-B14F-4D97-AF65-F5344CB8AC3E}">
        <p14:creationId xmlns:p14="http://schemas.microsoft.com/office/powerpoint/2010/main" val="413854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?</a:t>
            </a:r>
            <a:r>
              <a:rPr lang="id-ID" dirty="0"/>
              <a:t> - </a:t>
            </a:r>
            <a:r>
              <a:rPr lang="id-ID" dirty="0" err="1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85 – 100 : A</a:t>
            </a:r>
          </a:p>
          <a:p>
            <a:r>
              <a:rPr lang="en-US" sz="2000" dirty="0"/>
              <a:t>70 – 84 : B</a:t>
            </a:r>
          </a:p>
          <a:p>
            <a:r>
              <a:rPr lang="en-US" sz="2000" dirty="0"/>
              <a:t>60 – 69 : C</a:t>
            </a:r>
          </a:p>
          <a:p>
            <a:r>
              <a:rPr lang="en-US" sz="2000" dirty="0"/>
              <a:t>&lt; 60 : 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3050619"/>
            <a:ext cx="618015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switch(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nilai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	case 100: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(“A”); break;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	case 99: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(“A”); break;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	.......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05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?</a:t>
            </a:r>
            <a:r>
              <a:rPr lang="id-ID" dirty="0"/>
              <a:t> – IF biasa tanpa </a:t>
            </a:r>
            <a:r>
              <a:rPr lang="id-ID" dirty="0" err="1"/>
              <a:t>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85 – 100 : A</a:t>
            </a:r>
          </a:p>
          <a:p>
            <a:r>
              <a:rPr lang="en-US" sz="2000" dirty="0"/>
              <a:t>70 – 84 : B</a:t>
            </a:r>
          </a:p>
          <a:p>
            <a:r>
              <a:rPr lang="en-US" sz="2000" dirty="0"/>
              <a:t>60 – 69 : C</a:t>
            </a:r>
          </a:p>
          <a:p>
            <a:r>
              <a:rPr lang="en-US" sz="2000" dirty="0"/>
              <a:t>&lt; 60 : 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9587" y="3140968"/>
            <a:ext cx="648101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if(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nilai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&gt;= 85 &amp;&amp;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nilai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&lt;= 100) {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(“A”);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if(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nilai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&gt;= 70 &amp;&amp;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nilai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&lt;= 84) {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id-ID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id-ID" sz="2400" dirty="0">
                <a:solidFill>
                  <a:srgbClr val="00B050"/>
                </a:solidFill>
                <a:latin typeface="Consolas" panose="020B0609020204030204" pitchFamily="49" charset="0"/>
              </a:rPr>
              <a:t>(“B”);</a:t>
            </a:r>
          </a:p>
          <a:p>
            <a:r>
              <a:rPr lang="id-ID" sz="24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78810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7771" y="2082800"/>
            <a:ext cx="3327400" cy="223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Verdana Pro" panose="020B0604030504040204" pitchFamily="34" charset="0"/>
              </a:rPr>
              <a:t>Mencari</a:t>
            </a:r>
            <a:r>
              <a:rPr lang="en-US" sz="3200" dirty="0">
                <a:latin typeface="Verdana Pro" panose="020B0604030504040204" pitchFamily="34" charset="0"/>
              </a:rPr>
              <a:t> </a:t>
            </a:r>
            <a:r>
              <a:rPr lang="en-US" sz="3200" dirty="0" err="1">
                <a:latin typeface="Verdana Pro" panose="020B0604030504040204" pitchFamily="34" charset="0"/>
              </a:rPr>
              <a:t>bilangan</a:t>
            </a:r>
            <a:r>
              <a:rPr lang="en-US" sz="3200" dirty="0">
                <a:latin typeface="Verdana Pro" panose="020B0604030504040204" pitchFamily="34" charset="0"/>
              </a:rPr>
              <a:t> </a:t>
            </a:r>
            <a:r>
              <a:rPr lang="en-US" sz="3200" dirty="0" err="1">
                <a:latin typeface="Verdana Pro" panose="020B0604030504040204" pitchFamily="34" charset="0"/>
              </a:rPr>
              <a:t>terbesar</a:t>
            </a:r>
            <a:endParaRPr lang="en-US" sz="3200" dirty="0">
              <a:latin typeface="Verdana Pro" panose="020B0604030504040204" pitchFamily="34" charset="0"/>
            </a:endParaRP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3675171" y="2819400"/>
            <a:ext cx="350729" cy="3810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5900" y="354708"/>
            <a:ext cx="4927600" cy="470898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2000" dirty="0" err="1">
                <a:latin typeface="Verdana Pro" panose="020B0604030504040204" pitchFamily="34" charset="0"/>
              </a:rPr>
              <a:t>Tentukan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bilangan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pertama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adalah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bilangan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terbesar</a:t>
            </a:r>
            <a:endParaRPr lang="en-US" sz="2000" dirty="0">
              <a:latin typeface="Verdana Pro" panose="020B0604030504040204" pitchFamily="34" charset="0"/>
            </a:endParaRPr>
          </a:p>
          <a:p>
            <a:pPr marL="742950" indent="-742950">
              <a:buAutoNum type="arabicPeriod"/>
            </a:pPr>
            <a:r>
              <a:rPr lang="en-US" sz="2000" dirty="0" err="1">
                <a:latin typeface="Verdana Pro" panose="020B0604030504040204" pitchFamily="34" charset="0"/>
              </a:rPr>
              <a:t>Bandingkan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bilangan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terbesar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tersebut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dengan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bilangan-bilangan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berikutnya</a:t>
            </a:r>
            <a:endParaRPr lang="en-US" sz="2000" dirty="0">
              <a:latin typeface="Verdana Pro" panose="020B0604030504040204" pitchFamily="34" charset="0"/>
            </a:endParaRPr>
          </a:p>
          <a:p>
            <a:pPr marL="742950" indent="-742950">
              <a:buAutoNum type="arabicPeriod"/>
            </a:pPr>
            <a:r>
              <a:rPr lang="en-US" sz="2000" dirty="0" err="1">
                <a:latin typeface="Verdana Pro" panose="020B0604030504040204" pitchFamily="34" charset="0"/>
              </a:rPr>
              <a:t>Jika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ada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bilangan</a:t>
            </a:r>
            <a:r>
              <a:rPr lang="en-US" sz="2000" dirty="0">
                <a:latin typeface="Verdana Pro" panose="020B0604030504040204" pitchFamily="34" charset="0"/>
              </a:rPr>
              <a:t> yang </a:t>
            </a:r>
            <a:r>
              <a:rPr lang="en-US" sz="2000" dirty="0" err="1">
                <a:latin typeface="Verdana Pro" panose="020B0604030504040204" pitchFamily="34" charset="0"/>
              </a:rPr>
              <a:t>lebih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besar</a:t>
            </a:r>
            <a:r>
              <a:rPr lang="en-US" sz="2000" dirty="0">
                <a:latin typeface="Verdana Pro" panose="020B0604030504040204" pitchFamily="34" charset="0"/>
              </a:rPr>
              <a:t>, </a:t>
            </a:r>
            <a:r>
              <a:rPr lang="en-US" sz="2000" dirty="0" err="1">
                <a:latin typeface="Verdana Pro" panose="020B0604030504040204" pitchFamily="34" charset="0"/>
              </a:rPr>
              <a:t>maka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bilangan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tersebut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ditentukan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sebagai</a:t>
            </a:r>
            <a:r>
              <a:rPr lang="en-US" sz="2000" dirty="0">
                <a:latin typeface="Verdana Pro" panose="020B0604030504040204" pitchFamily="34" charset="0"/>
              </a:rPr>
              <a:t> yang </a:t>
            </a:r>
            <a:r>
              <a:rPr lang="en-US" sz="2000" dirty="0" err="1">
                <a:latin typeface="Verdana Pro" panose="020B0604030504040204" pitchFamily="34" charset="0"/>
              </a:rPr>
              <a:t>terbesar</a:t>
            </a:r>
            <a:endParaRPr lang="en-US" sz="2000" dirty="0">
              <a:latin typeface="Verdana Pro" panose="020B0604030504040204" pitchFamily="34" charset="0"/>
            </a:endParaRPr>
          </a:p>
          <a:p>
            <a:pPr marL="742950" indent="-742950">
              <a:buAutoNum type="arabicPeriod"/>
            </a:pPr>
            <a:r>
              <a:rPr lang="en-US" sz="2000" dirty="0" err="1">
                <a:latin typeface="Verdana Pro" panose="020B0604030504040204" pitchFamily="34" charset="0"/>
              </a:rPr>
              <a:t>Jika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seluruh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bilangan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sudah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dibandingkan</a:t>
            </a:r>
            <a:r>
              <a:rPr lang="en-US" sz="2000" dirty="0">
                <a:latin typeface="Verdana Pro" panose="020B0604030504040204" pitchFamily="34" charset="0"/>
              </a:rPr>
              <a:t>, </a:t>
            </a:r>
            <a:r>
              <a:rPr lang="en-US" sz="2000" dirty="0" err="1">
                <a:latin typeface="Verdana Pro" panose="020B0604030504040204" pitchFamily="34" charset="0"/>
              </a:rPr>
              <a:t>bilangan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terbesar</a:t>
            </a:r>
            <a:r>
              <a:rPr lang="en-US" sz="2000" dirty="0">
                <a:latin typeface="Verdana Pro" panose="020B0604030504040204" pitchFamily="34" charset="0"/>
              </a:rPr>
              <a:t> yang </a:t>
            </a:r>
            <a:r>
              <a:rPr lang="en-US" sz="2000" dirty="0" err="1">
                <a:latin typeface="Verdana Pro" panose="020B0604030504040204" pitchFamily="34" charset="0"/>
              </a:rPr>
              <a:t>terakhir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ditemukan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adalah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bilangan</a:t>
            </a:r>
            <a:r>
              <a:rPr lang="en-US" sz="2000" dirty="0">
                <a:latin typeface="Verdana Pro" panose="020B0604030504040204" pitchFamily="34" charset="0"/>
              </a:rPr>
              <a:t> yang </a:t>
            </a:r>
            <a:r>
              <a:rPr lang="en-US" sz="2000" dirty="0" err="1">
                <a:latin typeface="Verdana Pro" panose="020B0604030504040204" pitchFamily="34" charset="0"/>
              </a:rPr>
              <a:t>terbesar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dari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keseluruhan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bilangan</a:t>
            </a:r>
            <a:r>
              <a:rPr lang="en-US" sz="2000" dirty="0">
                <a:latin typeface="Verdana Pro" panose="020B0604030504040204" pitchFamily="34" charset="0"/>
              </a:rPr>
              <a:t> yang </a:t>
            </a:r>
            <a:r>
              <a:rPr lang="en-US" sz="2000" dirty="0" err="1">
                <a:latin typeface="Verdana Pro" panose="020B0604030504040204" pitchFamily="34" charset="0"/>
              </a:rPr>
              <a:t>ada</a:t>
            </a:r>
            <a:endParaRPr lang="en-US" sz="2000" dirty="0">
              <a:latin typeface="Verdana Pro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52C2C-4D70-43DC-8DBD-E3EA77622969}"/>
              </a:ext>
            </a:extLst>
          </p:cNvPr>
          <p:cNvSpPr txBox="1"/>
          <p:nvPr/>
        </p:nvSpPr>
        <p:spPr>
          <a:xfrm>
            <a:off x="1115616" y="5301208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Verdana Pro" panose="020B0604030504040204" pitchFamily="34" charset="0"/>
              </a:rPr>
              <a:t>Algoritma</a:t>
            </a:r>
            <a:endParaRPr lang="en-US" sz="3600" dirty="0"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3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?</a:t>
            </a:r>
            <a:r>
              <a:rPr lang="id-ID" dirty="0"/>
              <a:t> – IF </a:t>
            </a:r>
            <a:r>
              <a:rPr lang="id-ID" dirty="0" err="1"/>
              <a:t>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85 – 100 : A</a:t>
            </a:r>
          </a:p>
          <a:p>
            <a:r>
              <a:rPr lang="en-US" sz="2000" dirty="0"/>
              <a:t>70 – 84 : B</a:t>
            </a:r>
          </a:p>
          <a:p>
            <a:r>
              <a:rPr lang="en-US" sz="2000" dirty="0"/>
              <a:t>60 – 69 : C</a:t>
            </a:r>
          </a:p>
          <a:p>
            <a:r>
              <a:rPr lang="en-US" sz="2000" dirty="0"/>
              <a:t>&lt; 60 : 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7369" y="3318570"/>
            <a:ext cx="648101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if(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nilai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85)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(“A”);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else if(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nilai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7</a:t>
            </a:r>
            <a:r>
              <a:rPr lang="id-ID" sz="20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id-ID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id-ID" sz="2000" dirty="0">
                <a:solidFill>
                  <a:srgbClr val="00B050"/>
                </a:solidFill>
                <a:latin typeface="Consolas" panose="020B0609020204030204" pitchFamily="49" charset="0"/>
              </a:rPr>
              <a:t>(“B”);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173848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7717"/>
      </p:ext>
    </p:extLst>
  </p:cSld>
  <p:clrMapOvr>
    <a:masterClrMapping/>
  </p:clrMapOvr>
  <p:transition spd="slow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/>
              <a:t>Pertanyaan</a:t>
            </a:r>
            <a:endParaRPr lang="en-US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36FD8C2D-4411-46EC-A098-00D0B0EA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err="1"/>
              <a:t>Buatlah</a:t>
            </a:r>
            <a:r>
              <a:rPr lang="en-US" sz="1600" dirty="0"/>
              <a:t> </a:t>
            </a:r>
            <a:r>
              <a:rPr lang="id-ID" sz="1600" dirty="0"/>
              <a:t>fungsi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memeriksa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genap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ganjil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Buatlah</a:t>
            </a:r>
            <a:r>
              <a:rPr lang="en-US" sz="1600" dirty="0"/>
              <a:t> </a:t>
            </a:r>
            <a:r>
              <a:rPr lang="id-ID" sz="1600" dirty="0"/>
              <a:t>fungsi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memeriksa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terbesar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2 </a:t>
            </a:r>
            <a:r>
              <a:rPr lang="en-US" sz="1600" dirty="0" err="1"/>
              <a:t>bilangan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Buatlah</a:t>
            </a:r>
            <a:r>
              <a:rPr lang="en-US" sz="1600" dirty="0"/>
              <a:t> </a:t>
            </a:r>
            <a:r>
              <a:rPr lang="id-ID" sz="1600" dirty="0"/>
              <a:t>fungsi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memvalidasi</a:t>
            </a:r>
            <a:r>
              <a:rPr lang="en-US" sz="1600" dirty="0"/>
              <a:t> </a:t>
            </a:r>
            <a:r>
              <a:rPr lang="en-US" sz="1600" dirty="0" err="1"/>
              <a:t>umur</a:t>
            </a:r>
            <a:r>
              <a:rPr lang="en-US" sz="1600" dirty="0"/>
              <a:t> (1-100 </a:t>
            </a:r>
            <a:r>
              <a:rPr lang="en-US" sz="1600" dirty="0" err="1"/>
              <a:t>tahun</a:t>
            </a:r>
            <a:r>
              <a:rPr lang="en-US" sz="1600" dirty="0"/>
              <a:t>)!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Buatlah</a:t>
            </a:r>
            <a:r>
              <a:rPr lang="en-US" sz="1600" dirty="0"/>
              <a:t> </a:t>
            </a:r>
            <a:r>
              <a:rPr lang="id-ID" sz="1600" dirty="0"/>
              <a:t>fungsi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memeriksa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negatif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positif</a:t>
            </a:r>
            <a:r>
              <a:rPr lang="en-US" sz="1600" dirty="0"/>
              <a:t>!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Buatlah</a:t>
            </a:r>
            <a:r>
              <a:rPr lang="en-US" sz="1600" dirty="0"/>
              <a:t> </a:t>
            </a:r>
            <a:r>
              <a:rPr lang="id-ID" sz="1600" dirty="0"/>
              <a:t>fungsi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memeriksa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pemasukkan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/ </a:t>
            </a:r>
            <a:r>
              <a:rPr lang="en-US" sz="1600" dirty="0" err="1"/>
              <a:t>kecil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pengeluaran</a:t>
            </a:r>
            <a:r>
              <a:rPr lang="en-US" sz="16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Buatlah</a:t>
            </a:r>
            <a:r>
              <a:rPr lang="en-US" sz="1600" dirty="0"/>
              <a:t> </a:t>
            </a:r>
            <a:r>
              <a:rPr lang="id-ID" sz="1600" dirty="0"/>
              <a:t>fungsi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zat</a:t>
            </a:r>
            <a:r>
              <a:rPr lang="en-US" sz="1600" dirty="0"/>
              <a:t> (</a:t>
            </a:r>
            <a:r>
              <a:rPr lang="en-US" sz="1600" dirty="0" err="1"/>
              <a:t>beku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!)</a:t>
            </a:r>
          </a:p>
          <a:p>
            <a:pPr>
              <a:lnSpc>
                <a:spcPct val="150000"/>
              </a:lnSpc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5150540"/>
      </p:ext>
    </p:extLst>
  </p:cSld>
  <p:clrMapOvr>
    <a:masterClrMapping/>
  </p:clrMapOvr>
  <p:transition spd="slow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5507AA51-152B-4BB5-B6DD-6A037A2F6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id-ID" sz="1600" dirty="0"/>
              <a:t>fungsi </a:t>
            </a:r>
            <a:r>
              <a:rPr lang="en-US" sz="1600" dirty="0" err="1"/>
              <a:t>meminta</a:t>
            </a:r>
            <a:r>
              <a:rPr lang="en-US" sz="1600" dirty="0"/>
              <a:t> input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r>
              <a:rPr lang="en-US" sz="1600" dirty="0"/>
              <a:t> </a:t>
            </a:r>
            <a:r>
              <a:rPr lang="en-US" sz="1600" dirty="0" err="1"/>
              <a:t>positif</a:t>
            </a:r>
            <a:r>
              <a:rPr lang="en-US" sz="1600" dirty="0"/>
              <a:t>.  Program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tulisan “SPESIAL”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yang </a:t>
            </a:r>
            <a:r>
              <a:rPr lang="en-US" sz="1600" dirty="0" err="1"/>
              <a:t>dimasukkan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kelipatan</a:t>
            </a:r>
            <a:r>
              <a:rPr lang="en-US" sz="1600" dirty="0"/>
              <a:t> 11.  Jika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program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tulisan “BIASA”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Contoh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400" dirty="0"/>
              <a:t>Input: </a:t>
            </a:r>
            <a:r>
              <a:rPr lang="en-US" sz="1400" dirty="0" err="1"/>
              <a:t>bilangan</a:t>
            </a:r>
            <a:r>
              <a:rPr lang="en-US" sz="1400" dirty="0"/>
              <a:t> = 23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Output: BIASA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sz="1400" dirty="0"/>
              <a:t>Input: </a:t>
            </a:r>
            <a:r>
              <a:rPr lang="en-US" sz="1400" dirty="0" err="1"/>
              <a:t>bilangan</a:t>
            </a:r>
            <a:r>
              <a:rPr lang="en-US" sz="1400" dirty="0"/>
              <a:t> = 33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Output: SPESIAL</a:t>
            </a:r>
          </a:p>
          <a:p>
            <a:pPr>
              <a:lnSpc>
                <a:spcPct val="150000"/>
              </a:lnSpc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344211801"/>
      </p:ext>
    </p:extLst>
  </p:cSld>
  <p:clrMapOvr>
    <a:masterClrMapping/>
  </p:clrMapOvr>
  <p:transition spd="slow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0DC4A663-33B3-4B5C-B8C0-0E19782B7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id-ID" dirty="0"/>
              <a:t>fungsi </a:t>
            </a:r>
            <a:r>
              <a:rPr lang="en-US" dirty="0"/>
              <a:t>yang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input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(int). 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tulisan “BISA”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input </a:t>
            </a:r>
            <a:r>
              <a:rPr lang="en-US" dirty="0" err="1"/>
              <a:t>dijumlahkan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input yang </a:t>
            </a:r>
            <a:r>
              <a:rPr lang="en-US" dirty="0" err="1"/>
              <a:t>ketiga</a:t>
            </a:r>
            <a:r>
              <a:rPr lang="en-US" dirty="0"/>
              <a:t> dan tulisan “TIDAK BISA”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sebaliknya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/>
              <a:t>Input: a = 20, b = 10, c = 10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/>
              <a:t>Output: BISA</a:t>
            </a:r>
          </a:p>
          <a:p>
            <a:pPr lvl="1">
              <a:lnSpc>
                <a:spcPct val="200000"/>
              </a:lnSpc>
            </a:pP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/>
              <a:t>Input: a = 11, b = 8, c = 14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/>
              <a:t>Output: TIDAK BISA</a:t>
            </a:r>
          </a:p>
          <a:p>
            <a:pPr>
              <a:lnSpc>
                <a:spcPct val="200000"/>
              </a:lnSpc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1102860"/>
      </p:ext>
    </p:extLst>
  </p:cSld>
  <p:clrMapOvr>
    <a:masterClrMapping/>
  </p:clrMapOvr>
  <p:transition spd="slow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4000"/>
              <a:t>Pertanyaan</a:t>
            </a:r>
            <a:endParaRPr lang="en-US" sz="4000"/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7979448D-0990-4CE4-A5BF-9A546B359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err="1"/>
              <a:t>Buatlah</a:t>
            </a:r>
            <a:r>
              <a:rPr lang="en-US" sz="1800" dirty="0"/>
              <a:t> program yang </a:t>
            </a:r>
            <a:r>
              <a:rPr lang="en-US" sz="1800" dirty="0" err="1"/>
              <a:t>menerima</a:t>
            </a:r>
            <a:r>
              <a:rPr lang="en-US" sz="1800" dirty="0"/>
              <a:t> </a:t>
            </a:r>
            <a:r>
              <a:rPr lang="en-US" sz="1800" dirty="0" err="1"/>
              <a:t>inputan</a:t>
            </a:r>
            <a:r>
              <a:rPr lang="en-US" sz="1800" dirty="0"/>
              <a:t> 3 </a:t>
            </a:r>
            <a:r>
              <a:rPr lang="en-US" sz="1800" dirty="0" err="1"/>
              <a:t>buah</a:t>
            </a:r>
            <a:r>
              <a:rPr lang="en-US" sz="1800" dirty="0"/>
              <a:t> </a:t>
            </a:r>
            <a:r>
              <a:rPr lang="en-US" sz="1800" dirty="0" err="1"/>
              <a:t>panjang</a:t>
            </a:r>
            <a:r>
              <a:rPr lang="en-US" sz="1800" dirty="0"/>
              <a:t> </a:t>
            </a:r>
            <a:r>
              <a:rPr lang="en-US" sz="1800" dirty="0" err="1"/>
              <a:t>sisi</a:t>
            </a:r>
            <a:r>
              <a:rPr lang="en-US" sz="1800" dirty="0"/>
              <a:t> </a:t>
            </a:r>
            <a:r>
              <a:rPr lang="en-US" sz="1800" dirty="0" err="1"/>
              <a:t>segitiga</a:t>
            </a:r>
            <a:r>
              <a:rPr lang="en-US" sz="1800" dirty="0"/>
              <a:t>, </a:t>
            </a:r>
            <a:r>
              <a:rPr lang="en-US" sz="1800" dirty="0" err="1"/>
              <a:t>kemudian</a:t>
            </a:r>
            <a:r>
              <a:rPr lang="en-US" sz="1800" dirty="0"/>
              <a:t>:</a:t>
            </a:r>
          </a:p>
          <a:p>
            <a:pPr lvl="1">
              <a:lnSpc>
                <a:spcPct val="200000"/>
              </a:lnSpc>
            </a:pPr>
            <a:r>
              <a:rPr lang="fi-FI" sz="1600" dirty="0"/>
              <a:t>Jika segitiga tersebut sama sisi katakan SEGITIGA SAMA SISI</a:t>
            </a:r>
          </a:p>
          <a:p>
            <a:pPr lvl="1">
              <a:lnSpc>
                <a:spcPct val="200000"/>
              </a:lnSpc>
            </a:pPr>
            <a:r>
              <a:rPr lang="fi-FI" sz="1600" dirty="0"/>
              <a:t>Jika segitiga tersebut sama kaki katakan SEGITIGA SAMA KAKI</a:t>
            </a:r>
            <a:endParaRPr lang="sv-SE" sz="1600" dirty="0"/>
          </a:p>
          <a:p>
            <a:pPr lvl="1">
              <a:lnSpc>
                <a:spcPct val="200000"/>
              </a:lnSpc>
            </a:pPr>
            <a:r>
              <a:rPr lang="sv-SE" sz="1600" dirty="0"/>
              <a:t>Jika bukan keduanya katakan SEGITIGA SEMBARANG</a:t>
            </a:r>
            <a:r>
              <a:rPr lang="en-US" sz="1600" dirty="0"/>
              <a:t> </a:t>
            </a:r>
          </a:p>
          <a:p>
            <a:pPr>
              <a:lnSpc>
                <a:spcPct val="200000"/>
              </a:lnSpc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721201635"/>
      </p:ext>
    </p:extLst>
  </p:cSld>
  <p:clrMapOvr>
    <a:masterClrMapping/>
  </p:clrMapOvr>
  <p:transition spd="slow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id-ID" sz="1800" dirty="0"/>
              <a:t>fungsi </a:t>
            </a:r>
            <a:r>
              <a:rPr lang="en-US" sz="1800" dirty="0" err="1"/>
              <a:t>meminta</a:t>
            </a:r>
            <a:r>
              <a:rPr lang="en-US" sz="1800" dirty="0"/>
              <a:t> input </a:t>
            </a:r>
            <a:r>
              <a:rPr lang="en-US" sz="1800" dirty="0" err="1"/>
              <a:t>tiga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(a, b dan c).  Ada </a:t>
            </a:r>
            <a:r>
              <a:rPr lang="en-US" sz="1800" dirty="0" err="1"/>
              <a:t>tiga</a:t>
            </a:r>
            <a:r>
              <a:rPr lang="en-US" sz="1800" dirty="0"/>
              <a:t> </a:t>
            </a:r>
            <a:r>
              <a:rPr lang="en-US" sz="1800" dirty="0" err="1"/>
              <a:t>pasang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(</a:t>
            </a:r>
            <a:r>
              <a:rPr lang="en-US" sz="1800" dirty="0" err="1"/>
              <a:t>a+b</a:t>
            </a:r>
            <a:r>
              <a:rPr lang="en-US" sz="1800" dirty="0"/>
              <a:t>, </a:t>
            </a:r>
            <a:r>
              <a:rPr lang="en-US" sz="1800" dirty="0" err="1"/>
              <a:t>a+c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b+c</a:t>
            </a:r>
            <a:r>
              <a:rPr lang="en-US" sz="1800" dirty="0"/>
              <a:t>)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dibentuk</a:t>
            </a:r>
            <a:r>
              <a:rPr lang="en-US" sz="1800" dirty="0"/>
              <a:t>.  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salah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pasang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tepat</a:t>
            </a:r>
            <a:r>
              <a:rPr lang="en-US" sz="1800" dirty="0"/>
              <a:t> 10, program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10. 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pasangan</a:t>
            </a:r>
            <a:r>
              <a:rPr lang="en-US" sz="1800" dirty="0"/>
              <a:t> (</a:t>
            </a:r>
            <a:r>
              <a:rPr lang="en-US" sz="1800" dirty="0" err="1"/>
              <a:t>a+b</a:t>
            </a:r>
            <a:r>
              <a:rPr lang="en-US" sz="1800" dirty="0"/>
              <a:t>)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pasangan</a:t>
            </a:r>
            <a:r>
              <a:rPr lang="en-US" sz="1800" dirty="0"/>
              <a:t> (</a:t>
            </a:r>
            <a:r>
              <a:rPr lang="en-US" sz="1800" dirty="0" err="1"/>
              <a:t>a+c</a:t>
            </a:r>
            <a:r>
              <a:rPr lang="en-US" sz="1800" dirty="0"/>
              <a:t>) </a:t>
            </a:r>
            <a:r>
              <a:rPr lang="en-US" sz="1800" dirty="0" err="1"/>
              <a:t>dan</a:t>
            </a:r>
            <a:r>
              <a:rPr lang="en-US" sz="1800" dirty="0"/>
              <a:t> (</a:t>
            </a:r>
            <a:r>
              <a:rPr lang="en-US" sz="1800" dirty="0" err="1"/>
              <a:t>b+c</a:t>
            </a:r>
            <a:r>
              <a:rPr lang="en-US" sz="1800" dirty="0"/>
              <a:t>), </a:t>
            </a:r>
            <a:r>
              <a:rPr lang="en-US" sz="1800" dirty="0" err="1"/>
              <a:t>maka</a:t>
            </a:r>
            <a:r>
              <a:rPr lang="en-US" sz="1800" dirty="0"/>
              <a:t> program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5. 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semuanya</a:t>
            </a:r>
            <a:r>
              <a:rPr lang="en-US" sz="1800" dirty="0"/>
              <a:t>, program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5080847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400" dirty="0" err="1"/>
              <a:t>Buat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id-ID" sz="1400" dirty="0"/>
              <a:t>fungsi </a:t>
            </a:r>
            <a:r>
              <a:rPr lang="en-US" sz="1400" dirty="0"/>
              <a:t>yang </a:t>
            </a:r>
            <a:r>
              <a:rPr lang="en-US" sz="1400" dirty="0" err="1"/>
              <a:t>meminta</a:t>
            </a:r>
            <a:r>
              <a:rPr lang="en-US" sz="1400" dirty="0"/>
              <a:t> input </a:t>
            </a:r>
            <a:r>
              <a:rPr lang="en-US" sz="1400" dirty="0" err="1"/>
              <a:t>tiga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 (</a:t>
            </a:r>
            <a:r>
              <a:rPr lang="en-US" sz="1400" dirty="0" err="1"/>
              <a:t>misalnya</a:t>
            </a:r>
            <a:r>
              <a:rPr lang="en-US" sz="1400" dirty="0"/>
              <a:t> a, b dan c).  Program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tulisan “SAMA”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input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digit paling </a:t>
            </a:r>
            <a:r>
              <a:rPr lang="en-US" sz="1400" dirty="0" err="1"/>
              <a:t>kanan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endParaRPr lang="en-US" sz="1400" dirty="0"/>
          </a:p>
          <a:p>
            <a:pPr>
              <a:lnSpc>
                <a:spcPct val="200000"/>
              </a:lnSpc>
            </a:pPr>
            <a:endParaRPr lang="en-US" sz="1400" dirty="0"/>
          </a:p>
          <a:p>
            <a:pPr>
              <a:lnSpc>
                <a:spcPct val="200000"/>
              </a:lnSpc>
            </a:pPr>
            <a:r>
              <a:rPr lang="en-US" sz="1400" dirty="0" err="1"/>
              <a:t>Contoh</a:t>
            </a:r>
            <a:r>
              <a:rPr lang="en-US" sz="1400" dirty="0"/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sz="1200" dirty="0"/>
              <a:t>Input: a = 11</a:t>
            </a:r>
            <a:r>
              <a:rPr lang="en-US" sz="1200" b="1" dirty="0"/>
              <a:t>7</a:t>
            </a:r>
            <a:r>
              <a:rPr lang="en-US" sz="1200" dirty="0"/>
              <a:t>, b = 8</a:t>
            </a:r>
            <a:r>
              <a:rPr lang="en-US" sz="1200" b="1" dirty="0"/>
              <a:t>7</a:t>
            </a:r>
            <a:r>
              <a:rPr lang="en-US" sz="1200" dirty="0"/>
              <a:t>, c = 1</a:t>
            </a:r>
            <a:r>
              <a:rPr lang="en-US" sz="1200" b="1" dirty="0"/>
              <a:t>2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sz="1200" dirty="0"/>
              <a:t>Output: SAMA</a:t>
            </a:r>
          </a:p>
          <a:p>
            <a:pPr lvl="1">
              <a:lnSpc>
                <a:spcPct val="200000"/>
              </a:lnSpc>
            </a:pPr>
            <a:endParaRPr lang="en-US" sz="1200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sz="1200" dirty="0"/>
              <a:t>Input: a = 121, b = 22, c = 56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sz="1200" dirty="0"/>
              <a:t>Output:</a:t>
            </a:r>
            <a:r>
              <a:rPr lang="id-ID" sz="1200" dirty="0"/>
              <a:t> TIDAK SAMA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43025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Pertanyaan</a:t>
            </a:r>
            <a:endParaRPr lang="en-GB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800" dirty="0" err="1"/>
              <a:t>Buatlah</a:t>
            </a:r>
            <a:r>
              <a:rPr lang="en-US" sz="1800" dirty="0"/>
              <a:t> program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b="1" dirty="0" err="1"/>
              <a:t>jumlah</a:t>
            </a:r>
            <a:r>
              <a:rPr lang="en-US" sz="1800" b="1" dirty="0"/>
              <a:t> 2</a:t>
            </a:r>
            <a:r>
              <a:rPr lang="en-US" sz="1800" dirty="0"/>
              <a:t> </a:t>
            </a:r>
            <a:r>
              <a:rPr lang="en-US" sz="1800" dirty="0" err="1"/>
              <a:t>buah</a:t>
            </a:r>
            <a:r>
              <a:rPr lang="en-US" sz="1800" dirty="0"/>
              <a:t> </a:t>
            </a:r>
            <a:r>
              <a:rPr lang="en-US" sz="1800" dirty="0" err="1"/>
              <a:t>pecahan</a:t>
            </a:r>
            <a:r>
              <a:rPr lang="en-US" sz="1800" dirty="0"/>
              <a:t> dan </a:t>
            </a:r>
            <a:r>
              <a:rPr lang="en-US" sz="1800" b="1" dirty="0" err="1"/>
              <a:t>sederhanakan</a:t>
            </a:r>
            <a:endParaRPr lang="en-US" sz="18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sz="1800" b="1" dirty="0"/>
          </a:p>
          <a:p>
            <a:pPr lvl="1" eaLnBrk="1" hangingPunct="1">
              <a:lnSpc>
                <a:spcPct val="150000"/>
              </a:lnSpc>
            </a:pPr>
            <a:r>
              <a:rPr lang="en-US" sz="1600" dirty="0"/>
              <a:t>Input: 3/2 + 2/3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600" dirty="0"/>
              <a:t>Proses: 9/6 + 4/6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600" dirty="0"/>
              <a:t>Output: 13/6 =&gt; 2 1/6</a:t>
            </a:r>
            <a:endParaRPr lang="id-ID" sz="1600" dirty="0"/>
          </a:p>
          <a:p>
            <a:pPr lvl="1" eaLnBrk="1" hangingPunct="1">
              <a:lnSpc>
                <a:spcPct val="150000"/>
              </a:lnSpc>
            </a:pPr>
            <a:endParaRPr lang="id-ID" sz="1600" dirty="0"/>
          </a:p>
          <a:p>
            <a:pPr lvl="1" eaLnBrk="1" hangingPunct="1">
              <a:lnSpc>
                <a:spcPct val="150000"/>
              </a:lnSpc>
            </a:pPr>
            <a:r>
              <a:rPr lang="id-ID" sz="1600" dirty="0"/>
              <a:t>Input: 2/6 + 1/8</a:t>
            </a:r>
          </a:p>
          <a:p>
            <a:pPr lvl="1" eaLnBrk="1" hangingPunct="1">
              <a:lnSpc>
                <a:spcPct val="150000"/>
              </a:lnSpc>
            </a:pPr>
            <a:r>
              <a:rPr lang="id-ID" sz="1600" dirty="0"/>
              <a:t>Proses: 6/48 + 16/48 = 22/48 =&gt; 11/24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2596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581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7771" y="2082800"/>
            <a:ext cx="3327400" cy="1107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Verdana Pro" panose="020B0604030504040204" pitchFamily="34" charset="0"/>
              </a:rPr>
              <a:t>Mencari</a:t>
            </a:r>
            <a:r>
              <a:rPr lang="en-US" sz="2400" dirty="0">
                <a:latin typeface="Verdana Pro" panose="020B0604030504040204" pitchFamily="34" charset="0"/>
              </a:rPr>
              <a:t> </a:t>
            </a:r>
            <a:r>
              <a:rPr lang="en-US" sz="2400" dirty="0" err="1">
                <a:latin typeface="Verdana Pro" panose="020B0604030504040204" pitchFamily="34" charset="0"/>
              </a:rPr>
              <a:t>bilangan</a:t>
            </a:r>
            <a:r>
              <a:rPr lang="en-US" sz="2400" dirty="0">
                <a:latin typeface="Verdana Pro" panose="020B0604030504040204" pitchFamily="34" charset="0"/>
              </a:rPr>
              <a:t> </a:t>
            </a:r>
            <a:r>
              <a:rPr lang="en-US" sz="2400" dirty="0" err="1">
                <a:latin typeface="Verdana Pro" panose="020B0604030504040204" pitchFamily="34" charset="0"/>
              </a:rPr>
              <a:t>terbesar</a:t>
            </a:r>
            <a:r>
              <a:rPr lang="id-ID" sz="2400" dirty="0">
                <a:latin typeface="Verdana Pro" panose="020B0604030504040204" pitchFamily="34" charset="0"/>
              </a:rPr>
              <a:t> dari 4 bil</a:t>
            </a:r>
            <a:endParaRPr lang="en-US" sz="2400" dirty="0">
              <a:latin typeface="Verdana Pro" panose="020B0604030504040204" pitchFamily="34" charset="0"/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</p:cNvCxnSpPr>
          <p:nvPr/>
        </p:nvCxnSpPr>
        <p:spPr>
          <a:xfrm>
            <a:off x="3675171" y="2636674"/>
            <a:ext cx="350729" cy="18272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5900" y="568910"/>
            <a:ext cx="4927600" cy="52629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 Pro" panose="020B0604030504040204" pitchFamily="34" charset="0"/>
              </a:rPr>
              <a:t>READ bil1, bil2, bil3, bil4</a:t>
            </a:r>
          </a:p>
          <a:p>
            <a:endParaRPr lang="en-US" sz="2400" dirty="0">
              <a:latin typeface="Verdana Pro" panose="020B0604030504040204" pitchFamily="34" charset="0"/>
            </a:endParaRPr>
          </a:p>
          <a:p>
            <a:r>
              <a:rPr lang="en-US" sz="2400" dirty="0">
                <a:latin typeface="Verdana Pro" panose="020B0604030504040204" pitchFamily="34" charset="0"/>
              </a:rPr>
              <a:t>SET max = bil1</a:t>
            </a:r>
          </a:p>
          <a:p>
            <a:r>
              <a:rPr lang="en-US" sz="2400" dirty="0">
                <a:latin typeface="Verdana Pro" panose="020B0604030504040204" pitchFamily="34" charset="0"/>
              </a:rPr>
              <a:t>IF bil2 &gt; max</a:t>
            </a:r>
          </a:p>
          <a:p>
            <a:r>
              <a:rPr lang="en-US" sz="2400" dirty="0">
                <a:latin typeface="Verdana Pro" panose="020B0604030504040204" pitchFamily="34" charset="0"/>
              </a:rPr>
              <a:t>	max </a:t>
            </a:r>
            <a:r>
              <a:rPr lang="en-US" sz="2400" dirty="0">
                <a:latin typeface="Verdana Pro" panose="020B0604030504040204" pitchFamily="34" charset="0"/>
                <a:sym typeface="Wingdings" panose="05000000000000000000" pitchFamily="2" charset="2"/>
              </a:rPr>
              <a:t> bil2</a:t>
            </a:r>
          </a:p>
          <a:p>
            <a:r>
              <a:rPr lang="en-US" sz="2400" dirty="0">
                <a:latin typeface="Verdana Pro" panose="020B0604030504040204" pitchFamily="34" charset="0"/>
                <a:sym typeface="Wingdings" panose="05000000000000000000" pitchFamily="2" charset="2"/>
              </a:rPr>
              <a:t>ENDIF</a:t>
            </a:r>
          </a:p>
          <a:p>
            <a:r>
              <a:rPr lang="en-US" sz="2400" dirty="0">
                <a:latin typeface="Verdana Pro" panose="020B0604030504040204" pitchFamily="34" charset="0"/>
                <a:sym typeface="Wingdings" panose="05000000000000000000" pitchFamily="2" charset="2"/>
              </a:rPr>
              <a:t>IF bil3 &gt; max</a:t>
            </a:r>
          </a:p>
          <a:p>
            <a:r>
              <a:rPr lang="en-US" sz="2400" dirty="0">
                <a:latin typeface="Verdana Pro" panose="020B0604030504040204" pitchFamily="34" charset="0"/>
                <a:sym typeface="Wingdings" panose="05000000000000000000" pitchFamily="2" charset="2"/>
              </a:rPr>
              <a:t>	max  bil3</a:t>
            </a:r>
          </a:p>
          <a:p>
            <a:r>
              <a:rPr lang="en-US" sz="2400" dirty="0">
                <a:latin typeface="Verdana Pro" panose="020B0604030504040204" pitchFamily="34" charset="0"/>
                <a:sym typeface="Wingdings" panose="05000000000000000000" pitchFamily="2" charset="2"/>
              </a:rPr>
              <a:t>ENDIF</a:t>
            </a:r>
          </a:p>
          <a:p>
            <a:r>
              <a:rPr lang="en-US" sz="2400" dirty="0">
                <a:latin typeface="Verdana Pro" panose="020B0604030504040204" pitchFamily="34" charset="0"/>
                <a:sym typeface="Wingdings" panose="05000000000000000000" pitchFamily="2" charset="2"/>
              </a:rPr>
              <a:t>IF bil4 &gt; max</a:t>
            </a:r>
          </a:p>
          <a:p>
            <a:r>
              <a:rPr lang="en-US" sz="2400" dirty="0">
                <a:latin typeface="Verdana Pro" panose="020B0604030504040204" pitchFamily="34" charset="0"/>
                <a:sym typeface="Wingdings" panose="05000000000000000000" pitchFamily="2" charset="2"/>
              </a:rPr>
              <a:t>	max  bil4</a:t>
            </a:r>
          </a:p>
          <a:p>
            <a:r>
              <a:rPr lang="en-US" sz="2400" dirty="0">
                <a:latin typeface="Verdana Pro" panose="020B0604030504040204" pitchFamily="34" charset="0"/>
                <a:sym typeface="Wingdings" panose="05000000000000000000" pitchFamily="2" charset="2"/>
              </a:rPr>
              <a:t>ENDIF</a:t>
            </a:r>
          </a:p>
          <a:p>
            <a:endParaRPr lang="en-US" sz="2400" dirty="0">
              <a:latin typeface="Verdana Pro" panose="020B0604030504040204" pitchFamily="34" charset="0"/>
              <a:sym typeface="Wingdings" panose="05000000000000000000" pitchFamily="2" charset="2"/>
            </a:endParaRPr>
          </a:p>
          <a:p>
            <a:r>
              <a:rPr lang="en-US" sz="2400" dirty="0">
                <a:latin typeface="Verdana Pro" panose="020B0604030504040204" pitchFamily="34" charset="0"/>
                <a:sym typeface="Wingdings" panose="05000000000000000000" pitchFamily="2" charset="2"/>
              </a:rPr>
              <a:t>PRINT max</a:t>
            </a:r>
            <a:endParaRPr lang="en-US" sz="2400" dirty="0">
              <a:latin typeface="Verdana Pro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9700" y="5912561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 Pro" panose="020B0604030504040204" pitchFamily="34" charset="0"/>
              </a:rPr>
              <a:t>Pseudocode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74550" y="451522"/>
            <a:ext cx="6897850" cy="695256"/>
            <a:chOff x="1317200" y="384244"/>
            <a:chExt cx="6594900" cy="695256"/>
          </a:xfrm>
        </p:grpSpPr>
        <p:sp>
          <p:nvSpPr>
            <p:cNvPr id="2" name="Rounded Rectangle 1"/>
            <p:cNvSpPr/>
            <p:nvPr/>
          </p:nvSpPr>
          <p:spPr>
            <a:xfrm>
              <a:off x="3675171" y="431800"/>
              <a:ext cx="4236929" cy="647700"/>
            </a:xfrm>
            <a:prstGeom prst="roundRect">
              <a:avLst>
                <a:gd name="adj" fmla="val 50000"/>
              </a:avLst>
            </a:prstGeom>
            <a:solidFill>
              <a:srgbClr val="5B9BD5">
                <a:alpha val="1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 Pro" panose="020B0604030504040204" pitchFamily="34" charset="0"/>
              </a:endParaRPr>
            </a:p>
          </p:txBody>
        </p:sp>
        <p:cxnSp>
          <p:nvCxnSpPr>
            <p:cNvPr id="7" name="Straight Connector 6"/>
            <p:cNvCxnSpPr>
              <a:stCxn id="2" idx="1"/>
              <a:endCxn id="8" idx="3"/>
            </p:cNvCxnSpPr>
            <p:nvPr/>
          </p:nvCxnSpPr>
          <p:spPr>
            <a:xfrm flipH="1" flipV="1">
              <a:off x="2625571" y="645854"/>
              <a:ext cx="1049600" cy="109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317200" y="384244"/>
              <a:ext cx="13083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Verdana Pro" panose="020B0604030504040204" pitchFamily="34" charset="0"/>
                </a:rPr>
                <a:t>Input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75907" y="5260096"/>
            <a:ext cx="4454631" cy="746349"/>
            <a:chOff x="1475907" y="5260096"/>
            <a:chExt cx="4454631" cy="746349"/>
          </a:xfrm>
        </p:grpSpPr>
        <p:sp>
          <p:nvSpPr>
            <p:cNvPr id="14" name="Rounded Rectangle 13"/>
            <p:cNvSpPr/>
            <p:nvPr/>
          </p:nvSpPr>
          <p:spPr>
            <a:xfrm>
              <a:off x="3675172" y="5260096"/>
              <a:ext cx="2255366" cy="647700"/>
            </a:xfrm>
            <a:prstGeom prst="roundRect">
              <a:avLst>
                <a:gd name="adj" fmla="val 50000"/>
              </a:avLst>
            </a:prstGeom>
            <a:solidFill>
              <a:srgbClr val="FF0000">
                <a:alpha val="1098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 Pro" panose="020B0604030504040204" pitchFamily="34" charset="0"/>
              </a:endParaRPr>
            </a:p>
          </p:txBody>
        </p:sp>
        <p:cxnSp>
          <p:nvCxnSpPr>
            <p:cNvPr id="15" name="Straight Connector 14"/>
            <p:cNvCxnSpPr>
              <a:stCxn id="14" idx="1"/>
              <a:endCxn id="16" idx="3"/>
            </p:cNvCxnSpPr>
            <p:nvPr/>
          </p:nvCxnSpPr>
          <p:spPr>
            <a:xfrm flipH="1">
              <a:off x="3056789" y="5583946"/>
              <a:ext cx="618383" cy="1608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475907" y="5483225"/>
              <a:ext cx="15808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Verdana Pro" panose="020B0604030504040204" pitchFamily="34" charset="0"/>
                </a:rPr>
                <a:t>Output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55406" y="1260148"/>
            <a:ext cx="4805269" cy="3860800"/>
            <a:chOff x="3855406" y="1260148"/>
            <a:chExt cx="4805269" cy="3860800"/>
          </a:xfrm>
        </p:grpSpPr>
        <p:sp>
          <p:nvSpPr>
            <p:cNvPr id="18" name="Rounded Rectangle 17"/>
            <p:cNvSpPr/>
            <p:nvPr/>
          </p:nvSpPr>
          <p:spPr>
            <a:xfrm>
              <a:off x="3855406" y="1260148"/>
              <a:ext cx="3147165" cy="3860800"/>
            </a:xfrm>
            <a:prstGeom prst="roundRect">
              <a:avLst>
                <a:gd name="adj" fmla="val 6470"/>
              </a:avLst>
            </a:prstGeom>
            <a:solidFill>
              <a:srgbClr val="FFFF00">
                <a:alpha val="3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 Pro" panose="020B0604030504040204" pitchFamily="34" charset="0"/>
              </a:endParaRPr>
            </a:p>
          </p:txBody>
        </p:sp>
        <p:cxnSp>
          <p:nvCxnSpPr>
            <p:cNvPr id="19" name="Straight Connector 18"/>
            <p:cNvCxnSpPr>
              <a:stCxn id="18" idx="3"/>
              <a:endCxn id="20" idx="1"/>
            </p:cNvCxnSpPr>
            <p:nvPr/>
          </p:nvCxnSpPr>
          <p:spPr>
            <a:xfrm>
              <a:off x="7002571" y="3190548"/>
              <a:ext cx="350730" cy="804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353301" y="3794780"/>
              <a:ext cx="13073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Verdana Pro" panose="020B0604030504040204" pitchFamily="34" charset="0"/>
                </a:rPr>
                <a:t>Proses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63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0BF2A-E0A3-4658-B426-8FD5CFD85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060CF9CB-F7DA-480D-879D-682E071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797152"/>
            <a:ext cx="7664860" cy="1241491"/>
          </a:xfrm>
        </p:spPr>
        <p:txBody>
          <a:bodyPr/>
          <a:lstStyle/>
          <a:p>
            <a:pPr algn="r"/>
            <a: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Minggu Depan</a:t>
            </a:r>
            <a:b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07 – Modular Programming</a:t>
            </a:r>
            <a:b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r>
              <a:rPr lang="en-US" sz="2000" b="0" dirty="0">
                <a:solidFill>
                  <a:schemeClr val="bg2"/>
                </a:solidFill>
              </a:rPr>
              <a:t>Review Test 01 via LMS UKDW</a:t>
            </a:r>
            <a:br>
              <a:rPr lang="en-US" sz="2800" dirty="0"/>
            </a:br>
            <a:endParaRPr lang="nl-NL" sz="2699" b="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 descr="6 Ciri Algoritma Pemrograman - Dicoding Blog">
            <a:extLst>
              <a:ext uri="{FF2B5EF4-FFF2-40B4-BE49-F238E27FC236}">
                <a16:creationId xmlns:a16="http://schemas.microsoft.com/office/drawing/2014/main" id="{87711407-1698-42C7-8F59-9D4737C5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5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550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Alur</a:t>
            </a:r>
            <a:r>
              <a:rPr lang="en-US" dirty="0"/>
              <a:t> Proses (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5188" y="1443471"/>
            <a:ext cx="2380588" cy="4633419"/>
            <a:chOff x="175188" y="1443471"/>
            <a:chExt cx="2380588" cy="4633419"/>
          </a:xfrm>
        </p:grpSpPr>
        <p:sp>
          <p:nvSpPr>
            <p:cNvPr id="5" name="Rectangle 4"/>
            <p:cNvSpPr/>
            <p:nvPr/>
          </p:nvSpPr>
          <p:spPr>
            <a:xfrm>
              <a:off x="590550" y="3061133"/>
              <a:ext cx="147955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Verdana Pro" panose="020B0604030504040204" pitchFamily="34" charset="0"/>
              </a:endParaRPr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336550" y="1871302"/>
              <a:ext cx="1987550" cy="76200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Verdana Pro" panose="020B0604030504040204" pitchFamily="34" charset="0"/>
              </a:endParaRPr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336550" y="4204133"/>
              <a:ext cx="1987550" cy="76200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Verdana Pro" panose="020B0604030504040204" pitchFamily="34" charset="0"/>
              </a:endParaRPr>
            </a:p>
          </p:txBody>
        </p:sp>
        <p:cxnSp>
          <p:nvCxnSpPr>
            <p:cNvPr id="8" name="Straight Arrow Connector 7"/>
            <p:cNvCxnSpPr>
              <a:stCxn id="6" idx="4"/>
              <a:endCxn id="5" idx="0"/>
            </p:cNvCxnSpPr>
            <p:nvPr/>
          </p:nvCxnSpPr>
          <p:spPr>
            <a:xfrm>
              <a:off x="1330325" y="2633302"/>
              <a:ext cx="0" cy="42783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330325" y="3823133"/>
              <a:ext cx="0" cy="42783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352550" y="4966133"/>
              <a:ext cx="0" cy="42783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352550" y="1443471"/>
              <a:ext cx="0" cy="42783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5188" y="5707558"/>
              <a:ext cx="2380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latin typeface="Verdana Pro" panose="020B0604030504040204" pitchFamily="34" charset="0"/>
                </a:rPr>
                <a:t>Sekuensial</a:t>
              </a:r>
              <a:endParaRPr lang="en-US" sz="2400" b="1" dirty="0">
                <a:latin typeface="Verdana Pro" panose="020B060403050404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9380" y="1443471"/>
            <a:ext cx="2968763" cy="4620862"/>
            <a:chOff x="2899380" y="1443471"/>
            <a:chExt cx="2968763" cy="4620862"/>
          </a:xfrm>
        </p:grpSpPr>
        <p:sp>
          <p:nvSpPr>
            <p:cNvPr id="16" name="Flowchart: Data 15"/>
            <p:cNvSpPr/>
            <p:nvPr/>
          </p:nvSpPr>
          <p:spPr>
            <a:xfrm>
              <a:off x="3168650" y="1871302"/>
              <a:ext cx="1987550" cy="76200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Verdana Pro" panose="020B060403050404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6" idx="4"/>
              <a:endCxn id="19" idx="0"/>
            </p:cNvCxnSpPr>
            <p:nvPr/>
          </p:nvCxnSpPr>
          <p:spPr>
            <a:xfrm>
              <a:off x="4162425" y="2633302"/>
              <a:ext cx="0" cy="440964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184650" y="1443471"/>
              <a:ext cx="0" cy="42783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lowchart: Decision 18"/>
            <p:cNvSpPr/>
            <p:nvPr/>
          </p:nvSpPr>
          <p:spPr>
            <a:xfrm>
              <a:off x="3063875" y="3074266"/>
              <a:ext cx="2197100" cy="12319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Verdana Pro" panose="020B0604030504040204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19" idx="2"/>
            </p:cNvCxnSpPr>
            <p:nvPr/>
          </p:nvCxnSpPr>
          <p:spPr>
            <a:xfrm>
              <a:off x="4162425" y="4306166"/>
              <a:ext cx="0" cy="108779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3"/>
            </p:cNvCxnSpPr>
            <p:nvPr/>
          </p:nvCxnSpPr>
          <p:spPr>
            <a:xfrm>
              <a:off x="5260975" y="3690216"/>
              <a:ext cx="51752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51748" y="4421877"/>
              <a:ext cx="5822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 Pro" panose="020B0604030504040204" pitchFamily="34" charset="0"/>
                </a:rPr>
                <a:t>YES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56200" y="3166996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 Pro" panose="020B0604030504040204" pitchFamily="34" charset="0"/>
                </a:rPr>
                <a:t>NO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99380" y="5695001"/>
              <a:ext cx="296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  <a:latin typeface="Verdana Pro" panose="020B0604030504040204" pitchFamily="34" charset="0"/>
                </a:rPr>
                <a:t>Percabangan</a:t>
              </a:r>
              <a:endParaRPr lang="en-US" sz="2400" b="1" dirty="0">
                <a:solidFill>
                  <a:srgbClr val="FF0000"/>
                </a:solidFill>
                <a:latin typeface="Verdana Pro" panose="020B060403050404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15939" y="1443471"/>
            <a:ext cx="3022277" cy="4604302"/>
            <a:chOff x="6015939" y="1443471"/>
            <a:chExt cx="3022277" cy="4604302"/>
          </a:xfrm>
        </p:grpSpPr>
        <p:sp>
          <p:nvSpPr>
            <p:cNvPr id="38" name="TextBox 37"/>
            <p:cNvSpPr txBox="1"/>
            <p:nvPr/>
          </p:nvSpPr>
          <p:spPr>
            <a:xfrm>
              <a:off x="8415916" y="3166996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 Pro" panose="020B0604030504040204" pitchFamily="34" charset="0"/>
                </a:rPr>
                <a:t>NO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15939" y="1443471"/>
              <a:ext cx="3022277" cy="4604302"/>
              <a:chOff x="6015939" y="1443471"/>
              <a:chExt cx="3022277" cy="4604302"/>
            </a:xfrm>
          </p:grpSpPr>
          <p:sp>
            <p:nvSpPr>
              <p:cNvPr id="31" name="Flowchart: Data 30"/>
              <p:cNvSpPr/>
              <p:nvPr/>
            </p:nvSpPr>
            <p:spPr>
              <a:xfrm>
                <a:off x="6428366" y="1871302"/>
                <a:ext cx="1987550" cy="762000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Verdana Pro" panose="020B0604030504040204" pitchFamily="34" charset="0"/>
                </a:endParaRPr>
              </a:p>
            </p:txBody>
          </p:sp>
          <p:cxnSp>
            <p:nvCxnSpPr>
              <p:cNvPr id="32" name="Straight Arrow Connector 31"/>
              <p:cNvCxnSpPr>
                <a:stCxn id="31" idx="4"/>
                <a:endCxn id="34" idx="0"/>
              </p:cNvCxnSpPr>
              <p:nvPr/>
            </p:nvCxnSpPr>
            <p:spPr>
              <a:xfrm>
                <a:off x="7422141" y="2633302"/>
                <a:ext cx="0" cy="440964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7444366" y="1443471"/>
                <a:ext cx="0" cy="42783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Flowchart: Decision 33"/>
              <p:cNvSpPr/>
              <p:nvPr/>
            </p:nvSpPr>
            <p:spPr>
              <a:xfrm>
                <a:off x="6323591" y="3074266"/>
                <a:ext cx="2197100" cy="123190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Verdana Pro" panose="020B0604030504040204" pitchFamily="34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2"/>
              </p:cNvCxnSpPr>
              <p:nvPr/>
            </p:nvCxnSpPr>
            <p:spPr>
              <a:xfrm>
                <a:off x="7422141" y="4306166"/>
                <a:ext cx="0" cy="543899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4" idx="3"/>
              </p:cNvCxnSpPr>
              <p:nvPr/>
            </p:nvCxnSpPr>
            <p:spPr>
              <a:xfrm>
                <a:off x="8520691" y="3690216"/>
                <a:ext cx="517525" cy="0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478038" y="4196230"/>
                <a:ext cx="58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Verdana Pro" panose="020B0604030504040204" pitchFamily="34" charset="0"/>
                  </a:rPr>
                  <a:t>YES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704591" y="4850065"/>
                <a:ext cx="1479550" cy="76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Verdana Pro" panose="020B0604030504040204" pitchFamily="34" charset="0"/>
                </a:endParaRPr>
              </a:p>
            </p:txBody>
          </p:sp>
          <p:cxnSp>
            <p:nvCxnSpPr>
              <p:cNvPr id="43" name="Elbow Connector 42"/>
              <p:cNvCxnSpPr>
                <a:stCxn id="41" idx="1"/>
                <a:endCxn id="34" idx="1"/>
              </p:cNvCxnSpPr>
              <p:nvPr/>
            </p:nvCxnSpPr>
            <p:spPr>
              <a:xfrm rot="10800000">
                <a:off x="6323591" y="3690217"/>
                <a:ext cx="381000" cy="1540849"/>
              </a:xfrm>
              <a:prstGeom prst="bentConnector3">
                <a:avLst>
                  <a:gd name="adj1" fmla="val 160000"/>
                </a:avLst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6015939" y="5678441"/>
                <a:ext cx="2968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latin typeface="Verdana Pro" panose="020B0604030504040204" pitchFamily="34" charset="0"/>
                  </a:rPr>
                  <a:t>Perulangan</a:t>
                </a:r>
                <a:endParaRPr lang="en-US" b="1" dirty="0">
                  <a:latin typeface="Verdana Pro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87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Percabangan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80728"/>
            <a:ext cx="5400600" cy="5272691"/>
          </a:xfrm>
          <a:noFill/>
        </p:spPr>
      </p:pic>
    </p:spTree>
    <p:extLst>
      <p:ext uri="{BB962C8B-B14F-4D97-AF65-F5344CB8AC3E}">
        <p14:creationId xmlns:p14="http://schemas.microsoft.com/office/powerpoint/2010/main" val="127231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err="1"/>
              <a:t>Jenis</a:t>
            </a:r>
            <a:r>
              <a:rPr lang="en-US" sz="2400" dirty="0"/>
              <a:t> operator </a:t>
            </a:r>
            <a:r>
              <a:rPr lang="en-US" sz="2400" dirty="0" err="1"/>
              <a:t>relasional</a:t>
            </a:r>
            <a:r>
              <a:rPr lang="id-ID" sz="2400" dirty="0"/>
              <a:t> pada percabangan</a:t>
            </a:r>
            <a:endParaRPr lang="en-GB" sz="2400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Ada </a:t>
            </a:r>
            <a:r>
              <a:rPr lang="en-US" sz="2400" dirty="0" err="1"/>
              <a:t>beberapa</a:t>
            </a:r>
            <a:r>
              <a:rPr lang="en-US" sz="2400" dirty="0"/>
              <a:t> operator </a:t>
            </a:r>
            <a:r>
              <a:rPr lang="en-US" sz="2400" dirty="0" err="1"/>
              <a:t>relasional</a:t>
            </a:r>
            <a:r>
              <a:rPr lang="en-US" sz="2400" dirty="0"/>
              <a:t> :</a:t>
            </a:r>
          </a:p>
          <a:p>
            <a:pPr lvl="1" eaLnBrk="1" hangingPunct="1"/>
            <a:r>
              <a:rPr lang="en-US" sz="2000" dirty="0"/>
              <a:t>&gt;	 	: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endParaRPr lang="en-US" sz="2000" dirty="0"/>
          </a:p>
          <a:p>
            <a:pPr lvl="1" eaLnBrk="1" hangingPunct="1"/>
            <a:r>
              <a:rPr lang="en-US" sz="2000" dirty="0"/>
              <a:t>&gt;=	: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endParaRPr lang="en-US" sz="2000" dirty="0"/>
          </a:p>
          <a:p>
            <a:pPr lvl="1" eaLnBrk="1" hangingPunct="1"/>
            <a:r>
              <a:rPr lang="en-US" sz="2000" dirty="0"/>
              <a:t>&lt;		: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endParaRPr lang="en-US" sz="2000" dirty="0"/>
          </a:p>
          <a:p>
            <a:pPr lvl="1" eaLnBrk="1" hangingPunct="1"/>
            <a:r>
              <a:rPr lang="en-US" sz="2000" dirty="0"/>
              <a:t>&lt;=	: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endParaRPr lang="en-US" sz="2000" dirty="0"/>
          </a:p>
          <a:p>
            <a:pPr lvl="1" eaLnBrk="1" hangingPunct="1"/>
            <a:r>
              <a:rPr lang="en-US" sz="2000" dirty="0"/>
              <a:t>==	: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endParaRPr lang="en-US" sz="2000" dirty="0"/>
          </a:p>
          <a:p>
            <a:pPr lvl="1" eaLnBrk="1" hangingPunct="1"/>
            <a:r>
              <a:rPr lang="en-US" sz="2000" dirty="0"/>
              <a:t>!=	: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endParaRPr lang="en-US" sz="2000" dirty="0"/>
          </a:p>
          <a:p>
            <a:pPr marL="135659" lvl="1" indent="0" eaLnBrk="1" hangingPunct="1">
              <a:buNone/>
            </a:pPr>
            <a:endParaRPr lang="en-US" sz="2000" dirty="0"/>
          </a:p>
          <a:p>
            <a:r>
              <a:rPr lang="en-US" sz="2400" dirty="0"/>
              <a:t>Operator </a:t>
            </a:r>
            <a:r>
              <a:rPr lang="en-US" sz="2400" dirty="0" err="1"/>
              <a:t>logika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Python: or, and, not</a:t>
            </a:r>
          </a:p>
          <a:p>
            <a:pPr lvl="1"/>
            <a:r>
              <a:rPr lang="en-US" sz="2000" dirty="0"/>
              <a:t>C: ||, &amp;&amp;, !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783797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8" id="{7193488C-DF6F-E449-8538-31863597ED21}" vid="{39F94AFE-8DD4-BA45-89D8-B89C3FDD9FC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template-set Universiteit Leiden</Template>
  <TotalTime>566</TotalTime>
  <Words>2949</Words>
  <Application>Microsoft Office PowerPoint</Application>
  <PresentationFormat>On-screen Show (4:3)</PresentationFormat>
  <Paragraphs>544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Consolas</vt:lpstr>
      <vt:lpstr>Georgia</vt:lpstr>
      <vt:lpstr>Minion</vt:lpstr>
      <vt:lpstr>Verdana</vt:lpstr>
      <vt:lpstr>Verdana Pro</vt:lpstr>
      <vt:lpstr>Wingdings</vt:lpstr>
      <vt:lpstr>Corporate template-set Universiteit Leiden</vt:lpstr>
      <vt:lpstr>06 Percabangan</vt:lpstr>
      <vt:lpstr>Sebelumnya, ...</vt:lpstr>
      <vt:lpstr>Agenda</vt:lpstr>
      <vt:lpstr>PowerPoint Presentation</vt:lpstr>
      <vt:lpstr>PowerPoint Presentation</vt:lpstr>
      <vt:lpstr>PowerPoint Presentation</vt:lpstr>
      <vt:lpstr>Alur Proses (Struktur Kontrol)</vt:lpstr>
      <vt:lpstr>Percabangan</vt:lpstr>
      <vt:lpstr>Jenis operator relasional pada percabangan</vt:lpstr>
      <vt:lpstr>Operasi Relational (perbandingan)</vt:lpstr>
      <vt:lpstr>Review: Operator Logical</vt:lpstr>
      <vt:lpstr>Review: Operator Logical</vt:lpstr>
      <vt:lpstr>Review: Operator Logical</vt:lpstr>
      <vt:lpstr>Operasi Logical</vt:lpstr>
      <vt:lpstr>Relational / Logical</vt:lpstr>
      <vt:lpstr>Struktur Kontrol Percabangan</vt:lpstr>
      <vt:lpstr>Contoh Perbandingan</vt:lpstr>
      <vt:lpstr>IF sederhana</vt:lpstr>
      <vt:lpstr>IF … ELSE …</vt:lpstr>
      <vt:lpstr>Flowchart IF ELSE (2)</vt:lpstr>
      <vt:lpstr>Contoh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Percabangan pada Python</vt:lpstr>
      <vt:lpstr>Percabangan pada Python</vt:lpstr>
      <vt:lpstr>Percabangan pada Python</vt:lpstr>
      <vt:lpstr>Short hand if pada Python (Ternary)</vt:lpstr>
      <vt:lpstr>Nested If pada Python</vt:lpstr>
      <vt:lpstr>Contoh Bahasa C</vt:lpstr>
      <vt:lpstr>PowerPoint Presentation</vt:lpstr>
      <vt:lpstr>Contoh Bahasa C</vt:lpstr>
      <vt:lpstr>Contoh Bahasa Python</vt:lpstr>
      <vt:lpstr>Review Tiga bentuk if (1) – Bhs C</vt:lpstr>
      <vt:lpstr>Review Tiga bentuk if (2) – Bhs C</vt:lpstr>
      <vt:lpstr>Review Tiga bentuk if (3) – Bhs C</vt:lpstr>
      <vt:lpstr>Nested If pada C</vt:lpstr>
      <vt:lpstr>Penggunaan { ... } pada C</vt:lpstr>
      <vt:lpstr>Beberapa Sifat Percabangan pada C</vt:lpstr>
      <vt:lpstr>Kesalahan dalam IF: Semua menghasilkan TRUE pada C</vt:lpstr>
      <vt:lpstr>Bentuk Switch pada C</vt:lpstr>
      <vt:lpstr>Karakteristik Switch</vt:lpstr>
      <vt:lpstr>PowerPoint Presentation</vt:lpstr>
      <vt:lpstr>PowerPoint Presentation</vt:lpstr>
      <vt:lpstr>PowerPoint Presentation</vt:lpstr>
      <vt:lpstr>Rentang nilai? - Switch</vt:lpstr>
      <vt:lpstr>Rentang nilai? – IF biasa tanpa else</vt:lpstr>
      <vt:lpstr>Rentang nilai? – IF else</vt:lpstr>
      <vt:lpstr>PowerPoint Presentation</vt:lpstr>
      <vt:lpstr>Pertanyaan</vt:lpstr>
      <vt:lpstr>Pertanyaan</vt:lpstr>
      <vt:lpstr>Pertanyaan</vt:lpstr>
      <vt:lpstr>Pertanyaan</vt:lpstr>
      <vt:lpstr>Pertanyaan</vt:lpstr>
      <vt:lpstr>Pertanyaan</vt:lpstr>
      <vt:lpstr>Pertanyaan</vt:lpstr>
      <vt:lpstr>PowerPoint Presentation</vt:lpstr>
      <vt:lpstr>Minggu Depan 07 – Modular Programming Review Test 01 via LMS UKDW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Pseudocode</dc:title>
  <dc:creator>Matahari Nendya</dc:creator>
  <cp:lastModifiedBy>Matahari Nendya</cp:lastModifiedBy>
  <cp:revision>1</cp:revision>
  <cp:lastPrinted>2018-11-27T09:56:33Z</cp:lastPrinted>
  <dcterms:created xsi:type="dcterms:W3CDTF">2022-02-05T19:54:14Z</dcterms:created>
  <dcterms:modified xsi:type="dcterms:W3CDTF">2022-03-13T14:18:31Z</dcterms:modified>
</cp:coreProperties>
</file>