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334" r:id="rId3"/>
    <p:sldId id="265" r:id="rId4"/>
    <p:sldId id="305" r:id="rId5"/>
    <p:sldId id="290" r:id="rId6"/>
    <p:sldId id="307" r:id="rId7"/>
    <p:sldId id="308" r:id="rId8"/>
    <p:sldId id="309" r:id="rId9"/>
    <p:sldId id="311" r:id="rId10"/>
    <p:sldId id="306" r:id="rId11"/>
    <p:sldId id="310" r:id="rId12"/>
    <p:sldId id="291" r:id="rId13"/>
    <p:sldId id="335" r:id="rId14"/>
    <p:sldId id="292" r:id="rId15"/>
    <p:sldId id="289" r:id="rId16"/>
    <p:sldId id="288" r:id="rId17"/>
    <p:sldId id="336" r:id="rId18"/>
    <p:sldId id="293" r:id="rId19"/>
    <p:sldId id="294" r:id="rId20"/>
    <p:sldId id="337" r:id="rId21"/>
    <p:sldId id="392" r:id="rId22"/>
    <p:sldId id="313" r:id="rId23"/>
    <p:sldId id="326" r:id="rId24"/>
    <p:sldId id="338" r:id="rId25"/>
    <p:sldId id="314" r:id="rId26"/>
    <p:sldId id="318" r:id="rId27"/>
    <p:sldId id="319" r:id="rId28"/>
    <p:sldId id="317" r:id="rId29"/>
    <p:sldId id="268" r:id="rId30"/>
    <p:sldId id="269" r:id="rId31"/>
    <p:sldId id="320" r:id="rId32"/>
    <p:sldId id="321" r:id="rId33"/>
    <p:sldId id="300" r:id="rId34"/>
    <p:sldId id="339" r:id="rId35"/>
    <p:sldId id="343" r:id="rId36"/>
    <p:sldId id="295" r:id="rId37"/>
    <p:sldId id="296" r:id="rId38"/>
    <p:sldId id="297" r:id="rId39"/>
    <p:sldId id="340" r:id="rId40"/>
    <p:sldId id="299" r:id="rId41"/>
    <p:sldId id="298" r:id="rId42"/>
    <p:sldId id="341" r:id="rId43"/>
    <p:sldId id="342" r:id="rId44"/>
    <p:sldId id="325" r:id="rId45"/>
    <p:sldId id="278" r:id="rId46"/>
    <p:sldId id="279" r:id="rId47"/>
    <p:sldId id="280" r:id="rId48"/>
    <p:sldId id="302" r:id="rId49"/>
    <p:sldId id="303" r:id="rId50"/>
    <p:sldId id="304" r:id="rId51"/>
    <p:sldId id="327" r:id="rId52"/>
    <p:sldId id="328" r:id="rId53"/>
    <p:sldId id="390" r:id="rId54"/>
    <p:sldId id="344" r:id="rId55"/>
    <p:sldId id="312" r:id="rId56"/>
  </p:sldIdLst>
  <p:sldSz cx="9144000" cy="6858000" type="screen4x3"/>
  <p:notesSz cx="9872663" cy="6742113"/>
  <p:custDataLst>
    <p:tags r:id="rId59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4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AFCB02-4E0F-4AFA-AF49-76CE0E087737}" v="607" dt="2022-03-20T12:36:06.6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14"/>
    <p:restoredTop sz="94660"/>
  </p:normalViewPr>
  <p:slideViewPr>
    <p:cSldViewPr>
      <p:cViewPr varScale="1">
        <p:scale>
          <a:sx n="113" d="100"/>
          <a:sy n="113" d="100"/>
        </p:scale>
        <p:origin x="189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1978" y="43"/>
      </p:cViewPr>
      <p:guideLst>
        <p:guide orient="horz" pos="2124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ahari Nendya" userId="1a1e95a6-b11e-4262-838a-feaa42c98c3c" providerId="ADAL" clId="{07CFD8A1-DC09-FA4C-88F0-440B2F466C3A}"/>
    <pc:docChg chg="undo custSel addSld delSld modSld sldOrd">
      <pc:chgData name="Matahari Nendya" userId="1a1e95a6-b11e-4262-838a-feaa42c98c3c" providerId="ADAL" clId="{07CFD8A1-DC09-FA4C-88F0-440B2F466C3A}" dt="2022-02-26T06:55:39.767" v="768" actId="20577"/>
      <pc:docMkLst>
        <pc:docMk/>
      </pc:docMkLst>
      <pc:sldChg chg="modSp mod">
        <pc:chgData name="Matahari Nendya" userId="1a1e95a6-b11e-4262-838a-feaa42c98c3c" providerId="ADAL" clId="{07CFD8A1-DC09-FA4C-88F0-440B2F466C3A}" dt="2022-02-25T08:41:24.251" v="10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07CFD8A1-DC09-FA4C-88F0-440B2F466C3A}" dt="2022-02-25T08:41:24.251" v="10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addSp modSp add mod delAnim">
        <pc:chgData name="Matahari Nendya" userId="1a1e95a6-b11e-4262-838a-feaa42c98c3c" providerId="ADAL" clId="{07CFD8A1-DC09-FA4C-88F0-440B2F466C3A}" dt="2022-02-25T09:04:33.090" v="380" actId="1076"/>
        <pc:sldMkLst>
          <pc:docMk/>
          <pc:sldMk cId="2267632220" sldId="262"/>
        </pc:sldMkLst>
        <pc:spChg chg="mod">
          <ac:chgData name="Matahari Nendya" userId="1a1e95a6-b11e-4262-838a-feaa42c98c3c" providerId="ADAL" clId="{07CFD8A1-DC09-FA4C-88F0-440B2F466C3A}" dt="2022-02-25T08:42:25.917" v="15" actId="27636"/>
          <ac:spMkLst>
            <pc:docMk/>
            <pc:sldMk cId="2267632220" sldId="262"/>
            <ac:spMk id="571394" creationId="{B7A3CD9B-D513-4B78-B91B-A325D9C3ECBF}"/>
          </ac:spMkLst>
        </pc:spChg>
        <pc:spChg chg="mod">
          <ac:chgData name="Matahari Nendya" userId="1a1e95a6-b11e-4262-838a-feaa42c98c3c" providerId="ADAL" clId="{07CFD8A1-DC09-FA4C-88F0-440B2F466C3A}" dt="2022-02-25T09:04:09.326" v="376" actId="1076"/>
          <ac:spMkLst>
            <pc:docMk/>
            <pc:sldMk cId="2267632220" sldId="262"/>
            <ac:spMk id="571395" creationId="{98415381-12DD-45C7-927F-6B83011379A9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398" creationId="{ED1BA6D7-E877-4D57-A662-9F8FD536055D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399" creationId="{F79A43EB-8EED-4657-9942-D01E40EE7C09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0" creationId="{04103C05-BFB4-4237-9A20-AB01F56052E0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1" creationId="{B55E715A-561C-4142-A815-EA1967D76A03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2" creationId="{526A9E43-01AD-4F37-BC2F-1664A414896F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3" creationId="{5AF63BB7-420C-4FA1-8FAF-5609F060EEB5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4" creationId="{5899199A-BD96-4A9F-9759-D52CAB2BB206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5" creationId="{CFDA73AF-865A-48EB-950C-9E49591E6B28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6" creationId="{AC1BC664-7F1D-4C92-86A0-AE7FD1523680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7" creationId="{D26DCBF3-B7A2-4A96-B738-399367361B71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8" creationId="{B4A4643C-60B8-4A6E-B046-A7A8854FCD7F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9" creationId="{2CBF6DAA-871F-4D71-A0C5-DCEE826E3831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10" creationId="{8BF72365-D83D-4023-8022-FB8EDE676F3F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11" creationId="{3ADBBDCB-B1BE-410A-91DC-75C4EFE2BAC7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12" creationId="{6ABBECE2-CCC4-44F7-9128-431DF065F183}"/>
          </ac:spMkLst>
        </pc:spChg>
        <pc:grpChg chg="add mod">
          <ac:chgData name="Matahari Nendya" userId="1a1e95a6-b11e-4262-838a-feaa42c98c3c" providerId="ADAL" clId="{07CFD8A1-DC09-FA4C-88F0-440B2F466C3A}" dt="2022-02-25T09:04:33.090" v="380" actId="1076"/>
          <ac:grpSpMkLst>
            <pc:docMk/>
            <pc:sldMk cId="2267632220" sldId="262"/>
            <ac:grpSpMk id="2" creationId="{E789A3E1-FADE-104B-A422-313129CFDAD2}"/>
          </ac:grpSpMkLst>
        </pc:grpChg>
      </pc:sldChg>
      <pc:sldChg chg="addSp delSp modSp add del mod modClrScheme chgLayout">
        <pc:chgData name="Matahari Nendya" userId="1a1e95a6-b11e-4262-838a-feaa42c98c3c" providerId="ADAL" clId="{07CFD8A1-DC09-FA4C-88F0-440B2F466C3A}" dt="2022-02-25T08:48:19.408" v="102" actId="2696"/>
        <pc:sldMkLst>
          <pc:docMk/>
          <pc:sldMk cId="1552636570" sldId="263"/>
        </pc:sldMkLst>
        <pc:spChg chg="add del 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1552636570" sldId="263"/>
            <ac:spMk id="2" creationId="{96F9DCB1-14DA-7843-8E0D-62EAC220C6D2}"/>
          </ac:spMkLst>
        </pc:spChg>
        <pc:spChg chg="add del 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1552636570" sldId="263"/>
            <ac:spMk id="5" creationId="{2FD27263-843F-9340-A9DD-A3704181CCFA}"/>
          </ac:spMkLst>
        </pc:spChg>
        <pc:spChg chg="add 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1552636570" sldId="263"/>
            <ac:spMk id="6" creationId="{17D9BFD9-FE5C-E748-9B8D-6E4F495A54EE}"/>
          </ac:spMkLst>
        </pc:spChg>
        <pc:spChg chg="add 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1552636570" sldId="263"/>
            <ac:spMk id="7" creationId="{F3D23B9B-2550-A942-99E1-E732BF5DF158}"/>
          </ac:spMkLst>
        </pc:spChg>
        <pc:spChg chg="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1552636570" sldId="263"/>
            <ac:spMk id="573442" creationId="{9DE605B6-29A9-4D90-BC33-EA778C6459E0}"/>
          </ac:spMkLst>
        </pc:spChg>
        <pc:picChg chg="del">
          <ac:chgData name="Matahari Nendya" userId="1a1e95a6-b11e-4262-838a-feaa42c98c3c" providerId="ADAL" clId="{07CFD8A1-DC09-FA4C-88F0-440B2F466C3A}" dt="2022-02-25T08:46:22.984" v="65" actId="21"/>
          <ac:picMkLst>
            <pc:docMk/>
            <pc:sldMk cId="1552636570" sldId="263"/>
            <ac:picMk id="3" creationId="{A9453B59-67C5-40CA-A354-3442C8333049}"/>
          </ac:picMkLst>
        </pc:pic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2650374569" sldId="265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2619113007" sldId="266"/>
        </pc:sldMkLst>
      </pc:sldChg>
      <pc:sldChg chg="addSp modSp add del mod">
        <pc:chgData name="Matahari Nendya" userId="1a1e95a6-b11e-4262-838a-feaa42c98c3c" providerId="ADAL" clId="{07CFD8A1-DC09-FA4C-88F0-440B2F466C3A}" dt="2022-02-25T08:59:02.424" v="299" actId="1076"/>
        <pc:sldMkLst>
          <pc:docMk/>
          <pc:sldMk cId="1409152967" sldId="267"/>
        </pc:sldMkLst>
        <pc:spChg chg="mod">
          <ac:chgData name="Matahari Nendya" userId="1a1e95a6-b11e-4262-838a-feaa42c98c3c" providerId="ADAL" clId="{07CFD8A1-DC09-FA4C-88F0-440B2F466C3A}" dt="2022-02-25T08:57:52.918" v="287" actId="14100"/>
          <ac:spMkLst>
            <pc:docMk/>
            <pc:sldMk cId="1409152967" sldId="267"/>
            <ac:spMk id="577540" creationId="{88B375CA-F285-4C09-BCFB-5B5B1E7095D4}"/>
          </ac:spMkLst>
        </pc:spChg>
        <pc:spChg chg="mod">
          <ac:chgData name="Matahari Nendya" userId="1a1e95a6-b11e-4262-838a-feaa42c98c3c" providerId="ADAL" clId="{07CFD8A1-DC09-FA4C-88F0-440B2F466C3A}" dt="2022-02-25T08:59:02.424" v="299" actId="1076"/>
          <ac:spMkLst>
            <pc:docMk/>
            <pc:sldMk cId="1409152967" sldId="267"/>
            <ac:spMk id="577541" creationId="{358A66C7-3DBA-4341-8B0C-0F8C9BD3802C}"/>
          </ac:spMkLst>
        </pc:spChg>
        <pc:spChg chg="mod">
          <ac:chgData name="Matahari Nendya" userId="1a1e95a6-b11e-4262-838a-feaa42c98c3c" providerId="ADAL" clId="{07CFD8A1-DC09-FA4C-88F0-440B2F466C3A}" dt="2022-02-25T08:59:02.424" v="299" actId="1076"/>
          <ac:spMkLst>
            <pc:docMk/>
            <pc:sldMk cId="1409152967" sldId="267"/>
            <ac:spMk id="577542" creationId="{8A5155E8-3E84-4A1F-93EC-288031C3642A}"/>
          </ac:spMkLst>
        </pc:spChg>
        <pc:spChg chg="mod">
          <ac:chgData name="Matahari Nendya" userId="1a1e95a6-b11e-4262-838a-feaa42c98c3c" providerId="ADAL" clId="{07CFD8A1-DC09-FA4C-88F0-440B2F466C3A}" dt="2022-02-25T08:59:02.424" v="299" actId="1076"/>
          <ac:spMkLst>
            <pc:docMk/>
            <pc:sldMk cId="1409152967" sldId="267"/>
            <ac:spMk id="577543" creationId="{3AE899B9-4817-4A1E-9B8D-E2BEF4E1A08B}"/>
          </ac:spMkLst>
        </pc:spChg>
        <pc:spChg chg="mod">
          <ac:chgData name="Matahari Nendya" userId="1a1e95a6-b11e-4262-838a-feaa42c98c3c" providerId="ADAL" clId="{07CFD8A1-DC09-FA4C-88F0-440B2F466C3A}" dt="2022-02-25T08:59:02.424" v="299" actId="1076"/>
          <ac:spMkLst>
            <pc:docMk/>
            <pc:sldMk cId="1409152967" sldId="267"/>
            <ac:spMk id="577544" creationId="{5E780772-B3A7-4395-8F3C-BF96C1CABFEA}"/>
          </ac:spMkLst>
        </pc:spChg>
        <pc:grpChg chg="add mod">
          <ac:chgData name="Matahari Nendya" userId="1a1e95a6-b11e-4262-838a-feaa42c98c3c" providerId="ADAL" clId="{07CFD8A1-DC09-FA4C-88F0-440B2F466C3A}" dt="2022-02-25T08:59:02.424" v="299" actId="1076"/>
          <ac:grpSpMkLst>
            <pc:docMk/>
            <pc:sldMk cId="1409152967" sldId="267"/>
            <ac:grpSpMk id="2" creationId="{D348156F-7973-8641-9020-85E4BDAC4BB2}"/>
          </ac:grpSpMkLst>
        </pc:grpChg>
      </pc:sldChg>
      <pc:sldChg chg="addSp modSp add mod modAnim">
        <pc:chgData name="Matahari Nendya" userId="1a1e95a6-b11e-4262-838a-feaa42c98c3c" providerId="ADAL" clId="{07CFD8A1-DC09-FA4C-88F0-440B2F466C3A}" dt="2022-02-25T08:59:10.126" v="301" actId="404"/>
        <pc:sldMkLst>
          <pc:docMk/>
          <pc:sldMk cId="2054190978" sldId="268"/>
        </pc:sldMkLst>
        <pc:spChg chg="mod">
          <ac:chgData name="Matahari Nendya" userId="1a1e95a6-b11e-4262-838a-feaa42c98c3c" providerId="ADAL" clId="{07CFD8A1-DC09-FA4C-88F0-440B2F466C3A}" dt="2022-02-25T08:58:17.095" v="294" actId="5793"/>
          <ac:spMkLst>
            <pc:docMk/>
            <pc:sldMk cId="2054190978" sldId="268"/>
            <ac:spMk id="578563" creationId="{11D01CB7-F969-41EA-ABD4-492537ACDD8D}"/>
          </ac:spMkLst>
        </pc:spChg>
        <pc:spChg chg="mod">
          <ac:chgData name="Matahari Nendya" userId="1a1e95a6-b11e-4262-838a-feaa42c98c3c" providerId="ADAL" clId="{07CFD8A1-DC09-FA4C-88F0-440B2F466C3A}" dt="2022-02-25T08:58:50.182" v="297" actId="1076"/>
          <ac:spMkLst>
            <pc:docMk/>
            <pc:sldMk cId="2054190978" sldId="268"/>
            <ac:spMk id="578566" creationId="{F33732C5-6D7E-4EB7-AE90-3EE5111D395C}"/>
          </ac:spMkLst>
        </pc:spChg>
        <pc:spChg chg="mod">
          <ac:chgData name="Matahari Nendya" userId="1a1e95a6-b11e-4262-838a-feaa42c98c3c" providerId="ADAL" clId="{07CFD8A1-DC09-FA4C-88F0-440B2F466C3A}" dt="2022-02-25T08:58:50.182" v="297" actId="1076"/>
          <ac:spMkLst>
            <pc:docMk/>
            <pc:sldMk cId="2054190978" sldId="268"/>
            <ac:spMk id="578567" creationId="{CEFA2791-26FA-4343-9A08-A7EEB1D143C0}"/>
          </ac:spMkLst>
        </pc:spChg>
        <pc:spChg chg="mod">
          <ac:chgData name="Matahari Nendya" userId="1a1e95a6-b11e-4262-838a-feaa42c98c3c" providerId="ADAL" clId="{07CFD8A1-DC09-FA4C-88F0-440B2F466C3A}" dt="2022-02-25T08:59:10.126" v="301" actId="404"/>
          <ac:spMkLst>
            <pc:docMk/>
            <pc:sldMk cId="2054190978" sldId="268"/>
            <ac:spMk id="578569" creationId="{B16B6A94-EE74-4E93-9F36-84350AFC15E1}"/>
          </ac:spMkLst>
        </pc:spChg>
        <pc:grpChg chg="add mod">
          <ac:chgData name="Matahari Nendya" userId="1a1e95a6-b11e-4262-838a-feaa42c98c3c" providerId="ADAL" clId="{07CFD8A1-DC09-FA4C-88F0-440B2F466C3A}" dt="2022-02-25T08:58:50.182" v="297" actId="1076"/>
          <ac:grpSpMkLst>
            <pc:docMk/>
            <pc:sldMk cId="2054190978" sldId="268"/>
            <ac:grpSpMk id="2" creationId="{59DE1114-373B-0E43-BD9F-8FB3458116E7}"/>
          </ac:grpSpMkLst>
        </pc:grpChg>
      </pc:sldChg>
      <pc:sldChg chg="addSp modSp add mod modAnim">
        <pc:chgData name="Matahari Nendya" userId="1a1e95a6-b11e-4262-838a-feaa42c98c3c" providerId="ADAL" clId="{07CFD8A1-DC09-FA4C-88F0-440B2F466C3A}" dt="2022-02-25T08:59:29.291" v="306" actId="1076"/>
        <pc:sldMkLst>
          <pc:docMk/>
          <pc:sldMk cId="974604784" sldId="269"/>
        </pc:sldMkLst>
        <pc:spChg chg="mod">
          <ac:chgData name="Matahari Nendya" userId="1a1e95a6-b11e-4262-838a-feaa42c98c3c" providerId="ADAL" clId="{07CFD8A1-DC09-FA4C-88F0-440B2F466C3A}" dt="2022-02-25T08:59:25.370" v="305" actId="403"/>
          <ac:spMkLst>
            <pc:docMk/>
            <pc:sldMk cId="974604784" sldId="269"/>
            <ac:spMk id="579587" creationId="{B406BAAB-CE39-4034-A9C7-AF61C3497773}"/>
          </ac:spMkLst>
        </pc:spChg>
        <pc:spChg chg="mod">
          <ac:chgData name="Matahari Nendya" userId="1a1e95a6-b11e-4262-838a-feaa42c98c3c" providerId="ADAL" clId="{07CFD8A1-DC09-FA4C-88F0-440B2F466C3A}" dt="2022-02-25T08:59:29.291" v="306" actId="1076"/>
          <ac:spMkLst>
            <pc:docMk/>
            <pc:sldMk cId="974604784" sldId="269"/>
            <ac:spMk id="579588" creationId="{8ECC53FF-09B2-405F-BBC4-4E4F830A3EEC}"/>
          </ac:spMkLst>
        </pc:spChg>
        <pc:spChg chg="mod">
          <ac:chgData name="Matahari Nendya" userId="1a1e95a6-b11e-4262-838a-feaa42c98c3c" providerId="ADAL" clId="{07CFD8A1-DC09-FA4C-88F0-440B2F466C3A}" dt="2022-02-25T08:59:29.291" v="306" actId="1076"/>
          <ac:spMkLst>
            <pc:docMk/>
            <pc:sldMk cId="974604784" sldId="269"/>
            <ac:spMk id="579589" creationId="{3897AB95-6CC4-4FA4-ADE9-929A93F9B07B}"/>
          </ac:spMkLst>
        </pc:spChg>
        <pc:spChg chg="mod">
          <ac:chgData name="Matahari Nendya" userId="1a1e95a6-b11e-4262-838a-feaa42c98c3c" providerId="ADAL" clId="{07CFD8A1-DC09-FA4C-88F0-440B2F466C3A}" dt="2022-02-25T08:59:29.291" v="306" actId="1076"/>
          <ac:spMkLst>
            <pc:docMk/>
            <pc:sldMk cId="974604784" sldId="269"/>
            <ac:spMk id="579590" creationId="{5F83D5B9-9FE5-42FF-8B3B-B9FADDD26E3D}"/>
          </ac:spMkLst>
        </pc:spChg>
        <pc:grpChg chg="add mod">
          <ac:chgData name="Matahari Nendya" userId="1a1e95a6-b11e-4262-838a-feaa42c98c3c" providerId="ADAL" clId="{07CFD8A1-DC09-FA4C-88F0-440B2F466C3A}" dt="2022-02-25T08:59:29.291" v="306" actId="1076"/>
          <ac:grpSpMkLst>
            <pc:docMk/>
            <pc:sldMk cId="974604784" sldId="269"/>
            <ac:grpSpMk id="2" creationId="{3721AC1D-D245-D64C-A3D3-7D52B103D64D}"/>
          </ac:grpSpMkLst>
        </pc:grpChg>
      </pc:sldChg>
      <pc:sldChg chg="addSp modSp add mod modAnim">
        <pc:chgData name="Matahari Nendya" userId="1a1e95a6-b11e-4262-838a-feaa42c98c3c" providerId="ADAL" clId="{07CFD8A1-DC09-FA4C-88F0-440B2F466C3A}" dt="2022-02-25T09:00:10.887" v="318" actId="404"/>
        <pc:sldMkLst>
          <pc:docMk/>
          <pc:sldMk cId="473056604" sldId="270"/>
        </pc:sldMkLst>
        <pc:spChg chg="mod">
          <ac:chgData name="Matahari Nendya" userId="1a1e95a6-b11e-4262-838a-feaa42c98c3c" providerId="ADAL" clId="{07CFD8A1-DC09-FA4C-88F0-440B2F466C3A}" dt="2022-02-25T09:00:10.887" v="318" actId="404"/>
          <ac:spMkLst>
            <pc:docMk/>
            <pc:sldMk cId="473056604" sldId="270"/>
            <ac:spMk id="580611" creationId="{DFF9C755-5A90-42E3-B745-BF56AB65AA57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14" creationId="{6914A6AB-C93F-4067-9951-9BDE33161F60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15" creationId="{95704F27-54C8-4423-994A-B4611EB9AC81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16" creationId="{3CAE3FD7-31E0-4AFD-9989-A2DC8DBB847C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17" creationId="{4594273D-2BC2-43A5-9B08-F122B90605F0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19" creationId="{FCAF4712-9999-42EE-A531-D3F652B8EEA7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20" creationId="{10E354E1-600F-4102-977F-57D1872D1C94}"/>
          </ac:spMkLst>
        </pc:spChg>
        <pc:grpChg chg="add mod">
          <ac:chgData name="Matahari Nendya" userId="1a1e95a6-b11e-4262-838a-feaa42c98c3c" providerId="ADAL" clId="{07CFD8A1-DC09-FA4C-88F0-440B2F466C3A}" dt="2022-02-25T08:59:51.756" v="308" actId="1076"/>
          <ac:grpSpMkLst>
            <pc:docMk/>
            <pc:sldMk cId="473056604" sldId="270"/>
            <ac:grpSpMk id="2" creationId="{014E51AD-A4BB-BE4D-A593-AA9141B1E5BD}"/>
          </ac:grpSpMkLst>
        </pc:grpChg>
      </pc:sldChg>
      <pc:sldChg chg="addSp modSp add mod delAnim">
        <pc:chgData name="Matahari Nendya" userId="1a1e95a6-b11e-4262-838a-feaa42c98c3c" providerId="ADAL" clId="{07CFD8A1-DC09-FA4C-88F0-440B2F466C3A}" dt="2022-02-25T09:02:42.752" v="354" actId="14100"/>
        <pc:sldMkLst>
          <pc:docMk/>
          <pc:sldMk cId="1332898205" sldId="271"/>
        </pc:sldMkLst>
        <pc:spChg chg="mod">
          <ac:chgData name="Matahari Nendya" userId="1a1e95a6-b11e-4262-838a-feaa42c98c3c" providerId="ADAL" clId="{07CFD8A1-DC09-FA4C-88F0-440B2F466C3A}" dt="2022-02-25T09:02:42.752" v="354" actId="14100"/>
          <ac:spMkLst>
            <pc:docMk/>
            <pc:sldMk cId="1332898205" sldId="271"/>
            <ac:spMk id="581635" creationId="{E7D4476A-F194-4147-9383-BFF76C882081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38" creationId="{A66F74C2-CB14-4EBE-8458-E9AF83514E0B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39" creationId="{021EFE97-FE9D-4366-B04D-F8E9B186B37A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0" creationId="{60FC71AE-A5CE-4CA9-98B8-788EBC703108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1" creationId="{44EF707F-C0D4-4E24-953A-CE58D398785C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5" creationId="{D8F087F6-5412-4542-BF68-2A81341C2D3C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6" creationId="{E826981C-D4E6-48B6-B771-7F307E09FEE8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8" creationId="{8F749319-ABD9-44C6-A1EC-58F927EC7E1C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9" creationId="{FDDE74B6-022E-44E2-A184-13D78C2F3877}"/>
          </ac:spMkLst>
        </pc:spChg>
        <pc:grpChg chg="add mod">
          <ac:chgData name="Matahari Nendya" userId="1a1e95a6-b11e-4262-838a-feaa42c98c3c" providerId="ADAL" clId="{07CFD8A1-DC09-FA4C-88F0-440B2F466C3A}" dt="2022-02-25T09:02:37.671" v="352" actId="1076"/>
          <ac:grpSpMkLst>
            <pc:docMk/>
            <pc:sldMk cId="1332898205" sldId="271"/>
            <ac:grpSpMk id="2" creationId="{545558BE-60C1-5648-8830-2938B8763F1B}"/>
          </ac:grpSpMkLst>
        </pc:grpChg>
        <pc:grpChg chg="mod">
          <ac:chgData name="Matahari Nendya" userId="1a1e95a6-b11e-4262-838a-feaa42c98c3c" providerId="ADAL" clId="{07CFD8A1-DC09-FA4C-88F0-440B2F466C3A}" dt="2022-02-25T09:02:37.671" v="352" actId="1076"/>
          <ac:grpSpMkLst>
            <pc:docMk/>
            <pc:sldMk cId="1332898205" sldId="271"/>
            <ac:grpSpMk id="581643" creationId="{6B06ACAC-924B-45DD-8CF5-D95B0CF4BA0F}"/>
          </ac:grpSpMkLst>
        </pc:grpChg>
        <pc:grpChg chg="mod">
          <ac:chgData name="Matahari Nendya" userId="1a1e95a6-b11e-4262-838a-feaa42c98c3c" providerId="ADAL" clId="{07CFD8A1-DC09-FA4C-88F0-440B2F466C3A}" dt="2022-02-25T09:02:37.671" v="352" actId="1076"/>
          <ac:grpSpMkLst>
            <pc:docMk/>
            <pc:sldMk cId="1332898205" sldId="271"/>
            <ac:grpSpMk id="581644" creationId="{925ED4EE-99D8-49C4-9D06-A9A26525C3CA}"/>
          </ac:grpSpMkLst>
        </pc:grpChg>
      </pc:sldChg>
      <pc:sldChg chg="addSp modSp add mod">
        <pc:chgData name="Matahari Nendya" userId="1a1e95a6-b11e-4262-838a-feaa42c98c3c" providerId="ADAL" clId="{07CFD8A1-DC09-FA4C-88F0-440B2F466C3A}" dt="2022-02-25T09:03:08.687" v="362" actId="1076"/>
        <pc:sldMkLst>
          <pc:docMk/>
          <pc:sldMk cId="3808501086" sldId="272"/>
        </pc:sldMkLst>
        <pc:spChg chg="mod">
          <ac:chgData name="Matahari Nendya" userId="1a1e95a6-b11e-4262-838a-feaa42c98c3c" providerId="ADAL" clId="{07CFD8A1-DC09-FA4C-88F0-440B2F466C3A}" dt="2022-02-25T09:03:06.480" v="361" actId="1076"/>
          <ac:spMkLst>
            <pc:docMk/>
            <pc:sldMk cId="3808501086" sldId="272"/>
            <ac:spMk id="582659" creationId="{874EA4C4-B634-4E83-BD0B-991BA88F6BD3}"/>
          </ac:spMkLst>
        </pc:spChg>
        <pc:spChg chg="mod">
          <ac:chgData name="Matahari Nendya" userId="1a1e95a6-b11e-4262-838a-feaa42c98c3c" providerId="ADAL" clId="{07CFD8A1-DC09-FA4C-88F0-440B2F466C3A}" dt="2022-02-25T09:03:08.687" v="362" actId="1076"/>
          <ac:spMkLst>
            <pc:docMk/>
            <pc:sldMk cId="3808501086" sldId="272"/>
            <ac:spMk id="582660" creationId="{D4325492-5A26-4194-AECB-A5D540836355}"/>
          </ac:spMkLst>
        </pc:spChg>
        <pc:spChg chg="mod">
          <ac:chgData name="Matahari Nendya" userId="1a1e95a6-b11e-4262-838a-feaa42c98c3c" providerId="ADAL" clId="{07CFD8A1-DC09-FA4C-88F0-440B2F466C3A}" dt="2022-02-25T09:03:08.687" v="362" actId="1076"/>
          <ac:spMkLst>
            <pc:docMk/>
            <pc:sldMk cId="3808501086" sldId="272"/>
            <ac:spMk id="582661" creationId="{3668ADC2-B6F5-49C7-8C30-C826CDB13A4F}"/>
          </ac:spMkLst>
        </pc:spChg>
        <pc:spChg chg="mod">
          <ac:chgData name="Matahari Nendya" userId="1a1e95a6-b11e-4262-838a-feaa42c98c3c" providerId="ADAL" clId="{07CFD8A1-DC09-FA4C-88F0-440B2F466C3A}" dt="2022-02-25T09:03:08.687" v="362" actId="1076"/>
          <ac:spMkLst>
            <pc:docMk/>
            <pc:sldMk cId="3808501086" sldId="272"/>
            <ac:spMk id="582664" creationId="{A02F121E-5C53-4D86-B21C-096AD057712F}"/>
          </ac:spMkLst>
        </pc:spChg>
        <pc:spChg chg="mod">
          <ac:chgData name="Matahari Nendya" userId="1a1e95a6-b11e-4262-838a-feaa42c98c3c" providerId="ADAL" clId="{07CFD8A1-DC09-FA4C-88F0-440B2F466C3A}" dt="2022-02-25T09:03:08.687" v="362" actId="1076"/>
          <ac:spMkLst>
            <pc:docMk/>
            <pc:sldMk cId="3808501086" sldId="272"/>
            <ac:spMk id="582665" creationId="{1BC7CAD4-F6B4-4944-B3E9-EEE17D6E4685}"/>
          </ac:spMkLst>
        </pc:spChg>
        <pc:grpChg chg="add mod">
          <ac:chgData name="Matahari Nendya" userId="1a1e95a6-b11e-4262-838a-feaa42c98c3c" providerId="ADAL" clId="{07CFD8A1-DC09-FA4C-88F0-440B2F466C3A}" dt="2022-02-25T09:03:08.687" v="362" actId="1076"/>
          <ac:grpSpMkLst>
            <pc:docMk/>
            <pc:sldMk cId="3808501086" sldId="272"/>
            <ac:grpSpMk id="2" creationId="{E50C2CBA-E9AD-B64A-8135-D33B12B8B741}"/>
          </ac:grpSpMkLst>
        </pc:grpChg>
      </pc:sldChg>
      <pc:sldChg chg="addSp modSp add mod">
        <pc:chgData name="Matahari Nendya" userId="1a1e95a6-b11e-4262-838a-feaa42c98c3c" providerId="ADAL" clId="{07CFD8A1-DC09-FA4C-88F0-440B2F466C3A}" dt="2022-02-25T09:01:10.248" v="330" actId="2710"/>
        <pc:sldMkLst>
          <pc:docMk/>
          <pc:sldMk cId="1345260621" sldId="273"/>
        </pc:sldMkLst>
        <pc:spChg chg="mod">
          <ac:chgData name="Matahari Nendya" userId="1a1e95a6-b11e-4262-838a-feaa42c98c3c" providerId="ADAL" clId="{07CFD8A1-DC09-FA4C-88F0-440B2F466C3A}" dt="2022-02-25T09:01:10.248" v="330" actId="2710"/>
          <ac:spMkLst>
            <pc:docMk/>
            <pc:sldMk cId="1345260621" sldId="273"/>
            <ac:spMk id="9220" creationId="{B3F00E8E-43D5-4610-91A6-6891FE5C6342}"/>
          </ac:spMkLst>
        </pc:spChg>
        <pc:grpChg chg="add mod">
          <ac:chgData name="Matahari Nendya" userId="1a1e95a6-b11e-4262-838a-feaa42c98c3c" providerId="ADAL" clId="{07CFD8A1-DC09-FA4C-88F0-440B2F466C3A}" dt="2022-02-25T09:00:49.526" v="324" actId="1076"/>
          <ac:grpSpMkLst>
            <pc:docMk/>
            <pc:sldMk cId="1345260621" sldId="273"/>
            <ac:grpSpMk id="2" creationId="{57F31F4A-42BB-414C-A753-2E675F1D016D}"/>
          </ac:grpSpMkLst>
        </pc:grpChg>
        <pc:grpChg chg="add mod">
          <ac:chgData name="Matahari Nendya" userId="1a1e95a6-b11e-4262-838a-feaa42c98c3c" providerId="ADAL" clId="{07CFD8A1-DC09-FA4C-88F0-440B2F466C3A}" dt="2022-02-25T09:00:59.377" v="326" actId="1076"/>
          <ac:grpSpMkLst>
            <pc:docMk/>
            <pc:sldMk cId="1345260621" sldId="273"/>
            <ac:grpSpMk id="4" creationId="{4808FD06-D404-C14B-92E7-9516511E9B61}"/>
          </ac:grpSpMkLst>
        </pc:grpChg>
      </pc:sldChg>
      <pc:sldChg chg="addSp modSp add del mod">
        <pc:chgData name="Matahari Nendya" userId="1a1e95a6-b11e-4262-838a-feaa42c98c3c" providerId="ADAL" clId="{07CFD8A1-DC09-FA4C-88F0-440B2F466C3A}" dt="2022-02-25T09:00:35.799" v="322" actId="1076"/>
        <pc:sldMkLst>
          <pc:docMk/>
          <pc:sldMk cId="741150817" sldId="274"/>
        </pc:sldMkLst>
        <pc:grpChg chg="add mod">
          <ac:chgData name="Matahari Nendya" userId="1a1e95a6-b11e-4262-838a-feaa42c98c3c" providerId="ADAL" clId="{07CFD8A1-DC09-FA4C-88F0-440B2F466C3A}" dt="2022-02-25T09:00:29.203" v="320" actId="1076"/>
          <ac:grpSpMkLst>
            <pc:docMk/>
            <pc:sldMk cId="741150817" sldId="274"/>
            <ac:grpSpMk id="2" creationId="{BCF04B8C-2966-7D41-A13D-FCAD3627E1FF}"/>
          </ac:grpSpMkLst>
        </pc:grpChg>
        <pc:grpChg chg="add mod">
          <ac:chgData name="Matahari Nendya" userId="1a1e95a6-b11e-4262-838a-feaa42c98c3c" providerId="ADAL" clId="{07CFD8A1-DC09-FA4C-88F0-440B2F466C3A}" dt="2022-02-25T09:00:35.799" v="322" actId="1076"/>
          <ac:grpSpMkLst>
            <pc:docMk/>
            <pc:sldMk cId="741150817" sldId="274"/>
            <ac:grpSpMk id="4" creationId="{893E5EB5-0F8B-AC42-8E13-D2BF03178007}"/>
          </ac:grpSpMkLst>
        </pc:gr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393757300" sldId="275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66244505" sldId="277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064999498" sldId="278"/>
        </pc:sldMkLst>
      </pc:sldChg>
      <pc:sldChg chg="addSp modSp add mod">
        <pc:chgData name="Matahari Nendya" userId="1a1e95a6-b11e-4262-838a-feaa42c98c3c" providerId="ADAL" clId="{07CFD8A1-DC09-FA4C-88F0-440B2F466C3A}" dt="2022-02-25T09:03:47.845" v="372" actId="164"/>
        <pc:sldMkLst>
          <pc:docMk/>
          <pc:sldMk cId="2722026401" sldId="278"/>
        </pc:sldMkLst>
        <pc:spChg chg="mod">
          <ac:chgData name="Matahari Nendya" userId="1a1e95a6-b11e-4262-838a-feaa42c98c3c" providerId="ADAL" clId="{07CFD8A1-DC09-FA4C-88F0-440B2F466C3A}" dt="2022-02-25T09:03:44.231" v="371" actId="1076"/>
          <ac:spMkLst>
            <pc:docMk/>
            <pc:sldMk cId="2722026401" sldId="278"/>
            <ac:spMk id="11269" creationId="{3B8DBD26-EBEB-4AC1-B109-3B47A4CAF8AC}"/>
          </ac:spMkLst>
        </pc:spChg>
        <pc:spChg chg="mod">
          <ac:chgData name="Matahari Nendya" userId="1a1e95a6-b11e-4262-838a-feaa42c98c3c" providerId="ADAL" clId="{07CFD8A1-DC09-FA4C-88F0-440B2F466C3A}" dt="2022-02-25T09:03:44.231" v="371" actId="1076"/>
          <ac:spMkLst>
            <pc:docMk/>
            <pc:sldMk cId="2722026401" sldId="278"/>
            <ac:spMk id="11271" creationId="{A7B6C588-C4DA-4DA9-86FB-9F9FDD7A61D7}"/>
          </ac:spMkLst>
        </pc:spChg>
        <pc:grpChg chg="add mod">
          <ac:chgData name="Matahari Nendya" userId="1a1e95a6-b11e-4262-838a-feaa42c98c3c" providerId="ADAL" clId="{07CFD8A1-DC09-FA4C-88F0-440B2F466C3A}" dt="2022-02-25T09:03:33.994" v="368" actId="1076"/>
          <ac:grpSpMkLst>
            <pc:docMk/>
            <pc:sldMk cId="2722026401" sldId="278"/>
            <ac:grpSpMk id="2" creationId="{2081E725-A397-F149-9335-3E3D224C05D7}"/>
          </ac:grpSpMkLst>
        </pc:grpChg>
        <pc:grpChg chg="add mod">
          <ac:chgData name="Matahari Nendya" userId="1a1e95a6-b11e-4262-838a-feaa42c98c3c" providerId="ADAL" clId="{07CFD8A1-DC09-FA4C-88F0-440B2F466C3A}" dt="2022-02-25T09:03:41.639" v="370" actId="1076"/>
          <ac:grpSpMkLst>
            <pc:docMk/>
            <pc:sldMk cId="2722026401" sldId="278"/>
            <ac:grpSpMk id="4" creationId="{A944207E-70AD-8148-BE0D-AD0F17240CB7}"/>
          </ac:grpSpMkLst>
        </pc:grpChg>
        <pc:grpChg chg="add">
          <ac:chgData name="Matahari Nendya" userId="1a1e95a6-b11e-4262-838a-feaa42c98c3c" providerId="ADAL" clId="{07CFD8A1-DC09-FA4C-88F0-440B2F466C3A}" dt="2022-02-25T09:03:47.845" v="372" actId="164"/>
          <ac:grpSpMkLst>
            <pc:docMk/>
            <pc:sldMk cId="2722026401" sldId="278"/>
            <ac:grpSpMk id="5" creationId="{FF97C373-F917-D242-9F79-B18EF91086AC}"/>
          </ac:grpSpMkLst>
        </pc:gr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977868333" sldId="279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979138586" sldId="280"/>
        </pc:sldMkLst>
      </pc:sldChg>
      <pc:sldChg chg="modSp add mod">
        <pc:chgData name="Matahari Nendya" userId="1a1e95a6-b11e-4262-838a-feaa42c98c3c" providerId="ADAL" clId="{07CFD8A1-DC09-FA4C-88F0-440B2F466C3A}" dt="2022-02-25T08:43:08.480" v="28" actId="2710"/>
        <pc:sldMkLst>
          <pc:docMk/>
          <pc:sldMk cId="2172347899" sldId="285"/>
        </pc:sldMkLst>
        <pc:spChg chg="mod">
          <ac:chgData name="Matahari Nendya" userId="1a1e95a6-b11e-4262-838a-feaa42c98c3c" providerId="ADAL" clId="{07CFD8A1-DC09-FA4C-88F0-440B2F466C3A}" dt="2022-02-25T08:42:26.769" v="21" actId="27636"/>
          <ac:spMkLst>
            <pc:docMk/>
            <pc:sldMk cId="2172347899" sldId="285"/>
            <ac:spMk id="2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8:43:08.480" v="28" actId="2710"/>
          <ac:spMkLst>
            <pc:docMk/>
            <pc:sldMk cId="2172347899" sldId="285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07CFD8A1-DC09-FA4C-88F0-440B2F466C3A}" dt="2022-02-25T09:06:46.427" v="411" actId="1076"/>
        <pc:sldMkLst>
          <pc:docMk/>
          <pc:sldMk cId="3982834363" sldId="286"/>
        </pc:sldMkLst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7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8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9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10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11" creationId="{00000000-0000-0000-0000-000000000000}"/>
          </ac:spMkLst>
        </pc:spChg>
        <pc:graphicFrameChg chg="mod">
          <ac:chgData name="Matahari Nendya" userId="1a1e95a6-b11e-4262-838a-feaa42c98c3c" providerId="ADAL" clId="{07CFD8A1-DC09-FA4C-88F0-440B2F466C3A}" dt="2022-02-25T09:06:46.427" v="411" actId="1076"/>
          <ac:graphicFrameMkLst>
            <pc:docMk/>
            <pc:sldMk cId="3982834363" sldId="286"/>
            <ac:graphicFrameMk id="6" creationId="{00000000-0000-0000-0000-000000000000}"/>
          </ac:graphicFrameMkLst>
        </pc:graphicFrameChg>
      </pc:sldChg>
      <pc:sldChg chg="modSp add mod">
        <pc:chgData name="Matahari Nendya" userId="1a1e95a6-b11e-4262-838a-feaa42c98c3c" providerId="ADAL" clId="{07CFD8A1-DC09-FA4C-88F0-440B2F466C3A}" dt="2022-02-25T09:07:00.068" v="412" actId="1076"/>
        <pc:sldMkLst>
          <pc:docMk/>
          <pc:sldMk cId="195001654" sldId="287"/>
        </pc:sldMkLst>
        <pc:spChg chg="mod">
          <ac:chgData name="Matahari Nendya" userId="1a1e95a6-b11e-4262-838a-feaa42c98c3c" providerId="ADAL" clId="{07CFD8A1-DC09-FA4C-88F0-440B2F466C3A}" dt="2022-02-25T09:07:00.068" v="412" actId="1076"/>
          <ac:spMkLst>
            <pc:docMk/>
            <pc:sldMk cId="195001654" sldId="287"/>
            <ac:spMk id="6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7:00.068" v="412" actId="1076"/>
          <ac:spMkLst>
            <pc:docMk/>
            <pc:sldMk cId="195001654" sldId="287"/>
            <ac:spMk id="7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7:00.068" v="412" actId="1076"/>
          <ac:spMkLst>
            <pc:docMk/>
            <pc:sldMk cId="195001654" sldId="287"/>
            <ac:spMk id="8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7:00.068" v="412" actId="1076"/>
          <ac:spMkLst>
            <pc:docMk/>
            <pc:sldMk cId="195001654" sldId="287"/>
            <ac:spMk id="9" creationId="{00000000-0000-0000-0000-000000000000}"/>
          </ac:spMkLst>
        </pc:spChg>
        <pc:graphicFrameChg chg="mod">
          <ac:chgData name="Matahari Nendya" userId="1a1e95a6-b11e-4262-838a-feaa42c98c3c" providerId="ADAL" clId="{07CFD8A1-DC09-FA4C-88F0-440B2F466C3A}" dt="2022-02-25T09:07:00.068" v="412" actId="1076"/>
          <ac:graphicFrameMkLst>
            <pc:docMk/>
            <pc:sldMk cId="195001654" sldId="287"/>
            <ac:graphicFrameMk id="5" creationId="{00000000-0000-0000-0000-000000000000}"/>
          </ac:graphicFrameMkLst>
        </pc:graphicFrameChg>
      </pc:sldChg>
      <pc:sldChg chg="modSp add mod">
        <pc:chgData name="Matahari Nendya" userId="1a1e95a6-b11e-4262-838a-feaa42c98c3c" providerId="ADAL" clId="{07CFD8A1-DC09-FA4C-88F0-440B2F466C3A}" dt="2022-02-25T09:04:42.894" v="383" actId="1076"/>
        <pc:sldMkLst>
          <pc:docMk/>
          <pc:sldMk cId="1304429200" sldId="288"/>
        </pc:sldMkLst>
        <pc:picChg chg="mod">
          <ac:chgData name="Matahari Nendya" userId="1a1e95a6-b11e-4262-838a-feaa42c98c3c" providerId="ADAL" clId="{07CFD8A1-DC09-FA4C-88F0-440B2F466C3A}" dt="2022-02-25T09:04:42.894" v="383" actId="1076"/>
          <ac:picMkLst>
            <pc:docMk/>
            <pc:sldMk cId="1304429200" sldId="288"/>
            <ac:picMk id="16" creationId="{00000000-0000-0000-0000-000000000000}"/>
          </ac:picMkLst>
        </pc:picChg>
      </pc:sldChg>
      <pc:sldChg chg="modSp add mod">
        <pc:chgData name="Matahari Nendya" userId="1a1e95a6-b11e-4262-838a-feaa42c98c3c" providerId="ADAL" clId="{07CFD8A1-DC09-FA4C-88F0-440B2F466C3A}" dt="2022-02-25T09:04:47.757" v="384" actId="14100"/>
        <pc:sldMkLst>
          <pc:docMk/>
          <pc:sldMk cId="730225363" sldId="289"/>
        </pc:sldMkLst>
        <pc:picChg chg="mod">
          <ac:chgData name="Matahari Nendya" userId="1a1e95a6-b11e-4262-838a-feaa42c98c3c" providerId="ADAL" clId="{07CFD8A1-DC09-FA4C-88F0-440B2F466C3A}" dt="2022-02-25T09:04:47.757" v="384" actId="14100"/>
          <ac:picMkLst>
            <pc:docMk/>
            <pc:sldMk cId="730225363" sldId="289"/>
            <ac:picMk id="17" creationId="{00000000-0000-0000-0000-000000000000}"/>
          </ac:picMkLst>
        </pc:picChg>
      </pc:sldChg>
      <pc:sldChg chg="modSp add mod">
        <pc:chgData name="Matahari Nendya" userId="1a1e95a6-b11e-4262-838a-feaa42c98c3c" providerId="ADAL" clId="{07CFD8A1-DC09-FA4C-88F0-440B2F466C3A}" dt="2022-02-25T09:05:38.485" v="400" actId="1076"/>
        <pc:sldMkLst>
          <pc:docMk/>
          <pc:sldMk cId="2134699826" sldId="291"/>
        </pc:sldMkLst>
        <pc:spChg chg="mod">
          <ac:chgData name="Matahari Nendya" userId="1a1e95a6-b11e-4262-838a-feaa42c98c3c" providerId="ADAL" clId="{07CFD8A1-DC09-FA4C-88F0-440B2F466C3A}" dt="2022-02-25T09:05:36.414" v="399" actId="404"/>
          <ac:spMkLst>
            <pc:docMk/>
            <pc:sldMk cId="2134699826" sldId="291"/>
            <ac:spMk id="6" creationId="{00000000-0000-0000-0000-000000000000}"/>
          </ac:spMkLst>
        </pc:spChg>
        <pc:picChg chg="mod">
          <ac:chgData name="Matahari Nendya" userId="1a1e95a6-b11e-4262-838a-feaa42c98c3c" providerId="ADAL" clId="{07CFD8A1-DC09-FA4C-88F0-440B2F466C3A}" dt="2022-02-25T09:05:38.485" v="400" actId="1076"/>
          <ac:picMkLst>
            <pc:docMk/>
            <pc:sldMk cId="2134699826" sldId="291"/>
            <ac:picMk id="5" creationId="{00000000-0000-0000-0000-000000000000}"/>
          </ac:picMkLst>
        </pc:picChg>
      </pc:sldChg>
      <pc:sldChg chg="add del">
        <pc:chgData name="Matahari Nendya" userId="1a1e95a6-b11e-4262-838a-feaa42c98c3c" providerId="ADAL" clId="{07CFD8A1-DC09-FA4C-88F0-440B2F466C3A}" dt="2022-02-25T09:06:08.639" v="407" actId="2696"/>
        <pc:sldMkLst>
          <pc:docMk/>
          <pc:sldMk cId="185343902" sldId="296"/>
        </pc:sldMkLst>
      </pc:sldChg>
      <pc:sldChg chg="add del">
        <pc:chgData name="Matahari Nendya" userId="1a1e95a6-b11e-4262-838a-feaa42c98c3c" providerId="ADAL" clId="{07CFD8A1-DC09-FA4C-88F0-440B2F466C3A}" dt="2022-02-25T08:54:23.907" v="200" actId="2696"/>
        <pc:sldMkLst>
          <pc:docMk/>
          <pc:sldMk cId="2951648657" sldId="297"/>
        </pc:sldMkLst>
      </pc:sldChg>
      <pc:sldChg chg="modSp add mod">
        <pc:chgData name="Matahari Nendya" userId="1a1e95a6-b11e-4262-838a-feaa42c98c3c" providerId="ADAL" clId="{07CFD8A1-DC09-FA4C-88F0-440B2F466C3A}" dt="2022-02-25T08:53:09.148" v="180" actId="2710"/>
        <pc:sldMkLst>
          <pc:docMk/>
          <pc:sldMk cId="1651608747" sldId="298"/>
        </pc:sldMkLst>
        <pc:spChg chg="mod">
          <ac:chgData name="Matahari Nendya" userId="1a1e95a6-b11e-4262-838a-feaa42c98c3c" providerId="ADAL" clId="{07CFD8A1-DC09-FA4C-88F0-440B2F466C3A}" dt="2022-02-25T08:53:09.148" v="180" actId="2710"/>
          <ac:spMkLst>
            <pc:docMk/>
            <pc:sldMk cId="1651608747" sldId="298"/>
            <ac:spMk id="6" creationId="{00000000-0000-0000-0000-000000000000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617996988" sldId="299"/>
        </pc:sldMkLst>
      </pc:sldChg>
      <pc:sldChg chg="modSp add mod">
        <pc:chgData name="Matahari Nendya" userId="1a1e95a6-b11e-4262-838a-feaa42c98c3c" providerId="ADAL" clId="{07CFD8A1-DC09-FA4C-88F0-440B2F466C3A}" dt="2022-02-25T09:05:45.608" v="401" actId="2710"/>
        <pc:sldMkLst>
          <pc:docMk/>
          <pc:sldMk cId="1953242781" sldId="299"/>
        </pc:sldMkLst>
        <pc:spChg chg="mod">
          <ac:chgData name="Matahari Nendya" userId="1a1e95a6-b11e-4262-838a-feaa42c98c3c" providerId="ADAL" clId="{07CFD8A1-DC09-FA4C-88F0-440B2F466C3A}" dt="2022-02-25T09:05:45.608" v="401" actId="2710"/>
          <ac:spMkLst>
            <pc:docMk/>
            <pc:sldMk cId="1953242781" sldId="299"/>
            <ac:spMk id="6" creationId="{00000000-0000-0000-0000-000000000000}"/>
          </ac:spMkLst>
        </pc:spChg>
        <pc:picChg chg="mod">
          <ac:chgData name="Matahari Nendya" userId="1a1e95a6-b11e-4262-838a-feaa42c98c3c" providerId="ADAL" clId="{07CFD8A1-DC09-FA4C-88F0-440B2F466C3A}" dt="2022-02-25T08:50:06.835" v="127" actId="1076"/>
          <ac:picMkLst>
            <pc:docMk/>
            <pc:sldMk cId="1953242781" sldId="299"/>
            <ac:picMk id="7" creationId="{00000000-0000-0000-0000-000000000000}"/>
          </ac:picMkLst>
        </pc:pic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835971551" sldId="300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35343909" sldId="301"/>
        </pc:sldMkLst>
      </pc:sldChg>
      <pc:sldChg chg="modSp add mod">
        <pc:chgData name="Matahari Nendya" userId="1a1e95a6-b11e-4262-838a-feaa42c98c3c" providerId="ADAL" clId="{07CFD8A1-DC09-FA4C-88F0-440B2F466C3A}" dt="2022-02-25T09:05:53.044" v="404" actId="404"/>
        <pc:sldMkLst>
          <pc:docMk/>
          <pc:sldMk cId="2051904339" sldId="301"/>
        </pc:sldMkLst>
        <pc:spChg chg="mod">
          <ac:chgData name="Matahari Nendya" userId="1a1e95a6-b11e-4262-838a-feaa42c98c3c" providerId="ADAL" clId="{07CFD8A1-DC09-FA4C-88F0-440B2F466C3A}" dt="2022-02-25T08:42:26.070" v="16" actId="27636"/>
          <ac:spMkLst>
            <pc:docMk/>
            <pc:sldMk cId="2051904339" sldId="301"/>
            <ac:spMk id="2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5:53.044" v="404" actId="404"/>
          <ac:spMkLst>
            <pc:docMk/>
            <pc:sldMk cId="2051904339" sldId="301"/>
            <ac:spMk id="6" creationId="{00000000-0000-0000-0000-000000000000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137905925" sldId="302"/>
        </pc:sldMkLst>
      </pc:sldChg>
      <pc:sldChg chg="modSp add mod">
        <pc:chgData name="Matahari Nendya" userId="1a1e95a6-b11e-4262-838a-feaa42c98c3c" providerId="ADAL" clId="{07CFD8A1-DC09-FA4C-88F0-440B2F466C3A}" dt="2022-02-25T08:50:36.306" v="136" actId="1076"/>
        <pc:sldMkLst>
          <pc:docMk/>
          <pc:sldMk cId="3633236878" sldId="302"/>
        </pc:sldMkLst>
        <pc:spChg chg="mod">
          <ac:chgData name="Matahari Nendya" userId="1a1e95a6-b11e-4262-838a-feaa42c98c3c" providerId="ADAL" clId="{07CFD8A1-DC09-FA4C-88F0-440B2F466C3A}" dt="2022-02-25T08:42:26.133" v="17" actId="27636"/>
          <ac:spMkLst>
            <pc:docMk/>
            <pc:sldMk cId="3633236878" sldId="302"/>
            <ac:spMk id="2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8:50:36.306" v="136" actId="1076"/>
          <ac:spMkLst>
            <pc:docMk/>
            <pc:sldMk cId="3633236878" sldId="302"/>
            <ac:spMk id="6" creationId="{00000000-0000-0000-0000-000000000000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305959033" sldId="303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908608923" sldId="311"/>
        </pc:sldMkLst>
      </pc:sldChg>
      <pc:sldChg chg="modSp mod">
        <pc:chgData name="Matahari Nendya" userId="1a1e95a6-b11e-4262-838a-feaa42c98c3c" providerId="ADAL" clId="{07CFD8A1-DC09-FA4C-88F0-440B2F466C3A}" dt="2022-02-25T08:54:19.404" v="199" actId="255"/>
        <pc:sldMkLst>
          <pc:docMk/>
          <pc:sldMk cId="361585507" sldId="312"/>
        </pc:sldMkLst>
        <pc:spChg chg="mod">
          <ac:chgData name="Matahari Nendya" userId="1a1e95a6-b11e-4262-838a-feaa42c98c3c" providerId="ADAL" clId="{07CFD8A1-DC09-FA4C-88F0-440B2F466C3A}" dt="2022-02-25T08:54:19.404" v="199" actId="255"/>
          <ac:spMkLst>
            <pc:docMk/>
            <pc:sldMk cId="361585507" sldId="312"/>
            <ac:spMk id="6" creationId="{060CF9CB-F7DA-480D-879D-682E0711A78A}"/>
          </ac:spMkLst>
        </pc:spChg>
      </pc:sldChg>
      <pc:sldChg chg="modSp add mod">
        <pc:chgData name="Matahari Nendya" userId="1a1e95a6-b11e-4262-838a-feaa42c98c3c" providerId="ADAL" clId="{07CFD8A1-DC09-FA4C-88F0-440B2F466C3A}" dt="2022-02-25T08:52:13.025" v="166" actId="2710"/>
        <pc:sldMkLst>
          <pc:docMk/>
          <pc:sldMk cId="2427577450" sldId="314"/>
        </pc:sldMkLst>
        <pc:spChg chg="mod">
          <ac:chgData name="Matahari Nendya" userId="1a1e95a6-b11e-4262-838a-feaa42c98c3c" providerId="ADAL" clId="{07CFD8A1-DC09-FA4C-88F0-440B2F466C3A}" dt="2022-02-25T08:52:13.025" v="166" actId="2710"/>
          <ac:spMkLst>
            <pc:docMk/>
            <pc:sldMk cId="2427577450" sldId="314"/>
            <ac:spMk id="82947" creationId="{00000000-0000-0000-0000-000000000000}"/>
          </ac:spMkLst>
        </pc:spChg>
      </pc:sldChg>
      <pc:sldChg chg="modSp add mod">
        <pc:chgData name="Matahari Nendya" userId="1a1e95a6-b11e-4262-838a-feaa42c98c3c" providerId="ADAL" clId="{07CFD8A1-DC09-FA4C-88F0-440B2F466C3A}" dt="2022-02-25T08:52:47.487" v="173" actId="403"/>
        <pc:sldMkLst>
          <pc:docMk/>
          <pc:sldMk cId="1557492870" sldId="316"/>
        </pc:sldMkLst>
        <pc:spChg chg="mod">
          <ac:chgData name="Matahari Nendya" userId="1a1e95a6-b11e-4262-838a-feaa42c98c3c" providerId="ADAL" clId="{07CFD8A1-DC09-FA4C-88F0-440B2F466C3A}" dt="2022-02-25T08:52:47.487" v="173" actId="403"/>
          <ac:spMkLst>
            <pc:docMk/>
            <pc:sldMk cId="1557492870" sldId="316"/>
            <ac:spMk id="84995" creationId="{00000000-0000-0000-0000-000000000000}"/>
          </ac:spMkLst>
        </pc:spChg>
      </pc:sldChg>
      <pc:sldChg chg="addSp modSp add del mod modClrScheme chgLayout">
        <pc:chgData name="Matahari Nendya" userId="1a1e95a6-b11e-4262-838a-feaa42c98c3c" providerId="ADAL" clId="{07CFD8A1-DC09-FA4C-88F0-440B2F466C3A}" dt="2022-02-25T08:45:06.508" v="60" actId="2696"/>
        <pc:sldMkLst>
          <pc:docMk/>
          <pc:sldMk cId="2427445543" sldId="321"/>
        </pc:sldMkLst>
        <pc:spChg chg="add mod ord">
          <ac:chgData name="Matahari Nendya" userId="1a1e95a6-b11e-4262-838a-feaa42c98c3c" providerId="ADAL" clId="{07CFD8A1-DC09-FA4C-88F0-440B2F466C3A}" dt="2022-02-25T08:44:01.802" v="29" actId="700"/>
          <ac:spMkLst>
            <pc:docMk/>
            <pc:sldMk cId="2427445543" sldId="321"/>
            <ac:spMk id="2" creationId="{2A913AC2-BCBD-BD42-A12E-C418BE11AE5D}"/>
          </ac:spMkLst>
        </pc:spChg>
        <pc:spChg chg="mod ord">
          <ac:chgData name="Matahari Nendya" userId="1a1e95a6-b11e-4262-838a-feaa42c98c3c" providerId="ADAL" clId="{07CFD8A1-DC09-FA4C-88F0-440B2F466C3A}" dt="2022-02-25T08:44:01.802" v="29" actId="700"/>
          <ac:spMkLst>
            <pc:docMk/>
            <pc:sldMk cId="2427445543" sldId="321"/>
            <ac:spMk id="15362" creationId="{A43A2222-940D-4ABF-80E9-1B51FE322808}"/>
          </ac:spMkLst>
        </pc:spChg>
        <pc:spChg chg="mod ord">
          <ac:chgData name="Matahari Nendya" userId="1a1e95a6-b11e-4262-838a-feaa42c98c3c" providerId="ADAL" clId="{07CFD8A1-DC09-FA4C-88F0-440B2F466C3A}" dt="2022-02-25T08:44:01.802" v="29" actId="700"/>
          <ac:spMkLst>
            <pc:docMk/>
            <pc:sldMk cId="2427445543" sldId="321"/>
            <ac:spMk id="15363" creationId="{C999E753-4DDD-4E52-B420-4FE14E419856}"/>
          </ac:spMkLst>
        </pc:spChg>
      </pc:sldChg>
      <pc:sldChg chg="modSp add mod">
        <pc:chgData name="Matahari Nendya" userId="1a1e95a6-b11e-4262-838a-feaa42c98c3c" providerId="ADAL" clId="{07CFD8A1-DC09-FA4C-88F0-440B2F466C3A}" dt="2022-02-25T09:01:28.878" v="334" actId="1076"/>
        <pc:sldMkLst>
          <pc:docMk/>
          <pc:sldMk cId="1612308504" sldId="322"/>
        </pc:sldMkLst>
        <pc:spChg chg="mod">
          <ac:chgData name="Matahari Nendya" userId="1a1e95a6-b11e-4262-838a-feaa42c98c3c" providerId="ADAL" clId="{07CFD8A1-DC09-FA4C-88F0-440B2F466C3A}" dt="2022-02-25T09:01:18.038" v="332" actId="404"/>
          <ac:spMkLst>
            <pc:docMk/>
            <pc:sldMk cId="1612308504" sldId="322"/>
            <ac:spMk id="17411" creationId="{5D5B119B-34DC-4989-BFE9-7E1074B36C98}"/>
          </ac:spMkLst>
        </pc:spChg>
        <pc:grpChg chg="mod">
          <ac:chgData name="Matahari Nendya" userId="1a1e95a6-b11e-4262-838a-feaa42c98c3c" providerId="ADAL" clId="{07CFD8A1-DC09-FA4C-88F0-440B2F466C3A}" dt="2022-02-25T09:01:28.878" v="334" actId="1076"/>
          <ac:grpSpMkLst>
            <pc:docMk/>
            <pc:sldMk cId="1612308504" sldId="322"/>
            <ac:grpSpMk id="31748" creationId="{4064989D-FE61-47EA-BE8C-014D30B031E6}"/>
          </ac:grpSpMkLst>
        </pc:gr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807453821" sldId="368"/>
        </pc:sldMkLst>
      </pc:sldChg>
      <pc:sldChg chg="modSp add mod">
        <pc:chgData name="Matahari Nendya" userId="1a1e95a6-b11e-4262-838a-feaa42c98c3c" providerId="ADAL" clId="{07CFD8A1-DC09-FA4C-88F0-440B2F466C3A}" dt="2022-02-25T08:51:27.187" v="149" actId="27636"/>
        <pc:sldMkLst>
          <pc:docMk/>
          <pc:sldMk cId="3765108810" sldId="370"/>
        </pc:sldMkLst>
        <pc:spChg chg="mod">
          <ac:chgData name="Matahari Nendya" userId="1a1e95a6-b11e-4262-838a-feaa42c98c3c" providerId="ADAL" clId="{07CFD8A1-DC09-FA4C-88F0-440B2F466C3A}" dt="2022-02-25T08:51:27.187" v="149" actId="27636"/>
          <ac:spMkLst>
            <pc:docMk/>
            <pc:sldMk cId="3765108810" sldId="370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07CFD8A1-DC09-FA4C-88F0-440B2F466C3A}" dt="2022-02-25T08:51:39.085" v="154" actId="2710"/>
        <pc:sldMkLst>
          <pc:docMk/>
          <pc:sldMk cId="615968981" sldId="371"/>
        </pc:sldMkLst>
        <pc:spChg chg="mod">
          <ac:chgData name="Matahari Nendya" userId="1a1e95a6-b11e-4262-838a-feaa42c98c3c" providerId="ADAL" clId="{07CFD8A1-DC09-FA4C-88F0-440B2F466C3A}" dt="2022-02-25T08:51:39.085" v="154" actId="2710"/>
          <ac:spMkLst>
            <pc:docMk/>
            <pc:sldMk cId="615968981" sldId="371"/>
            <ac:spMk id="3" creationId="{00000000-0000-0000-0000-000000000000}"/>
          </ac:spMkLst>
        </pc:spChg>
      </pc:sldChg>
      <pc:sldChg chg="modSp add del mod">
        <pc:chgData name="Matahari Nendya" userId="1a1e95a6-b11e-4262-838a-feaa42c98c3c" providerId="ADAL" clId="{07CFD8A1-DC09-FA4C-88F0-440B2F466C3A}" dt="2022-02-25T08:52:00.585" v="160" actId="1076"/>
        <pc:sldMkLst>
          <pc:docMk/>
          <pc:sldMk cId="1022385923" sldId="372"/>
        </pc:sldMkLst>
        <pc:spChg chg="mod">
          <ac:chgData name="Matahari Nendya" userId="1a1e95a6-b11e-4262-838a-feaa42c98c3c" providerId="ADAL" clId="{07CFD8A1-DC09-FA4C-88F0-440B2F466C3A}" dt="2022-02-25T08:51:56.620" v="159" actId="403"/>
          <ac:spMkLst>
            <pc:docMk/>
            <pc:sldMk cId="1022385923" sldId="372"/>
            <ac:spMk id="3" creationId="{00000000-0000-0000-0000-000000000000}"/>
          </ac:spMkLst>
        </pc:spChg>
        <pc:picChg chg="mod">
          <ac:chgData name="Matahari Nendya" userId="1a1e95a6-b11e-4262-838a-feaa42c98c3c" providerId="ADAL" clId="{07CFD8A1-DC09-FA4C-88F0-440B2F466C3A}" dt="2022-02-25T08:52:00.585" v="160" actId="1076"/>
          <ac:picMkLst>
            <pc:docMk/>
            <pc:sldMk cId="1022385923" sldId="372"/>
            <ac:picMk id="5" creationId="{00000000-0000-0000-0000-000000000000}"/>
          </ac:picMkLst>
        </pc:picChg>
      </pc:sldChg>
      <pc:sldChg chg="modSp add del mod">
        <pc:chgData name="Matahari Nendya" userId="1a1e95a6-b11e-4262-838a-feaa42c98c3c" providerId="ADAL" clId="{07CFD8A1-DC09-FA4C-88F0-440B2F466C3A}" dt="2022-02-25T08:52:27.146" v="170" actId="2710"/>
        <pc:sldMkLst>
          <pc:docMk/>
          <pc:sldMk cId="1652313538" sldId="373"/>
        </pc:sldMkLst>
        <pc:spChg chg="mod">
          <ac:chgData name="Matahari Nendya" userId="1a1e95a6-b11e-4262-838a-feaa42c98c3c" providerId="ADAL" clId="{07CFD8A1-DC09-FA4C-88F0-440B2F466C3A}" dt="2022-02-25T08:52:27.146" v="170" actId="2710"/>
          <ac:spMkLst>
            <pc:docMk/>
            <pc:sldMk cId="1652313538" sldId="373"/>
            <ac:spMk id="3" creationId="{00000000-0000-0000-0000-000000000000}"/>
          </ac:spMkLst>
        </pc:spChg>
      </pc:sldChg>
      <pc:sldChg chg="add del">
        <pc:chgData name="Matahari Nendya" userId="1a1e95a6-b11e-4262-838a-feaa42c98c3c" providerId="ADAL" clId="{07CFD8A1-DC09-FA4C-88F0-440B2F466C3A}" dt="2022-02-25T08:54:44.486" v="208" actId="2696"/>
        <pc:sldMkLst>
          <pc:docMk/>
          <pc:sldMk cId="3436677205" sldId="376"/>
        </pc:sldMkLst>
      </pc:sldChg>
      <pc:sldChg chg="modSp add mod">
        <pc:chgData name="Matahari Nendya" userId="1a1e95a6-b11e-4262-838a-feaa42c98c3c" providerId="ADAL" clId="{07CFD8A1-DC09-FA4C-88F0-440B2F466C3A}" dt="2022-02-25T09:05:31.015" v="398" actId="1076"/>
        <pc:sldMkLst>
          <pc:docMk/>
          <pc:sldMk cId="3549542739" sldId="377"/>
        </pc:sldMkLst>
        <pc:picChg chg="mod">
          <ac:chgData name="Matahari Nendya" userId="1a1e95a6-b11e-4262-838a-feaa42c98c3c" providerId="ADAL" clId="{07CFD8A1-DC09-FA4C-88F0-440B2F466C3A}" dt="2022-02-25T09:05:29.089" v="397" actId="1076"/>
          <ac:picMkLst>
            <pc:docMk/>
            <pc:sldMk cId="3549542739" sldId="377"/>
            <ac:picMk id="5" creationId="{FA3C26D3-EAF7-4F8C-8482-9A1272574636}"/>
          </ac:picMkLst>
        </pc:picChg>
        <pc:picChg chg="mod">
          <ac:chgData name="Matahari Nendya" userId="1a1e95a6-b11e-4262-838a-feaa42c98c3c" providerId="ADAL" clId="{07CFD8A1-DC09-FA4C-88F0-440B2F466C3A}" dt="2022-02-25T09:05:31.015" v="398" actId="1076"/>
          <ac:picMkLst>
            <pc:docMk/>
            <pc:sldMk cId="3549542739" sldId="377"/>
            <ac:picMk id="6" creationId="{15545B5C-58D5-4F51-8CD9-0160DE3DCDCE}"/>
          </ac:picMkLst>
        </pc:pic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412935279" sldId="378"/>
        </pc:sldMkLst>
      </pc:sldChg>
      <pc:sldChg chg="modSp add mod">
        <pc:chgData name="Matahari Nendya" userId="1a1e95a6-b11e-4262-838a-feaa42c98c3c" providerId="ADAL" clId="{07CFD8A1-DC09-FA4C-88F0-440B2F466C3A}" dt="2022-02-25T09:05:14.161" v="393" actId="14100"/>
        <pc:sldMkLst>
          <pc:docMk/>
          <pc:sldMk cId="4252164367" sldId="378"/>
        </pc:sldMkLst>
        <pc:spChg chg="mod">
          <ac:chgData name="Matahari Nendya" userId="1a1e95a6-b11e-4262-838a-feaa42c98c3c" providerId="ADAL" clId="{07CFD8A1-DC09-FA4C-88F0-440B2F466C3A}" dt="2022-02-25T09:04:59.967" v="388" actId="113"/>
          <ac:spMkLst>
            <pc:docMk/>
            <pc:sldMk cId="4252164367" sldId="378"/>
            <ac:spMk id="4" creationId="{12525D3F-49C0-4243-9087-65AAE9A49616}"/>
          </ac:spMkLst>
        </pc:spChg>
        <pc:picChg chg="mod">
          <ac:chgData name="Matahari Nendya" userId="1a1e95a6-b11e-4262-838a-feaa42c98c3c" providerId="ADAL" clId="{07CFD8A1-DC09-FA4C-88F0-440B2F466C3A}" dt="2022-02-25T09:05:14.161" v="393" actId="14100"/>
          <ac:picMkLst>
            <pc:docMk/>
            <pc:sldMk cId="4252164367" sldId="378"/>
            <ac:picMk id="6" creationId="{B8694136-3446-450B-9046-4134432B16BB}"/>
          </ac:picMkLst>
        </pc:pic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363422586" sldId="379"/>
        </pc:sldMkLst>
      </pc:sldChg>
      <pc:sldChg chg="modSp add mod">
        <pc:chgData name="Matahari Nendya" userId="1a1e95a6-b11e-4262-838a-feaa42c98c3c" providerId="ADAL" clId="{07CFD8A1-DC09-FA4C-88F0-440B2F466C3A}" dt="2022-02-25T09:05:23.262" v="396" actId="1076"/>
        <pc:sldMkLst>
          <pc:docMk/>
          <pc:sldMk cId="4238888117" sldId="379"/>
        </pc:sldMkLst>
        <pc:spChg chg="mod">
          <ac:chgData name="Matahari Nendya" userId="1a1e95a6-b11e-4262-838a-feaa42c98c3c" providerId="ADAL" clId="{07CFD8A1-DC09-FA4C-88F0-440B2F466C3A}" dt="2022-02-25T09:05:20.404" v="395" actId="404"/>
          <ac:spMkLst>
            <pc:docMk/>
            <pc:sldMk cId="4238888117" sldId="379"/>
            <ac:spMk id="3" creationId="{A185CC3C-EB54-4C55-973D-1119AC6835A3}"/>
          </ac:spMkLst>
        </pc:spChg>
        <pc:picChg chg="mod">
          <ac:chgData name="Matahari Nendya" userId="1a1e95a6-b11e-4262-838a-feaa42c98c3c" providerId="ADAL" clId="{07CFD8A1-DC09-FA4C-88F0-440B2F466C3A}" dt="2022-02-25T09:05:23.262" v="396" actId="1076"/>
          <ac:picMkLst>
            <pc:docMk/>
            <pc:sldMk cId="4238888117" sldId="379"/>
            <ac:picMk id="5" creationId="{9E4217B5-070E-4C9B-B6BA-F711AAF44368}"/>
          </ac:picMkLst>
        </pc:picChg>
      </pc:sldChg>
      <pc:sldChg chg="modSp add">
        <pc:chgData name="Matahari Nendya" userId="1a1e95a6-b11e-4262-838a-feaa42c98c3c" providerId="ADAL" clId="{07CFD8A1-DC09-FA4C-88F0-440B2F466C3A}" dt="2022-02-25T08:52:58.885" v="176" actId="403"/>
        <pc:sldMkLst>
          <pc:docMk/>
          <pc:sldMk cId="1664396562" sldId="380"/>
        </pc:sldMkLst>
        <pc:spChg chg="mod">
          <ac:chgData name="Matahari Nendya" userId="1a1e95a6-b11e-4262-838a-feaa42c98c3c" providerId="ADAL" clId="{07CFD8A1-DC09-FA4C-88F0-440B2F466C3A}" dt="2022-02-25T08:52:58.885" v="176" actId="403"/>
          <ac:spMkLst>
            <pc:docMk/>
            <pc:sldMk cId="1664396562" sldId="380"/>
            <ac:spMk id="84995" creationId="{00000000-0000-0000-0000-000000000000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2427577450" sldId="380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2160608154" sldId="381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664396562" sldId="382"/>
        </pc:sldMkLst>
      </pc:sldChg>
      <pc:sldChg chg="ord">
        <pc:chgData name="Matahari Nendya" userId="1a1e95a6-b11e-4262-838a-feaa42c98c3c" providerId="ADAL" clId="{07CFD8A1-DC09-FA4C-88F0-440B2F466C3A}" dt="2022-02-25T09:06:06.579" v="406" actId="20578"/>
        <pc:sldMkLst>
          <pc:docMk/>
          <pc:sldMk cId="2626523932" sldId="383"/>
        </pc:sldMkLst>
      </pc:sldChg>
      <pc:sldChg chg="modSp mod">
        <pc:chgData name="Matahari Nendya" userId="1a1e95a6-b11e-4262-838a-feaa42c98c3c" providerId="ADAL" clId="{07CFD8A1-DC09-FA4C-88F0-440B2F466C3A}" dt="2022-02-25T08:56:31.839" v="267" actId="20577"/>
        <pc:sldMkLst>
          <pc:docMk/>
          <pc:sldMk cId="3316030870" sldId="384"/>
        </pc:sldMkLst>
        <pc:spChg chg="mod">
          <ac:chgData name="Matahari Nendya" userId="1a1e95a6-b11e-4262-838a-feaa42c98c3c" providerId="ADAL" clId="{07CFD8A1-DC09-FA4C-88F0-440B2F466C3A}" dt="2022-02-25T08:56:31.839" v="267" actId="20577"/>
          <ac:spMkLst>
            <pc:docMk/>
            <pc:sldMk cId="3316030870" sldId="384"/>
            <ac:spMk id="3" creationId="{B9D2BBCB-20F7-462D-A03B-E7E51030D207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955163419" sldId="385"/>
        </pc:sldMkLst>
      </pc:sldChg>
      <pc:sldChg chg="addSp modSp new mod">
        <pc:chgData name="Matahari Nendya" userId="1a1e95a6-b11e-4262-838a-feaa42c98c3c" providerId="ADAL" clId="{07CFD8A1-DC09-FA4C-88F0-440B2F466C3A}" dt="2022-02-25T09:03:13.503" v="363" actId="14100"/>
        <pc:sldMkLst>
          <pc:docMk/>
          <pc:sldMk cId="2211750611" sldId="385"/>
        </pc:sldMkLst>
        <pc:spChg chg="mod">
          <ac:chgData name="Matahari Nendya" userId="1a1e95a6-b11e-4262-838a-feaa42c98c3c" providerId="ADAL" clId="{07CFD8A1-DC09-FA4C-88F0-440B2F466C3A}" dt="2022-02-25T08:44:22.851" v="45" actId="20577"/>
          <ac:spMkLst>
            <pc:docMk/>
            <pc:sldMk cId="2211750611" sldId="385"/>
            <ac:spMk id="2" creationId="{00737FBA-2639-7449-8CB8-718CC22887F0}"/>
          </ac:spMkLst>
        </pc:spChg>
        <pc:spChg chg="mod">
          <ac:chgData name="Matahari Nendya" userId="1a1e95a6-b11e-4262-838a-feaa42c98c3c" providerId="ADAL" clId="{07CFD8A1-DC09-FA4C-88F0-440B2F466C3A}" dt="2022-02-25T09:03:13.503" v="363" actId="14100"/>
          <ac:spMkLst>
            <pc:docMk/>
            <pc:sldMk cId="2211750611" sldId="385"/>
            <ac:spMk id="3" creationId="{454F6E48-C4D2-8349-86FD-0ACF0F1F2B69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8" creationId="{8DF6F2D8-71BA-6243-BED7-10FFA96CEF28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9" creationId="{712DB767-9986-5F42-8CA0-40647A56223D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0" creationId="{8160AE19-3C95-A644-814A-AE87802F672B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1" creationId="{27FFE18C-A65A-0A42-8E1F-9FDE5980C21A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3" creationId="{79E40308-2BB9-154C-B7D3-C7205B49F387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4" creationId="{13D24FAB-F46B-454C-AD81-0AE31F0EC4A4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5" creationId="{1E22C179-761C-834F-8FC8-B3942ECAFA7C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6" creationId="{A7A0F361-6ADD-E74F-AF3B-1803383796E5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7" creationId="{416ACE3B-C891-E845-89DC-7F52810837EE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9" creationId="{896C46BB-B233-0F4A-AC0A-AF73C03A12F6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0" creationId="{9490E777-08D3-8F4C-AEF8-B7300AB03A46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1" creationId="{CC4DF212-D4E2-4C45-98F8-58FA395D3062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2" creationId="{480A375A-67A5-D04A-B4DD-6DEBD741ACFC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3" creationId="{9C59A8E8-19B8-7A4D-A3E8-5BD66B612209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4" creationId="{AB575ACA-E6F4-0248-8279-D2764D2AABB6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5" creationId="{37A369C9-7547-CE4D-8516-85637AD2BDCA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6" creationId="{F51CDCB0-B5A8-BC41-B2DC-527B88EA2419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7" creationId="{BF14AD9A-FB4A-BE48-AD73-25436231BF25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8" creationId="{30540B90-39D8-D442-A448-70D303116E29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9" creationId="{3FF18C1D-AEAD-154B-B85C-0EC8D93C61DB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30" creationId="{45C4C158-454E-6541-9F17-BAD193F4CDA4}"/>
          </ac:spMkLst>
        </pc:spChg>
        <pc:grpChg chg="add mod">
          <ac:chgData name="Matahari Nendya" userId="1a1e95a6-b11e-4262-838a-feaa42c98c3c" providerId="ADAL" clId="{07CFD8A1-DC09-FA4C-88F0-440B2F466C3A}" dt="2022-02-25T08:45:04.130" v="59" actId="1076"/>
          <ac:grpSpMkLst>
            <pc:docMk/>
            <pc:sldMk cId="2211750611" sldId="385"/>
            <ac:grpSpMk id="4" creationId="{574E3E1D-E3C6-CE49-BDBA-9C4C7DDBA5CD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5" creationId="{97B6B9FF-EE16-964F-88BB-2BF5A3BDE60B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6" creationId="{BF378A6D-AF6A-F241-BF1F-9D6037E69F3E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7" creationId="{E8509B82-F63B-C74F-9BEE-7284ED1A6305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12" creationId="{EAB9E130-823D-F647-9895-57D6D12BAE56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18" creationId="{531EC828-7DEC-A14C-A20B-D465EEC4E188}"/>
          </ac:grpSpMkLst>
        </pc:grpChg>
      </pc:sldChg>
      <pc:sldChg chg="new del">
        <pc:chgData name="Matahari Nendya" userId="1a1e95a6-b11e-4262-838a-feaa42c98c3c" providerId="ADAL" clId="{07CFD8A1-DC09-FA4C-88F0-440B2F466C3A}" dt="2022-02-25T08:42:55.525" v="22" actId="2696"/>
        <pc:sldMkLst>
          <pc:docMk/>
          <pc:sldMk cId="3801431809" sldId="385"/>
        </pc:sldMkLst>
      </pc:sldChg>
      <pc:sldChg chg="addSp delSp modSp new mod modClrScheme chgLayout">
        <pc:chgData name="Matahari Nendya" userId="1a1e95a6-b11e-4262-838a-feaa42c98c3c" providerId="ADAL" clId="{07CFD8A1-DC09-FA4C-88F0-440B2F466C3A}" dt="2022-02-25T09:09:16.061" v="425" actId="27636"/>
        <pc:sldMkLst>
          <pc:docMk/>
          <pc:sldMk cId="2673958323" sldId="386"/>
        </pc:sldMkLst>
        <pc:spChg chg="del mod ord">
          <ac:chgData name="Matahari Nendya" userId="1a1e95a6-b11e-4262-838a-feaa42c98c3c" providerId="ADAL" clId="{07CFD8A1-DC09-FA4C-88F0-440B2F466C3A}" dt="2022-02-25T08:46:57.732" v="73" actId="700"/>
          <ac:spMkLst>
            <pc:docMk/>
            <pc:sldMk cId="2673958323" sldId="386"/>
            <ac:spMk id="2" creationId="{A42F2D33-87A4-6143-B7B6-F8F6559BB574}"/>
          </ac:spMkLst>
        </pc:spChg>
        <pc:spChg chg="del mod ord">
          <ac:chgData name="Matahari Nendya" userId="1a1e95a6-b11e-4262-838a-feaa42c98c3c" providerId="ADAL" clId="{07CFD8A1-DC09-FA4C-88F0-440B2F466C3A}" dt="2022-02-25T08:46:57.732" v="73" actId="700"/>
          <ac:spMkLst>
            <pc:docMk/>
            <pc:sldMk cId="2673958323" sldId="386"/>
            <ac:spMk id="3" creationId="{CE4CC449-871D-7A42-849D-C05D413D0D70}"/>
          </ac:spMkLst>
        </pc:spChg>
        <pc:spChg chg="del">
          <ac:chgData name="Matahari Nendya" userId="1a1e95a6-b11e-4262-838a-feaa42c98c3c" providerId="ADAL" clId="{07CFD8A1-DC09-FA4C-88F0-440B2F466C3A}" dt="2022-02-25T08:46:26.091" v="66"/>
          <ac:spMkLst>
            <pc:docMk/>
            <pc:sldMk cId="2673958323" sldId="386"/>
            <ac:spMk id="4" creationId="{AE84E1CD-378C-924E-9B4A-17CE1BCF31E0}"/>
          </ac:spMkLst>
        </pc:spChg>
        <pc:spChg chg="add del mod">
          <ac:chgData name="Matahari Nendya" userId="1a1e95a6-b11e-4262-838a-feaa42c98c3c" providerId="ADAL" clId="{07CFD8A1-DC09-FA4C-88F0-440B2F466C3A}" dt="2022-02-25T08:46:30.225" v="68" actId="478"/>
          <ac:spMkLst>
            <pc:docMk/>
            <pc:sldMk cId="2673958323" sldId="386"/>
            <ac:spMk id="7" creationId="{3602BDAD-364C-B440-A970-C2989064D686}"/>
          </ac:spMkLst>
        </pc:spChg>
        <pc:spChg chg="add del mod">
          <ac:chgData name="Matahari Nendya" userId="1a1e95a6-b11e-4262-838a-feaa42c98c3c" providerId="ADAL" clId="{07CFD8A1-DC09-FA4C-88F0-440B2F466C3A}" dt="2022-02-25T08:46:57.732" v="73" actId="700"/>
          <ac:spMkLst>
            <pc:docMk/>
            <pc:sldMk cId="2673958323" sldId="386"/>
            <ac:spMk id="11" creationId="{BA1D7E64-1CCB-4847-904F-F24093752C12}"/>
          </ac:spMkLst>
        </pc:spChg>
        <pc:spChg chg="add mod ord">
          <ac:chgData name="Matahari Nendya" userId="1a1e95a6-b11e-4262-838a-feaa42c98c3c" providerId="ADAL" clId="{07CFD8A1-DC09-FA4C-88F0-440B2F466C3A}" dt="2022-02-25T08:47:30.864" v="98" actId="20577"/>
          <ac:spMkLst>
            <pc:docMk/>
            <pc:sldMk cId="2673958323" sldId="386"/>
            <ac:spMk id="12" creationId="{F840A5A0-1A03-2443-BDA0-1E4308901317}"/>
          </ac:spMkLst>
        </pc:spChg>
        <pc:spChg chg="add mod ord">
          <ac:chgData name="Matahari Nendya" userId="1a1e95a6-b11e-4262-838a-feaa42c98c3c" providerId="ADAL" clId="{07CFD8A1-DC09-FA4C-88F0-440B2F466C3A}" dt="2022-02-25T09:09:16.061" v="425" actId="27636"/>
          <ac:spMkLst>
            <pc:docMk/>
            <pc:sldMk cId="2673958323" sldId="386"/>
            <ac:spMk id="13" creationId="{88E7ADB3-DFB9-5845-B7B0-37DCF19D5A17}"/>
          </ac:spMkLst>
        </pc:spChg>
        <pc:picChg chg="add del mod">
          <ac:chgData name="Matahari Nendya" userId="1a1e95a6-b11e-4262-838a-feaa42c98c3c" providerId="ADAL" clId="{07CFD8A1-DC09-FA4C-88F0-440B2F466C3A}" dt="2022-02-25T08:46:27.806" v="67" actId="21"/>
          <ac:picMkLst>
            <pc:docMk/>
            <pc:sldMk cId="2673958323" sldId="386"/>
            <ac:picMk id="5" creationId="{10069A19-1A21-854A-A048-4A2764A42938}"/>
          </ac:picMkLst>
        </pc:picChg>
        <pc:picChg chg="add del mod">
          <ac:chgData name="Matahari Nendya" userId="1a1e95a6-b11e-4262-838a-feaa42c98c3c" providerId="ADAL" clId="{07CFD8A1-DC09-FA4C-88F0-440B2F466C3A}" dt="2022-02-25T08:46:32.848" v="70"/>
          <ac:picMkLst>
            <pc:docMk/>
            <pc:sldMk cId="2673958323" sldId="386"/>
            <ac:picMk id="8" creationId="{32B0CA64-DA19-B641-91DA-314E0BCCBFAC}"/>
          </ac:picMkLst>
        </pc:picChg>
        <pc:picChg chg="add del mod">
          <ac:chgData name="Matahari Nendya" userId="1a1e95a6-b11e-4262-838a-feaa42c98c3c" providerId="ADAL" clId="{07CFD8A1-DC09-FA4C-88F0-440B2F466C3A}" dt="2022-02-25T08:46:50.776" v="72" actId="478"/>
          <ac:picMkLst>
            <pc:docMk/>
            <pc:sldMk cId="2673958323" sldId="386"/>
            <ac:picMk id="9" creationId="{5A5483F1-CD41-5C42-9F1B-5119915D55E3}"/>
          </ac:picMkLst>
        </pc:picChg>
        <pc:picChg chg="add mod modCrop">
          <ac:chgData name="Matahari Nendya" userId="1a1e95a6-b11e-4262-838a-feaa42c98c3c" providerId="ADAL" clId="{07CFD8A1-DC09-FA4C-88F0-440B2F466C3A}" dt="2022-02-25T09:09:06.688" v="423" actId="14100"/>
          <ac:picMkLst>
            <pc:docMk/>
            <pc:sldMk cId="2673958323" sldId="386"/>
            <ac:picMk id="14" creationId="{7DAC0184-1659-3E4D-9029-D4EC851B928E}"/>
          </ac:picMkLst>
        </pc:picChg>
      </pc:sldChg>
      <pc:sldChg chg="add">
        <pc:chgData name="Matahari Nendya" userId="1a1e95a6-b11e-4262-838a-feaa42c98c3c" providerId="ADAL" clId="{07CFD8A1-DC09-FA4C-88F0-440B2F466C3A}" dt="2022-02-25T08:54:41.982" v="207"/>
        <pc:sldMkLst>
          <pc:docMk/>
          <pc:sldMk cId="1030975466" sldId="387"/>
        </pc:sldMkLst>
      </pc:sldChg>
      <pc:sldChg chg="add del">
        <pc:chgData name="Matahari Nendya" userId="1a1e95a6-b11e-4262-838a-feaa42c98c3c" providerId="ADAL" clId="{07CFD8A1-DC09-FA4C-88F0-440B2F466C3A}" dt="2022-02-25T08:54:29.156" v="202" actId="2696"/>
        <pc:sldMkLst>
          <pc:docMk/>
          <pc:sldMk cId="1303160590" sldId="387"/>
        </pc:sldMkLst>
      </pc:sldChg>
      <pc:sldChg chg="add del">
        <pc:chgData name="Matahari Nendya" userId="1a1e95a6-b11e-4262-838a-feaa42c98c3c" providerId="ADAL" clId="{07CFD8A1-DC09-FA4C-88F0-440B2F466C3A}" dt="2022-02-25T08:54:39.162" v="205"/>
        <pc:sldMkLst>
          <pc:docMk/>
          <pc:sldMk cId="2225469230" sldId="387"/>
        </pc:sldMkLst>
      </pc:sldChg>
      <pc:sldChg chg="add">
        <pc:chgData name="Matahari Nendya" userId="1a1e95a6-b11e-4262-838a-feaa42c98c3c" providerId="ADAL" clId="{07CFD8A1-DC09-FA4C-88F0-440B2F466C3A}" dt="2022-02-25T09:06:01.051" v="405" actId="2890"/>
        <pc:sldMkLst>
          <pc:docMk/>
          <pc:sldMk cId="136744209" sldId="388"/>
        </pc:sldMkLst>
      </pc:sldChg>
      <pc:sldChg chg="modSp new mod">
        <pc:chgData name="Matahari Nendya" userId="1a1e95a6-b11e-4262-838a-feaa42c98c3c" providerId="ADAL" clId="{07CFD8A1-DC09-FA4C-88F0-440B2F466C3A}" dt="2022-02-26T06:55:39.767" v="768" actId="20577"/>
        <pc:sldMkLst>
          <pc:docMk/>
          <pc:sldMk cId="2505985030" sldId="389"/>
        </pc:sldMkLst>
        <pc:spChg chg="mod">
          <ac:chgData name="Matahari Nendya" userId="1a1e95a6-b11e-4262-838a-feaa42c98c3c" providerId="ADAL" clId="{07CFD8A1-DC09-FA4C-88F0-440B2F466C3A}" dt="2022-02-26T06:55:39.767" v="768" actId="20577"/>
          <ac:spMkLst>
            <pc:docMk/>
            <pc:sldMk cId="2505985030" sldId="389"/>
            <ac:spMk id="2" creationId="{FD1E7A20-8D0C-8349-AB04-BDDE651C9CA5}"/>
          </ac:spMkLst>
        </pc:spChg>
        <pc:spChg chg="mod">
          <ac:chgData name="Matahari Nendya" userId="1a1e95a6-b11e-4262-838a-feaa42c98c3c" providerId="ADAL" clId="{07CFD8A1-DC09-FA4C-88F0-440B2F466C3A}" dt="2022-02-26T06:55:04.704" v="752" actId="20577"/>
          <ac:spMkLst>
            <pc:docMk/>
            <pc:sldMk cId="2505985030" sldId="389"/>
            <ac:spMk id="3" creationId="{D430CF56-43F6-F642-B2EF-3B96C7C51FC5}"/>
          </ac:spMkLst>
        </pc:spChg>
      </pc:sldChg>
      <pc:sldMasterChg chg="delSldLayout">
        <pc:chgData name="Matahari Nendya" userId="1a1e95a6-b11e-4262-838a-feaa42c98c3c" providerId="ADAL" clId="{07CFD8A1-DC09-FA4C-88F0-440B2F466C3A}" dt="2022-02-25T09:06:08.639" v="407" actId="2696"/>
        <pc:sldMasterMkLst>
          <pc:docMk/>
          <pc:sldMasterMk cId="3839803590" sldId="2147483648"/>
        </pc:sldMasterMkLst>
        <pc:sldLayoutChg chg="del">
          <pc:chgData name="Matahari Nendya" userId="1a1e95a6-b11e-4262-838a-feaa42c98c3c" providerId="ADAL" clId="{07CFD8A1-DC09-FA4C-88F0-440B2F466C3A}" dt="2022-02-25T09:06:08.639" v="407" actId="2696"/>
          <pc:sldLayoutMkLst>
            <pc:docMk/>
            <pc:sldMasterMk cId="3839803590" sldId="2147483648"/>
            <pc:sldLayoutMk cId="1569105382" sldId="2147483673"/>
          </pc:sldLayoutMkLst>
        </pc:sldLayoutChg>
      </pc:sldMasterChg>
    </pc:docChg>
  </pc:docChgLst>
  <pc:docChgLst>
    <pc:chgData name="Matahari Nendya" userId="1a1e95a6-b11e-4262-838a-feaa42c98c3c" providerId="ADAL" clId="{0B383EB7-E5B4-4784-8021-780331DD65FB}"/>
    <pc:docChg chg="undo redo custSel addSld delSld modSld sldOrd modMainMaster modNotesMaster">
      <pc:chgData name="Matahari Nendya" userId="1a1e95a6-b11e-4262-838a-feaa42c98c3c" providerId="ADAL" clId="{0B383EB7-E5B4-4784-8021-780331DD65FB}" dt="2022-02-06T13:14:45.125" v="4783" actId="2710"/>
      <pc:docMkLst>
        <pc:docMk/>
      </pc:docMkLst>
      <pc:sldChg chg="addSp delSp modSp mod modNotes">
        <pc:chgData name="Matahari Nendya" userId="1a1e95a6-b11e-4262-838a-feaa42c98c3c" providerId="ADAL" clId="{0B383EB7-E5B4-4784-8021-780331DD65FB}" dt="2022-02-06T13:13:48.459" v="4782" actId="478"/>
        <pc:sldMkLst>
          <pc:docMk/>
          <pc:sldMk cId="2977814846" sldId="256"/>
        </pc:sldMkLst>
        <pc:spChg chg="add mod">
          <ac:chgData name="Matahari Nendya" userId="1a1e95a6-b11e-4262-838a-feaa42c98c3c" providerId="ADAL" clId="{0B383EB7-E5B4-4784-8021-780331DD65FB}" dt="2022-02-06T12:47:28.204" v="4389" actId="1076"/>
          <ac:spMkLst>
            <pc:docMk/>
            <pc:sldMk cId="2977814846" sldId="256"/>
            <ac:spMk id="3" creationId="{6CD6B87D-6B23-4E0D-9D66-2F97D5C31D1B}"/>
          </ac:spMkLst>
        </pc:spChg>
        <pc:spChg chg="mod">
          <ac:chgData name="Matahari Nendya" userId="1a1e95a6-b11e-4262-838a-feaa42c98c3c" providerId="ADAL" clId="{0B383EB7-E5B4-4784-8021-780331DD65FB}" dt="2022-02-06T13:13:43.732" v="4780" actId="1076"/>
          <ac:spMkLst>
            <pc:docMk/>
            <pc:sldMk cId="2977814846" sldId="256"/>
            <ac:spMk id="4" creationId="{00000000-0000-0000-0000-000000000000}"/>
          </ac:spMkLst>
        </pc:spChg>
        <pc:spChg chg="del mod">
          <ac:chgData name="Matahari Nendya" userId="1a1e95a6-b11e-4262-838a-feaa42c98c3c" providerId="ADAL" clId="{0B383EB7-E5B4-4784-8021-780331DD65FB}" dt="2022-02-06T10:28:18.929" v="475" actId="478"/>
          <ac:spMkLst>
            <pc:docMk/>
            <pc:sldMk cId="2977814846" sldId="256"/>
            <ac:spMk id="5" creationId="{00000000-0000-0000-0000-000000000000}"/>
          </ac:spMkLst>
        </pc:spChg>
        <pc:picChg chg="add del mod">
          <ac:chgData name="Matahari Nendya" userId="1a1e95a6-b11e-4262-838a-feaa42c98c3c" providerId="ADAL" clId="{0B383EB7-E5B4-4784-8021-780331DD65FB}" dt="2022-02-06T13:12:24.515" v="4760" actId="478"/>
          <ac:picMkLst>
            <pc:docMk/>
            <pc:sldMk cId="2977814846" sldId="256"/>
            <ac:picMk id="7" creationId="{BFDF18B4-4CFD-4D09-A038-EBED4B645E1D}"/>
          </ac:picMkLst>
        </pc:picChg>
        <pc:picChg chg="add mod">
          <ac:chgData name="Matahari Nendya" userId="1a1e95a6-b11e-4262-838a-feaa42c98c3c" providerId="ADAL" clId="{0B383EB7-E5B4-4784-8021-780331DD65FB}" dt="2022-02-06T12:47:24.274" v="4388" actId="14100"/>
          <ac:picMkLst>
            <pc:docMk/>
            <pc:sldMk cId="2977814846" sldId="256"/>
            <ac:picMk id="8" creationId="{F80AE4E0-431F-47CC-AD31-70E19AA8CB2F}"/>
          </ac:picMkLst>
        </pc:picChg>
        <pc:picChg chg="add del mod">
          <ac:chgData name="Matahari Nendya" userId="1a1e95a6-b11e-4262-838a-feaa42c98c3c" providerId="ADAL" clId="{0B383EB7-E5B4-4784-8021-780331DD65FB}" dt="2022-02-06T13:13:13.907" v="4774" actId="478"/>
          <ac:picMkLst>
            <pc:docMk/>
            <pc:sldMk cId="2977814846" sldId="256"/>
            <ac:picMk id="10" creationId="{7B43CB2B-1D83-4025-838E-3098FCC511F6}"/>
          </ac:picMkLst>
        </pc:picChg>
        <pc:picChg chg="add del mod">
          <ac:chgData name="Matahari Nendya" userId="1a1e95a6-b11e-4262-838a-feaa42c98c3c" providerId="ADAL" clId="{0B383EB7-E5B4-4784-8021-780331DD65FB}" dt="2022-02-06T13:13:11.891" v="4773" actId="478"/>
          <ac:picMkLst>
            <pc:docMk/>
            <pc:sldMk cId="2977814846" sldId="256"/>
            <ac:picMk id="14" creationId="{D9B8434E-43EC-4CDC-9BBB-B9B866D0B4BD}"/>
          </ac:picMkLst>
        </pc:picChg>
        <pc:picChg chg="add del mod">
          <ac:chgData name="Matahari Nendya" userId="1a1e95a6-b11e-4262-838a-feaa42c98c3c" providerId="ADAL" clId="{0B383EB7-E5B4-4784-8021-780331DD65FB}" dt="2022-02-06T13:13:48.459" v="4782" actId="478"/>
          <ac:picMkLst>
            <pc:docMk/>
            <pc:sldMk cId="2977814846" sldId="256"/>
            <ac:picMk id="4098" creationId="{9C7F03F1-F179-476D-BE6D-1BAB0ED72EF9}"/>
          </ac:picMkLst>
        </pc:picChg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1662105023" sldId="257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246121372" sldId="258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147046793" sldId="259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2759912458" sldId="260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2588365147" sldId="261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3196067270" sldId="262"/>
        </pc:sldMkLst>
      </pc:sldChg>
      <pc:sldChg chg="add del">
        <pc:chgData name="Matahari Nendya" userId="1a1e95a6-b11e-4262-838a-feaa42c98c3c" providerId="ADAL" clId="{0B383EB7-E5B4-4784-8021-780331DD65FB}" dt="2022-02-06T12:03:22.701" v="3403"/>
        <pc:sldMkLst>
          <pc:docMk/>
          <pc:sldMk cId="2493560836" sldId="263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3247583210" sldId="263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1663634258" sldId="264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3115279390" sldId="265"/>
        </pc:sldMkLst>
      </pc:sldChg>
      <pc:sldChg chg="modSp del mod ord">
        <pc:chgData name="Matahari Nendya" userId="1a1e95a6-b11e-4262-838a-feaa42c98c3c" providerId="ADAL" clId="{0B383EB7-E5B4-4784-8021-780331DD65FB}" dt="2022-02-06T11:06:33.002" v="1781" actId="47"/>
        <pc:sldMkLst>
          <pc:docMk/>
          <pc:sldMk cId="2284280595" sldId="268"/>
        </pc:sldMkLst>
        <pc:spChg chg="mod">
          <ac:chgData name="Matahari Nendya" userId="1a1e95a6-b11e-4262-838a-feaa42c98c3c" providerId="ADAL" clId="{0B383EB7-E5B4-4784-8021-780331DD65FB}" dt="2022-02-06T11:06:25.052" v="1778" actId="14100"/>
          <ac:spMkLst>
            <pc:docMk/>
            <pc:sldMk cId="2284280595" sldId="268"/>
            <ac:spMk id="8" creationId="{00000000-0000-0000-0000-000000000000}"/>
          </ac:spMkLst>
        </pc:spChg>
      </pc:sldChg>
      <pc:sldChg chg="del modAnim">
        <pc:chgData name="Matahari Nendya" userId="1a1e95a6-b11e-4262-838a-feaa42c98c3c" providerId="ADAL" clId="{0B383EB7-E5B4-4784-8021-780331DD65FB}" dt="2022-02-06T11:57:12.881" v="3329" actId="47"/>
        <pc:sldMkLst>
          <pc:docMk/>
          <pc:sldMk cId="2746029914" sldId="269"/>
        </pc:sldMkLst>
      </pc:sldChg>
      <pc:sldChg chg="modSp new mod ord">
        <pc:chgData name="Matahari Nendya" userId="1a1e95a6-b11e-4262-838a-feaa42c98c3c" providerId="ADAL" clId="{0B383EB7-E5B4-4784-8021-780331DD65FB}" dt="2022-02-06T12:48:33.846" v="4406" actId="27636"/>
        <pc:sldMkLst>
          <pc:docMk/>
          <pc:sldMk cId="775600019" sldId="270"/>
        </pc:sldMkLst>
        <pc:spChg chg="mod">
          <ac:chgData name="Matahari Nendya" userId="1a1e95a6-b11e-4262-838a-feaa42c98c3c" providerId="ADAL" clId="{0B383EB7-E5B4-4784-8021-780331DD65FB}" dt="2022-02-06T11:16:50.923" v="2302" actId="20577"/>
          <ac:spMkLst>
            <pc:docMk/>
            <pc:sldMk cId="775600019" sldId="270"/>
            <ac:spMk id="2" creationId="{5D977F10-FFE8-4EE5-8696-2A57238697AE}"/>
          </ac:spMkLst>
        </pc:spChg>
        <pc:spChg chg="mod">
          <ac:chgData name="Matahari Nendya" userId="1a1e95a6-b11e-4262-838a-feaa42c98c3c" providerId="ADAL" clId="{0B383EB7-E5B4-4784-8021-780331DD65FB}" dt="2022-02-06T12:48:33.846" v="4406" actId="27636"/>
          <ac:spMkLst>
            <pc:docMk/>
            <pc:sldMk cId="775600019" sldId="270"/>
            <ac:spMk id="3" creationId="{ED984901-78B3-46C7-BB2B-2DFB9BAC0BD6}"/>
          </ac:spMkLst>
        </pc:spChg>
      </pc:sldChg>
      <pc:sldChg chg="addSp delSp modSp add mod modClrScheme chgLayout">
        <pc:chgData name="Matahari Nendya" userId="1a1e95a6-b11e-4262-838a-feaa42c98c3c" providerId="ADAL" clId="{0B383EB7-E5B4-4784-8021-780331DD65FB}" dt="2022-02-06T12:47:12.287" v="4381"/>
        <pc:sldMkLst>
          <pc:docMk/>
          <pc:sldMk cId="2525610893" sldId="271"/>
        </pc:sldMkLst>
        <pc:spChg chg="add del mod ord">
          <ac:chgData name="Matahari Nendya" userId="1a1e95a6-b11e-4262-838a-feaa42c98c3c" providerId="ADAL" clId="{0B383EB7-E5B4-4784-8021-780331DD65FB}" dt="2022-02-06T11:02:44.612" v="1469"/>
          <ac:spMkLst>
            <pc:docMk/>
            <pc:sldMk cId="2525610893" sldId="271"/>
            <ac:spMk id="2" creationId="{FA4CA5AA-8FBC-43E2-A50E-FFED9E049E5A}"/>
          </ac:spMkLst>
        </pc:spChg>
        <pc:spChg chg="add del mod">
          <ac:chgData name="Matahari Nendya" userId="1a1e95a6-b11e-4262-838a-feaa42c98c3c" providerId="ADAL" clId="{0B383EB7-E5B4-4784-8021-780331DD65FB}" dt="2022-02-06T11:20:58.491" v="2405" actId="478"/>
          <ac:spMkLst>
            <pc:docMk/>
            <pc:sldMk cId="2525610893" sldId="271"/>
            <ac:spMk id="3" creationId="{238542F0-432B-41C6-B964-3F91D9F363BE}"/>
          </ac:spMkLst>
        </pc:spChg>
        <pc:spChg chg="mod ord">
          <ac:chgData name="Matahari Nendya" userId="1a1e95a6-b11e-4262-838a-feaa42c98c3c" providerId="ADAL" clId="{0B383EB7-E5B4-4784-8021-780331DD65FB}" dt="2022-02-06T12:45:19.468" v="4369" actId="26606"/>
          <ac:spMkLst>
            <pc:docMk/>
            <pc:sldMk cId="2525610893" sldId="271"/>
            <ac:spMk id="7" creationId="{00000000-0000-0000-0000-000000000000}"/>
          </ac:spMkLst>
        </pc:spChg>
        <pc:spChg chg="mod ord">
          <ac:chgData name="Matahari Nendya" userId="1a1e95a6-b11e-4262-838a-feaa42c98c3c" providerId="ADAL" clId="{0B383EB7-E5B4-4784-8021-780331DD65FB}" dt="2022-02-06T12:47:12.287" v="4381"/>
          <ac:spMkLst>
            <pc:docMk/>
            <pc:sldMk cId="2525610893" sldId="271"/>
            <ac:spMk id="8" creationId="{00000000-0000-0000-0000-000000000000}"/>
          </ac:spMkLst>
        </pc:spChg>
        <pc:picChg chg="add del mod">
          <ac:chgData name="Matahari Nendya" userId="1a1e95a6-b11e-4262-838a-feaa42c98c3c" providerId="ADAL" clId="{0B383EB7-E5B4-4784-8021-780331DD65FB}" dt="2022-02-06T11:20:55.883" v="2404" actId="478"/>
          <ac:picMkLst>
            <pc:docMk/>
            <pc:sldMk cId="2525610893" sldId="271"/>
            <ac:picMk id="5" creationId="{113B3E51-C7C5-4E61-B876-9908D07C1AF2}"/>
          </ac:picMkLst>
        </pc:picChg>
        <pc:picChg chg="add del mod">
          <ac:chgData name="Matahari Nendya" userId="1a1e95a6-b11e-4262-838a-feaa42c98c3c" providerId="ADAL" clId="{0B383EB7-E5B4-4784-8021-780331DD65FB}" dt="2022-02-06T12:45:19.853" v="4370"/>
          <ac:picMkLst>
            <pc:docMk/>
            <pc:sldMk cId="2525610893" sldId="271"/>
            <ac:picMk id="3074" creationId="{DBC639F9-18B3-4150-AB03-623989B49251}"/>
          </ac:picMkLst>
        </pc:picChg>
      </pc:sldChg>
      <pc:sldChg chg="add del">
        <pc:chgData name="Matahari Nendya" userId="1a1e95a6-b11e-4262-838a-feaa42c98c3c" providerId="ADAL" clId="{0B383EB7-E5B4-4784-8021-780331DD65FB}" dt="2022-02-06T11:57:12.881" v="3329" actId="47"/>
        <pc:sldMkLst>
          <pc:docMk/>
          <pc:sldMk cId="4176426564" sldId="272"/>
        </pc:sldMkLst>
      </pc:sldChg>
      <pc:sldChg chg="add">
        <pc:chgData name="Matahari Nendya" userId="1a1e95a6-b11e-4262-838a-feaa42c98c3c" providerId="ADAL" clId="{0B383EB7-E5B4-4784-8021-780331DD65FB}" dt="2022-02-06T09:49:31.178" v="247" actId="2890"/>
        <pc:sldMkLst>
          <pc:docMk/>
          <pc:sldMk cId="118566429" sldId="273"/>
        </pc:sldMkLst>
      </pc:sldChg>
      <pc:sldChg chg="addSp delSp modSp new mod modClrScheme chgLayout">
        <pc:chgData name="Matahari Nendya" userId="1a1e95a6-b11e-4262-838a-feaa42c98c3c" providerId="ADAL" clId="{0B383EB7-E5B4-4784-8021-780331DD65FB}" dt="2022-02-06T12:47:36.586" v="4391" actId="1036"/>
        <pc:sldMkLst>
          <pc:docMk/>
          <pc:sldMk cId="2066667476" sldId="274"/>
        </pc:sldMkLst>
        <pc:spChg chg="del mod ord">
          <ac:chgData name="Matahari Nendya" userId="1a1e95a6-b11e-4262-838a-feaa42c98c3c" providerId="ADAL" clId="{0B383EB7-E5B4-4784-8021-780331DD65FB}" dt="2022-02-06T10:29:29.438" v="482" actId="700"/>
          <ac:spMkLst>
            <pc:docMk/>
            <pc:sldMk cId="2066667476" sldId="274"/>
            <ac:spMk id="2" creationId="{E44CB31C-4299-4E22-AD78-338AAB7E7904}"/>
          </ac:spMkLst>
        </pc:spChg>
        <pc:spChg chg="del mod ord">
          <ac:chgData name="Matahari Nendya" userId="1a1e95a6-b11e-4262-838a-feaa42c98c3c" providerId="ADAL" clId="{0B383EB7-E5B4-4784-8021-780331DD65FB}" dt="2022-02-06T10:29:29.438" v="482" actId="700"/>
          <ac:spMkLst>
            <pc:docMk/>
            <pc:sldMk cId="2066667476" sldId="274"/>
            <ac:spMk id="3" creationId="{C520F151-070D-495A-A9C9-4BB9EF7812F6}"/>
          </ac:spMkLst>
        </pc:spChg>
        <pc:spChg chg="add del mod ord">
          <ac:chgData name="Matahari Nendya" userId="1a1e95a6-b11e-4262-838a-feaa42c98c3c" providerId="ADAL" clId="{0B383EB7-E5B4-4784-8021-780331DD65FB}" dt="2022-02-06T10:29:42.534" v="483" actId="700"/>
          <ac:spMkLst>
            <pc:docMk/>
            <pc:sldMk cId="2066667476" sldId="274"/>
            <ac:spMk id="4" creationId="{04B9D10A-6DA9-4AEF-8FEC-DE8BB410DBA0}"/>
          </ac:spMkLst>
        </pc:spChg>
        <pc:spChg chg="add del mod ord">
          <ac:chgData name="Matahari Nendya" userId="1a1e95a6-b11e-4262-838a-feaa42c98c3c" providerId="ADAL" clId="{0B383EB7-E5B4-4784-8021-780331DD65FB}" dt="2022-02-06T10:29:42.534" v="483" actId="700"/>
          <ac:spMkLst>
            <pc:docMk/>
            <pc:sldMk cId="2066667476" sldId="274"/>
            <ac:spMk id="5" creationId="{2CDC0270-3F03-4830-9BB8-19012C7630BC}"/>
          </ac:spMkLst>
        </pc:spChg>
        <pc:spChg chg="add mod ord">
          <ac:chgData name="Matahari Nendya" userId="1a1e95a6-b11e-4262-838a-feaa42c98c3c" providerId="ADAL" clId="{0B383EB7-E5B4-4784-8021-780331DD65FB}" dt="2022-02-06T12:47:36.586" v="4391" actId="1036"/>
          <ac:spMkLst>
            <pc:docMk/>
            <pc:sldMk cId="2066667476" sldId="274"/>
            <ac:spMk id="6" creationId="{7D968D12-1E42-4540-94BF-5B0E288C56C1}"/>
          </ac:spMkLst>
        </pc:spChg>
        <pc:spChg chg="add del mod ord">
          <ac:chgData name="Matahari Nendya" userId="1a1e95a6-b11e-4262-838a-feaa42c98c3c" providerId="ADAL" clId="{0B383EB7-E5B4-4784-8021-780331DD65FB}" dt="2022-02-06T10:29:48.511" v="484" actId="478"/>
          <ac:spMkLst>
            <pc:docMk/>
            <pc:sldMk cId="2066667476" sldId="274"/>
            <ac:spMk id="7" creationId="{E6690A9B-EA32-4A76-85D6-949061342238}"/>
          </ac:spMkLst>
        </pc:spChg>
      </pc:sldChg>
      <pc:sldChg chg="modSp add mod ord">
        <pc:chgData name="Matahari Nendya" userId="1a1e95a6-b11e-4262-838a-feaa42c98c3c" providerId="ADAL" clId="{0B383EB7-E5B4-4784-8021-780331DD65FB}" dt="2022-02-06T12:47:12.586" v="4384" actId="27636"/>
        <pc:sldMkLst>
          <pc:docMk/>
          <pc:sldMk cId="2325643555" sldId="275"/>
        </pc:sldMkLst>
        <pc:spChg chg="mod">
          <ac:chgData name="Matahari Nendya" userId="1a1e95a6-b11e-4262-838a-feaa42c98c3c" providerId="ADAL" clId="{0B383EB7-E5B4-4784-8021-780331DD65FB}" dt="2022-02-06T10:30:36.120" v="528" actId="20577"/>
          <ac:spMkLst>
            <pc:docMk/>
            <pc:sldMk cId="2325643555" sldId="275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586" v="4384" actId="27636"/>
          <ac:spMkLst>
            <pc:docMk/>
            <pc:sldMk cId="2325643555" sldId="275"/>
            <ac:spMk id="8" creationId="{00000000-0000-0000-0000-000000000000}"/>
          </ac:spMkLst>
        </pc:spChg>
      </pc:sldChg>
      <pc:sldChg chg="modSp add mod">
        <pc:chgData name="Matahari Nendya" userId="1a1e95a6-b11e-4262-838a-feaa42c98c3c" providerId="ADAL" clId="{0B383EB7-E5B4-4784-8021-780331DD65FB}" dt="2022-02-06T10:34:53.242" v="597" actId="207"/>
        <pc:sldMkLst>
          <pc:docMk/>
          <pc:sldMk cId="2799210375" sldId="276"/>
        </pc:sldMkLst>
        <pc:spChg chg="mod">
          <ac:chgData name="Matahari Nendya" userId="1a1e95a6-b11e-4262-838a-feaa42c98c3c" providerId="ADAL" clId="{0B383EB7-E5B4-4784-8021-780331DD65FB}" dt="2022-02-06T10:32:48.888" v="579" actId="20577"/>
          <ac:spMkLst>
            <pc:docMk/>
            <pc:sldMk cId="2799210375" sldId="276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0:34:53.242" v="597" actId="207"/>
          <ac:spMkLst>
            <pc:docMk/>
            <pc:sldMk cId="2799210375" sldId="276"/>
            <ac:spMk id="8" creationId="{00000000-0000-0000-0000-000000000000}"/>
          </ac:spMkLst>
        </pc:spChg>
      </pc:sldChg>
      <pc:sldChg chg="modSp add mod">
        <pc:chgData name="Matahari Nendya" userId="1a1e95a6-b11e-4262-838a-feaa42c98c3c" providerId="ADAL" clId="{0B383EB7-E5B4-4784-8021-780331DD65FB}" dt="2022-02-06T10:43:58.465" v="865" actId="20577"/>
        <pc:sldMkLst>
          <pc:docMk/>
          <pc:sldMk cId="160971463" sldId="277"/>
        </pc:sldMkLst>
        <pc:spChg chg="mod">
          <ac:chgData name="Matahari Nendya" userId="1a1e95a6-b11e-4262-838a-feaa42c98c3c" providerId="ADAL" clId="{0B383EB7-E5B4-4784-8021-780331DD65FB}" dt="2022-02-06T10:41:14.335" v="631" actId="20577"/>
          <ac:spMkLst>
            <pc:docMk/>
            <pc:sldMk cId="160971463" sldId="277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0:43:58.465" v="865" actId="20577"/>
          <ac:spMkLst>
            <pc:docMk/>
            <pc:sldMk cId="160971463" sldId="277"/>
            <ac:spMk id="8" creationId="{00000000-0000-0000-0000-000000000000}"/>
          </ac:spMkLst>
        </pc:spChg>
      </pc:sldChg>
      <pc:sldChg chg="modSp add mod ord">
        <pc:chgData name="Matahari Nendya" userId="1a1e95a6-b11e-4262-838a-feaa42c98c3c" providerId="ADAL" clId="{0B383EB7-E5B4-4784-8021-780331DD65FB}" dt="2022-02-06T13:11:32.647" v="4758" actId="403"/>
        <pc:sldMkLst>
          <pc:docMk/>
          <pc:sldMk cId="2499744985" sldId="278"/>
        </pc:sldMkLst>
        <pc:spChg chg="mod">
          <ac:chgData name="Matahari Nendya" userId="1a1e95a6-b11e-4262-838a-feaa42c98c3c" providerId="ADAL" clId="{0B383EB7-E5B4-4784-8021-780331DD65FB}" dt="2022-02-06T10:44:28.017" v="894" actId="20577"/>
          <ac:spMkLst>
            <pc:docMk/>
            <pc:sldMk cId="2499744985" sldId="278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3:11:32.647" v="4758" actId="403"/>
          <ac:spMkLst>
            <pc:docMk/>
            <pc:sldMk cId="2499744985" sldId="278"/>
            <ac:spMk id="8" creationId="{00000000-0000-0000-0000-000000000000}"/>
          </ac:spMkLst>
        </pc:spChg>
      </pc:sldChg>
      <pc:sldChg chg="modSp add mod">
        <pc:chgData name="Matahari Nendya" userId="1a1e95a6-b11e-4262-838a-feaa42c98c3c" providerId="ADAL" clId="{0B383EB7-E5B4-4784-8021-780331DD65FB}" dt="2022-02-06T12:46:37.904" v="4378" actId="404"/>
        <pc:sldMkLst>
          <pc:docMk/>
          <pc:sldMk cId="981088112" sldId="279"/>
        </pc:sldMkLst>
        <pc:spChg chg="mod">
          <ac:chgData name="Matahari Nendya" userId="1a1e95a6-b11e-4262-838a-feaa42c98c3c" providerId="ADAL" clId="{0B383EB7-E5B4-4784-8021-780331DD65FB}" dt="2022-02-06T10:47:10.792" v="989" actId="20577"/>
          <ac:spMkLst>
            <pc:docMk/>
            <pc:sldMk cId="981088112" sldId="279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6:37.904" v="4378" actId="404"/>
          <ac:spMkLst>
            <pc:docMk/>
            <pc:sldMk cId="981088112" sldId="279"/>
            <ac:spMk id="8" creationId="{00000000-0000-0000-0000-000000000000}"/>
          </ac:spMkLst>
        </pc:spChg>
      </pc:sldChg>
      <pc:sldChg chg="addSp delSp modSp new mod">
        <pc:chgData name="Matahari Nendya" userId="1a1e95a6-b11e-4262-838a-feaa42c98c3c" providerId="ADAL" clId="{0B383EB7-E5B4-4784-8021-780331DD65FB}" dt="2022-02-06T12:47:12.287" v="4381"/>
        <pc:sldMkLst>
          <pc:docMk/>
          <pc:sldMk cId="591385961" sldId="280"/>
        </pc:sldMkLst>
        <pc:spChg chg="mod">
          <ac:chgData name="Matahari Nendya" userId="1a1e95a6-b11e-4262-838a-feaa42c98c3c" providerId="ADAL" clId="{0B383EB7-E5B4-4784-8021-780331DD65FB}" dt="2022-02-06T10:51:56.466" v="1053" actId="20577"/>
          <ac:spMkLst>
            <pc:docMk/>
            <pc:sldMk cId="591385961" sldId="280"/>
            <ac:spMk id="2" creationId="{6D31A837-335C-4520-A71B-F89721C6546C}"/>
          </ac:spMkLst>
        </pc:spChg>
        <pc:spChg chg="del mod">
          <ac:chgData name="Matahari Nendya" userId="1a1e95a6-b11e-4262-838a-feaa42c98c3c" providerId="ADAL" clId="{0B383EB7-E5B4-4784-8021-780331DD65FB}" dt="2022-02-06T10:52:23.153" v="1057" actId="478"/>
          <ac:spMkLst>
            <pc:docMk/>
            <pc:sldMk cId="591385961" sldId="280"/>
            <ac:spMk id="3" creationId="{982C5C8D-01D7-4941-A182-63CEA5D34DE7}"/>
          </ac:spMkLst>
        </pc:spChg>
        <pc:graphicFrameChg chg="add mod modGraphic">
          <ac:chgData name="Matahari Nendya" userId="1a1e95a6-b11e-4262-838a-feaa42c98c3c" providerId="ADAL" clId="{0B383EB7-E5B4-4784-8021-780331DD65FB}" dt="2022-02-06T12:47:12.287" v="4381"/>
          <ac:graphicFrameMkLst>
            <pc:docMk/>
            <pc:sldMk cId="591385961" sldId="280"/>
            <ac:graphicFrameMk id="4" creationId="{BBAEF4B0-7335-4EFF-A329-54A260F3F22B}"/>
          </ac:graphicFrameMkLst>
        </pc:graphicFrameChg>
      </pc:sldChg>
      <pc:sldChg chg="addSp delSp modSp add mod">
        <pc:chgData name="Matahari Nendya" userId="1a1e95a6-b11e-4262-838a-feaa42c98c3c" providerId="ADAL" clId="{0B383EB7-E5B4-4784-8021-780331DD65FB}" dt="2022-02-06T12:47:12.287" v="4381"/>
        <pc:sldMkLst>
          <pc:docMk/>
          <pc:sldMk cId="779520275" sldId="281"/>
        </pc:sldMkLst>
        <pc:spChg chg="add del mod">
          <ac:chgData name="Matahari Nendya" userId="1a1e95a6-b11e-4262-838a-feaa42c98c3c" providerId="ADAL" clId="{0B383EB7-E5B4-4784-8021-780331DD65FB}" dt="2022-02-06T11:05:42.926" v="1757" actId="478"/>
          <ac:spMkLst>
            <pc:docMk/>
            <pc:sldMk cId="779520275" sldId="281"/>
            <ac:spMk id="2" creationId="{6D31A837-335C-4520-A71B-F89721C6546C}"/>
          </ac:spMkLst>
        </pc:spChg>
        <pc:spChg chg="add del mod">
          <ac:chgData name="Matahari Nendya" userId="1a1e95a6-b11e-4262-838a-feaa42c98c3c" providerId="ADAL" clId="{0B383EB7-E5B4-4784-8021-780331DD65FB}" dt="2022-02-06T11:05:43.766" v="1758"/>
          <ac:spMkLst>
            <pc:docMk/>
            <pc:sldMk cId="779520275" sldId="281"/>
            <ac:spMk id="5" creationId="{4FAD0DF8-215A-4F89-8A31-8D810DE2D221}"/>
          </ac:spMkLst>
        </pc:spChg>
        <pc:spChg chg="add del mod">
          <ac:chgData name="Matahari Nendya" userId="1a1e95a6-b11e-4262-838a-feaa42c98c3c" providerId="ADAL" clId="{0B383EB7-E5B4-4784-8021-780331DD65FB}" dt="2022-02-06T11:05:42.926" v="1757" actId="478"/>
          <ac:spMkLst>
            <pc:docMk/>
            <pc:sldMk cId="779520275" sldId="281"/>
            <ac:spMk id="6" creationId="{FFEF0872-8C4A-4FCD-9F36-380213C20A88}"/>
          </ac:spMkLst>
        </pc:spChg>
        <pc:spChg chg="add del mod">
          <ac:chgData name="Matahari Nendya" userId="1a1e95a6-b11e-4262-838a-feaa42c98c3c" providerId="ADAL" clId="{0B383EB7-E5B4-4784-8021-780331DD65FB}" dt="2022-02-06T11:05:42.926" v="1757" actId="478"/>
          <ac:spMkLst>
            <pc:docMk/>
            <pc:sldMk cId="779520275" sldId="281"/>
            <ac:spMk id="8" creationId="{340EB4B5-FCB8-4BDB-B3F1-F60BAFDC8DDF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779520275" sldId="281"/>
            <ac:spMk id="9" creationId="{FA5CB841-E87B-4D81-B3E8-02D2A6706E63}"/>
          </ac:spMkLst>
        </pc:spChg>
        <pc:graphicFrameChg chg="add del mod modGraphic">
          <ac:chgData name="Matahari Nendya" userId="1a1e95a6-b11e-4262-838a-feaa42c98c3c" providerId="ADAL" clId="{0B383EB7-E5B4-4784-8021-780331DD65FB}" dt="2022-02-06T12:47:12.287" v="4381"/>
          <ac:graphicFrameMkLst>
            <pc:docMk/>
            <pc:sldMk cId="779520275" sldId="281"/>
            <ac:graphicFrameMk id="4" creationId="{BBAEF4B0-7335-4EFF-A329-54A260F3F22B}"/>
          </ac:graphicFrameMkLst>
        </pc:graphicFrameChg>
      </pc:sldChg>
      <pc:sldChg chg="addSp delSp modSp add mod ord">
        <pc:chgData name="Matahari Nendya" userId="1a1e95a6-b11e-4262-838a-feaa42c98c3c" providerId="ADAL" clId="{0B383EB7-E5B4-4784-8021-780331DD65FB}" dt="2022-02-06T12:47:12.287" v="4381"/>
        <pc:sldMkLst>
          <pc:docMk/>
          <pc:sldMk cId="2128936611" sldId="282"/>
        </pc:sldMkLst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2128936611" sldId="282"/>
            <ac:spMk id="3" creationId="{A814232C-4957-4D18-A90A-EF6ECD75FD4B}"/>
          </ac:spMkLst>
        </pc:spChg>
        <pc:spChg chg="mod">
          <ac:chgData name="Matahari Nendya" userId="1a1e95a6-b11e-4262-838a-feaa42c98c3c" providerId="ADAL" clId="{0B383EB7-E5B4-4784-8021-780331DD65FB}" dt="2022-02-06T11:07:00.154" v="1805" actId="20577"/>
          <ac:spMkLst>
            <pc:docMk/>
            <pc:sldMk cId="2128936611" sldId="282"/>
            <ac:spMk id="7" creationId="{00000000-0000-0000-0000-000000000000}"/>
          </ac:spMkLst>
        </pc:spChg>
        <pc:spChg chg="del">
          <ac:chgData name="Matahari Nendya" userId="1a1e95a6-b11e-4262-838a-feaa42c98c3c" providerId="ADAL" clId="{0B383EB7-E5B4-4784-8021-780331DD65FB}" dt="2022-02-06T11:07:29.788" v="1806" actId="478"/>
          <ac:spMkLst>
            <pc:docMk/>
            <pc:sldMk cId="2128936611" sldId="282"/>
            <ac:spMk id="8" creationId="{00000000-0000-0000-0000-000000000000}"/>
          </ac:spMkLst>
        </pc:sp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2128936611" sldId="282"/>
            <ac:picMk id="6" creationId="{1A4502BF-EEE8-4B06-8F5B-7F8AAC92A154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2128936611" sldId="282"/>
            <ac:picMk id="9" creationId="{772B8937-6A6D-4855-A351-1A7D6ACEC4AD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2128936611" sldId="282"/>
            <ac:picMk id="10" creationId="{E3357EF9-BD23-4FE4-9A9B-7765F9D9B17D}"/>
          </ac:picMkLst>
        </pc:picChg>
      </pc:sldChg>
      <pc:sldChg chg="addSp delSp modSp add mod ord">
        <pc:chgData name="Matahari Nendya" userId="1a1e95a6-b11e-4262-838a-feaa42c98c3c" providerId="ADAL" clId="{0B383EB7-E5B4-4784-8021-780331DD65FB}" dt="2022-02-06T12:48:02.970" v="4397" actId="1076"/>
        <pc:sldMkLst>
          <pc:docMk/>
          <pc:sldMk cId="1254191749" sldId="283"/>
        </pc:sldMkLst>
        <pc:spChg chg="mod">
          <ac:chgData name="Matahari Nendya" userId="1a1e95a6-b11e-4262-838a-feaa42c98c3c" providerId="ADAL" clId="{0B383EB7-E5B4-4784-8021-780331DD65FB}" dt="2022-02-06T11:08:43.886" v="1910" actId="113"/>
          <ac:spMkLst>
            <pc:docMk/>
            <pc:sldMk cId="1254191749" sldId="283"/>
            <ac:spMk id="7" creationId="{00000000-0000-0000-0000-000000000000}"/>
          </ac:spMkLst>
        </pc:spChg>
        <pc:spChg chg="del mod">
          <ac:chgData name="Matahari Nendya" userId="1a1e95a6-b11e-4262-838a-feaa42c98c3c" providerId="ADAL" clId="{0B383EB7-E5B4-4784-8021-780331DD65FB}" dt="2022-02-06T11:09:43.522" v="1914" actId="478"/>
          <ac:spMkLst>
            <pc:docMk/>
            <pc:sldMk cId="1254191749" sldId="283"/>
            <ac:spMk id="8" creationId="{00000000-0000-0000-0000-000000000000}"/>
          </ac:spMkLst>
        </pc:spChg>
        <pc:spChg chg="add mod">
          <ac:chgData name="Matahari Nendya" userId="1a1e95a6-b11e-4262-838a-feaa42c98c3c" providerId="ADAL" clId="{0B383EB7-E5B4-4784-8021-780331DD65FB}" dt="2022-02-06T12:48:02.970" v="4397" actId="1076"/>
          <ac:spMkLst>
            <pc:docMk/>
            <pc:sldMk cId="1254191749" sldId="283"/>
            <ac:spMk id="9" creationId="{0A44BA90-5DF4-4648-B82E-B5F8AD7521F9}"/>
          </ac:spMkLst>
        </pc:spChg>
        <pc:graphicFrameChg chg="add mod modGraphic">
          <ac:chgData name="Matahari Nendya" userId="1a1e95a6-b11e-4262-838a-feaa42c98c3c" providerId="ADAL" clId="{0B383EB7-E5B4-4784-8021-780331DD65FB}" dt="2022-02-06T12:47:12.287" v="4381"/>
          <ac:graphicFrameMkLst>
            <pc:docMk/>
            <pc:sldMk cId="1254191749" sldId="283"/>
            <ac:graphicFrameMk id="2" creationId="{8722C687-9D06-4599-9497-3F2313FA3DCD}"/>
          </ac:graphicFrameMkLst>
        </pc:graphicFrameChg>
        <pc:picChg chg="add mod">
          <ac:chgData name="Matahari Nendya" userId="1a1e95a6-b11e-4262-838a-feaa42c98c3c" providerId="ADAL" clId="{0B383EB7-E5B4-4784-8021-780331DD65FB}" dt="2022-02-06T12:47:58.066" v="4395" actId="1076"/>
          <ac:picMkLst>
            <pc:docMk/>
            <pc:sldMk cId="1254191749" sldId="283"/>
            <ac:picMk id="4" creationId="{CDFFA3DA-45CD-497D-B10A-80187EBD49AE}"/>
          </ac:picMkLst>
        </pc:picChg>
      </pc:sldChg>
      <pc:sldChg chg="modSp new mod">
        <pc:chgData name="Matahari Nendya" userId="1a1e95a6-b11e-4262-838a-feaa42c98c3c" providerId="ADAL" clId="{0B383EB7-E5B4-4784-8021-780331DD65FB}" dt="2022-02-06T12:48:15.362" v="4400" actId="2710"/>
        <pc:sldMkLst>
          <pc:docMk/>
          <pc:sldMk cId="1685075735" sldId="284"/>
        </pc:sldMkLst>
        <pc:spChg chg="mod">
          <ac:chgData name="Matahari Nendya" userId="1a1e95a6-b11e-4262-838a-feaa42c98c3c" providerId="ADAL" clId="{0B383EB7-E5B4-4784-8021-780331DD65FB}" dt="2022-02-06T11:13:46.091" v="2184" actId="20577"/>
          <ac:spMkLst>
            <pc:docMk/>
            <pc:sldMk cId="1685075735" sldId="284"/>
            <ac:spMk id="2" creationId="{08B2159B-4507-4EC3-B4AD-AC1696EB3C89}"/>
          </ac:spMkLst>
        </pc:spChg>
        <pc:spChg chg="mod">
          <ac:chgData name="Matahari Nendya" userId="1a1e95a6-b11e-4262-838a-feaa42c98c3c" providerId="ADAL" clId="{0B383EB7-E5B4-4784-8021-780331DD65FB}" dt="2022-02-06T12:48:15.362" v="4400" actId="2710"/>
          <ac:spMkLst>
            <pc:docMk/>
            <pc:sldMk cId="1685075735" sldId="284"/>
            <ac:spMk id="3" creationId="{9887F5CD-68AC-4923-8423-2973227465D7}"/>
          </ac:spMkLst>
        </pc:spChg>
      </pc:sldChg>
      <pc:sldChg chg="addSp delSp modSp new mod modClrScheme chgLayout">
        <pc:chgData name="Matahari Nendya" userId="1a1e95a6-b11e-4262-838a-feaa42c98c3c" providerId="ADAL" clId="{0B383EB7-E5B4-4784-8021-780331DD65FB}" dt="2022-02-06T13:10:29.725" v="4755" actId="14100"/>
        <pc:sldMkLst>
          <pc:docMk/>
          <pc:sldMk cId="4037400673" sldId="285"/>
        </pc:sldMkLst>
        <pc:spChg chg="del mod ord">
          <ac:chgData name="Matahari Nendya" userId="1a1e95a6-b11e-4262-838a-feaa42c98c3c" providerId="ADAL" clId="{0B383EB7-E5B4-4784-8021-780331DD65FB}" dt="2022-02-06T11:21:18.947" v="2407" actId="700"/>
          <ac:spMkLst>
            <pc:docMk/>
            <pc:sldMk cId="4037400673" sldId="285"/>
            <ac:spMk id="2" creationId="{77CF6E29-2C9E-4A86-9958-73017CBA0D30}"/>
          </ac:spMkLst>
        </pc:spChg>
        <pc:spChg chg="del mod ord">
          <ac:chgData name="Matahari Nendya" userId="1a1e95a6-b11e-4262-838a-feaa42c98c3c" providerId="ADAL" clId="{0B383EB7-E5B4-4784-8021-780331DD65FB}" dt="2022-02-06T11:21:18.947" v="2407" actId="700"/>
          <ac:spMkLst>
            <pc:docMk/>
            <pc:sldMk cId="4037400673" sldId="285"/>
            <ac:spMk id="3" creationId="{01B9B9E4-1799-4186-A59D-5156DC5D7248}"/>
          </ac:spMkLst>
        </pc:spChg>
        <pc:spChg chg="del">
          <ac:chgData name="Matahari Nendya" userId="1a1e95a6-b11e-4262-838a-feaa42c98c3c" providerId="ADAL" clId="{0B383EB7-E5B4-4784-8021-780331DD65FB}" dt="2022-02-06T11:21:18.947" v="2407" actId="700"/>
          <ac:spMkLst>
            <pc:docMk/>
            <pc:sldMk cId="4037400673" sldId="285"/>
            <ac:spMk id="4" creationId="{51D8F893-0968-4D4C-9DA2-148F7525D616}"/>
          </ac:spMkLst>
        </pc:spChg>
        <pc:spChg chg="add mod ord">
          <ac:chgData name="Matahari Nendya" userId="1a1e95a6-b11e-4262-838a-feaa42c98c3c" providerId="ADAL" clId="{0B383EB7-E5B4-4784-8021-780331DD65FB}" dt="2022-02-06T11:21:22.060" v="2417" actId="20577"/>
          <ac:spMkLst>
            <pc:docMk/>
            <pc:sldMk cId="4037400673" sldId="285"/>
            <ac:spMk id="5" creationId="{9E6E5549-10F5-4CA8-A02A-56CF40358DE8}"/>
          </ac:spMkLst>
        </pc:spChg>
        <pc:spChg chg="add mod ord">
          <ac:chgData name="Matahari Nendya" userId="1a1e95a6-b11e-4262-838a-feaa42c98c3c" providerId="ADAL" clId="{0B383EB7-E5B4-4784-8021-780331DD65FB}" dt="2022-02-06T13:10:29.725" v="4755" actId="14100"/>
          <ac:spMkLst>
            <pc:docMk/>
            <pc:sldMk cId="4037400673" sldId="285"/>
            <ac:spMk id="6" creationId="{89BD8DE5-637E-4F58-86B4-9860865BA86C}"/>
          </ac:spMkLst>
        </pc:spChg>
      </pc:sldChg>
      <pc:sldChg chg="modSp new mod">
        <pc:chgData name="Matahari Nendya" userId="1a1e95a6-b11e-4262-838a-feaa42c98c3c" providerId="ADAL" clId="{0B383EB7-E5B4-4784-8021-780331DD65FB}" dt="2022-02-06T12:48:26.461" v="4402" actId="6549"/>
        <pc:sldMkLst>
          <pc:docMk/>
          <pc:sldMk cId="40360213" sldId="286"/>
        </pc:sldMkLst>
        <pc:spChg chg="mod">
          <ac:chgData name="Matahari Nendya" userId="1a1e95a6-b11e-4262-838a-feaa42c98c3c" providerId="ADAL" clId="{0B383EB7-E5B4-4784-8021-780331DD65FB}" dt="2022-02-06T11:23:54.380" v="2544" actId="20577"/>
          <ac:spMkLst>
            <pc:docMk/>
            <pc:sldMk cId="40360213" sldId="286"/>
            <ac:spMk id="2" creationId="{3324BE23-722F-4247-B23B-2E97EB162254}"/>
          </ac:spMkLst>
        </pc:spChg>
        <pc:spChg chg="mod">
          <ac:chgData name="Matahari Nendya" userId="1a1e95a6-b11e-4262-838a-feaa42c98c3c" providerId="ADAL" clId="{0B383EB7-E5B4-4784-8021-780331DD65FB}" dt="2022-02-06T12:48:26.461" v="4402" actId="6549"/>
          <ac:spMkLst>
            <pc:docMk/>
            <pc:sldMk cId="40360213" sldId="286"/>
            <ac:spMk id="3" creationId="{E2CFE7CB-C412-48B4-8718-229397C018DC}"/>
          </ac:spMkLst>
        </pc:spChg>
      </pc:sldChg>
      <pc:sldChg chg="addSp delSp modSp new mod">
        <pc:chgData name="Matahari Nendya" userId="1a1e95a6-b11e-4262-838a-feaa42c98c3c" providerId="ADAL" clId="{0B383EB7-E5B4-4784-8021-780331DD65FB}" dt="2022-02-06T13:10:43.276" v="4756" actId="14100"/>
        <pc:sldMkLst>
          <pc:docMk/>
          <pc:sldMk cId="3953852046" sldId="287"/>
        </pc:sldMkLst>
        <pc:spChg chg="mod">
          <ac:chgData name="Matahari Nendya" userId="1a1e95a6-b11e-4262-838a-feaa42c98c3c" providerId="ADAL" clId="{0B383EB7-E5B4-4784-8021-780331DD65FB}" dt="2022-02-06T13:10:43.276" v="4756" actId="14100"/>
          <ac:spMkLst>
            <pc:docMk/>
            <pc:sldMk cId="3953852046" sldId="287"/>
            <ac:spMk id="2" creationId="{5F2F4037-8636-419C-99AB-72B2BE587559}"/>
          </ac:spMkLst>
        </pc:spChg>
        <pc:spChg chg="del">
          <ac:chgData name="Matahari Nendya" userId="1a1e95a6-b11e-4262-838a-feaa42c98c3c" providerId="ADAL" clId="{0B383EB7-E5B4-4784-8021-780331DD65FB}" dt="2022-02-06T11:27:46.299" v="2708" actId="478"/>
          <ac:spMkLst>
            <pc:docMk/>
            <pc:sldMk cId="3953852046" sldId="287"/>
            <ac:spMk id="3" creationId="{70F12FB8-2B35-4226-B6F1-D2B946EF55F6}"/>
          </ac:spMkLst>
        </pc:sp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3953852046" sldId="287"/>
            <ac:picMk id="4" creationId="{319DCAE9-52D6-48A9-A9A8-15B7108C9DC1}"/>
          </ac:picMkLst>
        </pc:picChg>
      </pc:sldChg>
      <pc:sldChg chg="addSp delSp modSp new mod">
        <pc:chgData name="Matahari Nendya" userId="1a1e95a6-b11e-4262-838a-feaa42c98c3c" providerId="ADAL" clId="{0B383EB7-E5B4-4784-8021-780331DD65FB}" dt="2022-02-06T12:48:59.318" v="4409" actId="1076"/>
        <pc:sldMkLst>
          <pc:docMk/>
          <pc:sldMk cId="888604845" sldId="288"/>
        </pc:sldMkLst>
        <pc:spChg chg="mod">
          <ac:chgData name="Matahari Nendya" userId="1a1e95a6-b11e-4262-838a-feaa42c98c3c" providerId="ADAL" clId="{0B383EB7-E5B4-4784-8021-780331DD65FB}" dt="2022-02-06T12:48:48.373" v="4407" actId="404"/>
          <ac:spMkLst>
            <pc:docMk/>
            <pc:sldMk cId="888604845" sldId="288"/>
            <ac:spMk id="2" creationId="{F94E6927-CFB5-4652-9DDE-C3AFB1E099BE}"/>
          </ac:spMkLst>
        </pc:spChg>
        <pc:spChg chg="del">
          <ac:chgData name="Matahari Nendya" userId="1a1e95a6-b11e-4262-838a-feaa42c98c3c" providerId="ADAL" clId="{0B383EB7-E5B4-4784-8021-780331DD65FB}" dt="2022-02-06T11:31:48.229" v="2776" actId="478"/>
          <ac:spMkLst>
            <pc:docMk/>
            <pc:sldMk cId="888604845" sldId="288"/>
            <ac:spMk id="3" creationId="{68ED276A-F62E-4246-B4E7-F8C498F5C523}"/>
          </ac:spMkLst>
        </pc:spChg>
        <pc:spChg chg="add del">
          <ac:chgData name="Matahari Nendya" userId="1a1e95a6-b11e-4262-838a-feaa42c98c3c" providerId="ADAL" clId="{0B383EB7-E5B4-4784-8021-780331DD65FB}" dt="2022-02-06T11:32:03.652" v="2778" actId="478"/>
          <ac:spMkLst>
            <pc:docMk/>
            <pc:sldMk cId="888604845" sldId="288"/>
            <ac:spMk id="4" creationId="{847A8477-917B-4A0C-87E4-189C1D5C10DB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5" creationId="{FA1BF236-1668-421F-A641-91B235F2E91C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6" creationId="{5E937207-C7DA-4D0C-A8D7-4620A95AF6FB}"/>
          </ac:spMkLst>
        </pc:spChg>
        <pc:spChg chg="add mod">
          <ac:chgData name="Matahari Nendya" userId="1a1e95a6-b11e-4262-838a-feaa42c98c3c" providerId="ADAL" clId="{0B383EB7-E5B4-4784-8021-780331DD65FB}" dt="2022-02-06T12:48:59.318" v="4409" actId="1076"/>
          <ac:spMkLst>
            <pc:docMk/>
            <pc:sldMk cId="888604845" sldId="288"/>
            <ac:spMk id="7" creationId="{D31252E3-F246-4830-862C-5C205CCE7F99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8" creationId="{9C1890AC-3D75-4F8B-B4B5-240795A3E9C7}"/>
          </ac:spMkLst>
        </pc:spChg>
        <pc:spChg chg="add mod topLvl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2" creationId="{E254A5AA-097B-4A37-B3DE-AAD4536D91F0}"/>
          </ac:spMkLst>
        </pc:spChg>
        <pc:spChg chg="add mod topLvl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3" creationId="{D67BC770-3412-4586-B0AA-DE0C2A32B41E}"/>
          </ac:spMkLst>
        </pc:spChg>
        <pc:spChg chg="add mod topLvl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4" creationId="{698C248C-A80A-4274-B411-DD2CE0B15793}"/>
          </ac:spMkLst>
        </pc:spChg>
        <pc:spChg chg="add mod topLvl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5" creationId="{4C0707F8-3B03-4568-A6E7-2AAE6EDDCA1A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7" creationId="{0F78180D-D180-4F8D-B385-5512C2E08C5F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8" creationId="{22325783-8035-47DB-9399-CD089415AA49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9" creationId="{0889993E-471A-4853-8201-980C453D6100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20" creationId="{C70728B6-C168-419A-A0BC-15491C4A3C03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24" creationId="{6158ECD6-ABAA-4958-AAD1-0DAA543A870E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25" creationId="{6D02D77A-EF82-4252-BE16-1D52D402272A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30" creationId="{D659AA5B-358E-4F64-A048-C66E9D79FD32}"/>
          </ac:spMkLst>
        </pc:spChg>
        <pc:spChg chg="add del mod">
          <ac:chgData name="Matahari Nendya" userId="1a1e95a6-b11e-4262-838a-feaa42c98c3c" providerId="ADAL" clId="{0B383EB7-E5B4-4784-8021-780331DD65FB}" dt="2022-02-06T11:45:16.554" v="3119"/>
          <ac:spMkLst>
            <pc:docMk/>
            <pc:sldMk cId="888604845" sldId="288"/>
            <ac:spMk id="31" creationId="{E4581E4D-FF9A-47BF-9CAB-D1C747F2C91D}"/>
          </ac:spMkLst>
        </pc:spChg>
        <pc:spChg chg="mod">
          <ac:chgData name="Matahari Nendya" userId="1a1e95a6-b11e-4262-838a-feaa42c98c3c" providerId="ADAL" clId="{0B383EB7-E5B4-4784-8021-780331DD65FB}" dt="2022-02-06T11:45:11.634" v="3112" actId="20577"/>
          <ac:spMkLst>
            <pc:docMk/>
            <pc:sldMk cId="888604845" sldId="288"/>
            <ac:spMk id="33" creationId="{4AF8CFA4-DBC0-45AD-B74E-9C43643BF8FB}"/>
          </ac:spMkLst>
        </pc:spChg>
        <pc:spChg chg="mod">
          <ac:chgData name="Matahari Nendya" userId="1a1e95a6-b11e-4262-838a-feaa42c98c3c" providerId="ADAL" clId="{0B383EB7-E5B4-4784-8021-780331DD65FB}" dt="2022-02-06T11:44:35.619" v="3102"/>
          <ac:spMkLst>
            <pc:docMk/>
            <pc:sldMk cId="888604845" sldId="288"/>
            <ac:spMk id="34" creationId="{358D3FF5-FCB7-44BD-A222-49E7803ABF73}"/>
          </ac:spMkLst>
        </pc:spChg>
        <pc:spChg chg="mod">
          <ac:chgData name="Matahari Nendya" userId="1a1e95a6-b11e-4262-838a-feaa42c98c3c" providerId="ADAL" clId="{0B383EB7-E5B4-4784-8021-780331DD65FB}" dt="2022-02-06T11:44:35.619" v="3102"/>
          <ac:spMkLst>
            <pc:docMk/>
            <pc:sldMk cId="888604845" sldId="288"/>
            <ac:spMk id="35" creationId="{0407D686-F136-488A-A197-200CDD6EA8A0}"/>
          </ac:spMkLst>
        </pc:spChg>
        <pc:spChg chg="mod">
          <ac:chgData name="Matahari Nendya" userId="1a1e95a6-b11e-4262-838a-feaa42c98c3c" providerId="ADAL" clId="{0B383EB7-E5B4-4784-8021-780331DD65FB}" dt="2022-02-06T11:45:12.089" v="3114" actId="6549"/>
          <ac:spMkLst>
            <pc:docMk/>
            <pc:sldMk cId="888604845" sldId="288"/>
            <ac:spMk id="36" creationId="{5E3D2834-D81E-46E5-BD0D-A6444E260431}"/>
          </ac:spMkLst>
        </pc:spChg>
        <pc:grpChg chg="add mod">
          <ac:chgData name="Matahari Nendya" userId="1a1e95a6-b11e-4262-838a-feaa42c98c3c" providerId="ADAL" clId="{0B383EB7-E5B4-4784-8021-780331DD65FB}" dt="2022-02-06T12:47:12.287" v="4381"/>
          <ac:grpSpMkLst>
            <pc:docMk/>
            <pc:sldMk cId="888604845" sldId="288"/>
            <ac:grpSpMk id="11" creationId="{B6DC1851-2DEF-41A4-B0AA-C04ED3C35E13}"/>
          </ac:grpSpMkLst>
        </pc:grpChg>
        <pc:grpChg chg="add del mod">
          <ac:chgData name="Matahari Nendya" userId="1a1e95a6-b11e-4262-838a-feaa42c98c3c" providerId="ADAL" clId="{0B383EB7-E5B4-4784-8021-780331DD65FB}" dt="2022-02-06T11:45:26.234" v="3120" actId="165"/>
          <ac:grpSpMkLst>
            <pc:docMk/>
            <pc:sldMk cId="888604845" sldId="288"/>
            <ac:grpSpMk id="22" creationId="{A1D27623-0E5B-4CD3-AFF4-D7CBF44DADA3}"/>
          </ac:grpSpMkLst>
        </pc:grpChg>
        <pc:grpChg chg="add mod">
          <ac:chgData name="Matahari Nendya" userId="1a1e95a6-b11e-4262-838a-feaa42c98c3c" providerId="ADAL" clId="{0B383EB7-E5B4-4784-8021-780331DD65FB}" dt="2022-02-06T12:47:12.287" v="4381"/>
          <ac:grpSpMkLst>
            <pc:docMk/>
            <pc:sldMk cId="888604845" sldId="288"/>
            <ac:grpSpMk id="23" creationId="{D27EE940-9F77-4F87-BED3-1333662AD373}"/>
          </ac:grpSpMkLst>
        </pc:grpChg>
        <pc:grpChg chg="add del mod">
          <ac:chgData name="Matahari Nendya" userId="1a1e95a6-b11e-4262-838a-feaa42c98c3c" providerId="ADAL" clId="{0B383EB7-E5B4-4784-8021-780331DD65FB}" dt="2022-02-06T11:45:13.313" v="3116"/>
          <ac:grpSpMkLst>
            <pc:docMk/>
            <pc:sldMk cId="888604845" sldId="288"/>
            <ac:grpSpMk id="32" creationId="{486133E2-C808-449A-AE11-3D5AFDB788A6}"/>
          </ac:grpSpMkLst>
        </pc:grpChg>
        <pc:picChg chg="add del">
          <ac:chgData name="Matahari Nendya" userId="1a1e95a6-b11e-4262-838a-feaa42c98c3c" providerId="ADAL" clId="{0B383EB7-E5B4-4784-8021-780331DD65FB}" dt="2022-02-06T11:35:39.164" v="2861" actId="478"/>
          <ac:picMkLst>
            <pc:docMk/>
            <pc:sldMk cId="888604845" sldId="288"/>
            <ac:picMk id="10" creationId="{69FD7F21-A3AC-425D-AAAC-4681C36D385A}"/>
          </ac:picMkLst>
        </pc:picChg>
        <pc:picChg chg="add mod topLvl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6" creationId="{5E99BE28-ECFB-4463-9967-4EFFA55D97E2}"/>
          </ac:picMkLst>
        </pc:picChg>
        <pc:picChg chg="add del mod">
          <ac:chgData name="Matahari Nendya" userId="1a1e95a6-b11e-4262-838a-feaa42c98c3c" providerId="ADAL" clId="{0B383EB7-E5B4-4784-8021-780331DD65FB}" dt="2022-02-06T11:37:12.764" v="2887" actId="478"/>
          <ac:picMkLst>
            <pc:docMk/>
            <pc:sldMk cId="888604845" sldId="288"/>
            <ac:picMk id="21" creationId="{5036D2C4-6A0E-4F29-B4B6-07A637603103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026" creationId="{853D55FE-7F7D-4231-A6F3-BC0409D72789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028" creationId="{EDC6929E-25BF-4CB6-B9AD-06C89408FB23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030" creationId="{773D0B4C-CB91-4D7F-9FF0-24ADF046748B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032" creationId="{3FD49328-A6A1-4301-9CD9-5985AF8721B1}"/>
          </ac:picMkLst>
        </pc:picChg>
      </pc:sldChg>
      <pc:sldChg chg="modSp new mod">
        <pc:chgData name="Matahari Nendya" userId="1a1e95a6-b11e-4262-838a-feaa42c98c3c" providerId="ADAL" clId="{0B383EB7-E5B4-4784-8021-780331DD65FB}" dt="2022-02-06T12:47:12.439" v="4382" actId="27636"/>
        <pc:sldMkLst>
          <pc:docMk/>
          <pc:sldMk cId="3491568447" sldId="289"/>
        </pc:sldMkLst>
        <pc:spChg chg="mod">
          <ac:chgData name="Matahari Nendya" userId="1a1e95a6-b11e-4262-838a-feaa42c98c3c" providerId="ADAL" clId="{0B383EB7-E5B4-4784-8021-780331DD65FB}" dt="2022-02-06T11:46:16.749" v="3191" actId="20577"/>
          <ac:spMkLst>
            <pc:docMk/>
            <pc:sldMk cId="3491568447" sldId="289"/>
            <ac:spMk id="2" creationId="{93F96651-51F9-42B1-A1C6-B7ACC9C541B8}"/>
          </ac:spMkLst>
        </pc:spChg>
        <pc:spChg chg="mod">
          <ac:chgData name="Matahari Nendya" userId="1a1e95a6-b11e-4262-838a-feaa42c98c3c" providerId="ADAL" clId="{0B383EB7-E5B4-4784-8021-780331DD65FB}" dt="2022-02-06T12:47:12.439" v="4382" actId="27636"/>
          <ac:spMkLst>
            <pc:docMk/>
            <pc:sldMk cId="3491568447" sldId="289"/>
            <ac:spMk id="3" creationId="{3C1F8CB3-43E7-40D8-A4B5-83F0ACD61FD2}"/>
          </ac:spMkLst>
        </pc:spChg>
      </pc:sldChg>
      <pc:sldChg chg="new del">
        <pc:chgData name="Matahari Nendya" userId="1a1e95a6-b11e-4262-838a-feaa42c98c3c" providerId="ADAL" clId="{0B383EB7-E5B4-4784-8021-780331DD65FB}" dt="2022-02-06T11:49:32.982" v="3270" actId="47"/>
        <pc:sldMkLst>
          <pc:docMk/>
          <pc:sldMk cId="52797621" sldId="290"/>
        </pc:sldMkLst>
      </pc:sldChg>
      <pc:sldChg chg="modSp add mod">
        <pc:chgData name="Matahari Nendya" userId="1a1e95a6-b11e-4262-838a-feaa42c98c3c" providerId="ADAL" clId="{0B383EB7-E5B4-4784-8021-780331DD65FB}" dt="2022-02-06T12:49:15.195" v="4415" actId="6549"/>
        <pc:sldMkLst>
          <pc:docMk/>
          <pc:sldMk cId="3243588947" sldId="290"/>
        </pc:sldMkLst>
        <pc:spChg chg="mod">
          <ac:chgData name="Matahari Nendya" userId="1a1e95a6-b11e-4262-838a-feaa42c98c3c" providerId="ADAL" clId="{0B383EB7-E5B4-4784-8021-780331DD65FB}" dt="2022-02-06T11:49:39.821" v="3275" actId="20577"/>
          <ac:spMkLst>
            <pc:docMk/>
            <pc:sldMk cId="3243588947" sldId="290"/>
            <ac:spMk id="2" creationId="{93F96651-51F9-42B1-A1C6-B7ACC9C541B8}"/>
          </ac:spMkLst>
        </pc:spChg>
        <pc:spChg chg="mod">
          <ac:chgData name="Matahari Nendya" userId="1a1e95a6-b11e-4262-838a-feaa42c98c3c" providerId="ADAL" clId="{0B383EB7-E5B4-4784-8021-780331DD65FB}" dt="2022-02-06T12:49:15.195" v="4415" actId="6549"/>
          <ac:spMkLst>
            <pc:docMk/>
            <pc:sldMk cId="3243588947" sldId="290"/>
            <ac:spMk id="3" creationId="{3C1F8CB3-43E7-40D8-A4B5-83F0ACD61FD2}"/>
          </ac:spMkLst>
        </pc:spChg>
      </pc:sldChg>
      <pc:sldChg chg="modSp new mod">
        <pc:chgData name="Matahari Nendya" userId="1a1e95a6-b11e-4262-838a-feaa42c98c3c" providerId="ADAL" clId="{0B383EB7-E5B4-4784-8021-780331DD65FB}" dt="2022-02-06T12:49:12.221" v="4414" actId="6549"/>
        <pc:sldMkLst>
          <pc:docMk/>
          <pc:sldMk cId="3769117632" sldId="291"/>
        </pc:sldMkLst>
        <pc:spChg chg="mod">
          <ac:chgData name="Matahari Nendya" userId="1a1e95a6-b11e-4262-838a-feaa42c98c3c" providerId="ADAL" clId="{0B383EB7-E5B4-4784-8021-780331DD65FB}" dt="2022-02-06T11:57:22.358" v="3344" actId="20577"/>
          <ac:spMkLst>
            <pc:docMk/>
            <pc:sldMk cId="3769117632" sldId="291"/>
            <ac:spMk id="2" creationId="{69374125-5D71-4C22-B398-99FD3037706A}"/>
          </ac:spMkLst>
        </pc:spChg>
        <pc:spChg chg="mod">
          <ac:chgData name="Matahari Nendya" userId="1a1e95a6-b11e-4262-838a-feaa42c98c3c" providerId="ADAL" clId="{0B383EB7-E5B4-4784-8021-780331DD65FB}" dt="2022-02-06T12:49:12.221" v="4414" actId="6549"/>
          <ac:spMkLst>
            <pc:docMk/>
            <pc:sldMk cId="3769117632" sldId="291"/>
            <ac:spMk id="3" creationId="{EEC70208-DCF2-4904-8D4C-31C08E06873A}"/>
          </ac:spMkLst>
        </pc:spChg>
      </pc:sldChg>
      <pc:sldChg chg="addSp modSp new mod">
        <pc:chgData name="Matahari Nendya" userId="1a1e95a6-b11e-4262-838a-feaa42c98c3c" providerId="ADAL" clId="{0B383EB7-E5B4-4784-8021-780331DD65FB}" dt="2022-02-06T12:47:12.287" v="4381"/>
        <pc:sldMkLst>
          <pc:docMk/>
          <pc:sldMk cId="4214035478" sldId="292"/>
        </pc:sldMkLst>
        <pc:spChg chg="mod">
          <ac:chgData name="Matahari Nendya" userId="1a1e95a6-b11e-4262-838a-feaa42c98c3c" providerId="ADAL" clId="{0B383EB7-E5B4-4784-8021-780331DD65FB}" dt="2022-02-06T11:59:52.950" v="3366" actId="20577"/>
          <ac:spMkLst>
            <pc:docMk/>
            <pc:sldMk cId="4214035478" sldId="292"/>
            <ac:spMk id="2" creationId="{1659E6E1-62E5-4276-989F-050A548CDFC7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214035478" sldId="292"/>
            <ac:spMk id="3" creationId="{20DE3607-161A-49B6-813A-C1503E6ABFBD}"/>
          </ac:spMkLst>
        </pc:sp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4214035478" sldId="292"/>
            <ac:picMk id="5" creationId="{93335F4A-C5AA-446B-9C33-DE4F6DC78006}"/>
          </ac:picMkLst>
        </pc:picChg>
      </pc:sldChg>
      <pc:sldChg chg="addSp delSp modSp new mod">
        <pc:chgData name="Matahari Nendya" userId="1a1e95a6-b11e-4262-838a-feaa42c98c3c" providerId="ADAL" clId="{0B383EB7-E5B4-4784-8021-780331DD65FB}" dt="2022-02-06T12:49:29.610" v="4419" actId="1076"/>
        <pc:sldMkLst>
          <pc:docMk/>
          <pc:sldMk cId="1872055900" sldId="293"/>
        </pc:sldMkLst>
        <pc:spChg chg="mod">
          <ac:chgData name="Matahari Nendya" userId="1a1e95a6-b11e-4262-838a-feaa42c98c3c" providerId="ADAL" clId="{0B383EB7-E5B4-4784-8021-780331DD65FB}" dt="2022-02-06T12:03:45.894" v="3417" actId="20577"/>
          <ac:spMkLst>
            <pc:docMk/>
            <pc:sldMk cId="1872055900" sldId="293"/>
            <ac:spMk id="2" creationId="{A3FA7756-AFB8-435A-A1A1-93BB0C6D6723}"/>
          </ac:spMkLst>
        </pc:spChg>
        <pc:spChg chg="del">
          <ac:chgData name="Matahari Nendya" userId="1a1e95a6-b11e-4262-838a-feaa42c98c3c" providerId="ADAL" clId="{0B383EB7-E5B4-4784-8021-780331DD65FB}" dt="2022-02-06T12:02:45.134" v="3398" actId="478"/>
          <ac:spMkLst>
            <pc:docMk/>
            <pc:sldMk cId="1872055900" sldId="293"/>
            <ac:spMk id="3" creationId="{BBCB3CBC-4837-4E19-860A-A2281C19DDD1}"/>
          </ac:spMkLst>
        </pc:spChg>
        <pc:picChg chg="add mod">
          <ac:chgData name="Matahari Nendya" userId="1a1e95a6-b11e-4262-838a-feaa42c98c3c" providerId="ADAL" clId="{0B383EB7-E5B4-4784-8021-780331DD65FB}" dt="2022-02-06T12:49:29.610" v="4419" actId="1076"/>
          <ac:picMkLst>
            <pc:docMk/>
            <pc:sldMk cId="1872055900" sldId="293"/>
            <ac:picMk id="4" creationId="{84604587-970A-43E9-ABAF-9DB667E2211C}"/>
          </ac:picMkLst>
        </pc:picChg>
      </pc:sldChg>
      <pc:sldChg chg="addSp delSp modSp add mod ord">
        <pc:chgData name="Matahari Nendya" userId="1a1e95a6-b11e-4262-838a-feaa42c98c3c" providerId="ADAL" clId="{0B383EB7-E5B4-4784-8021-780331DD65FB}" dt="2022-02-06T12:49:36.539" v="4422" actId="1076"/>
        <pc:sldMkLst>
          <pc:docMk/>
          <pc:sldMk cId="2038743366" sldId="294"/>
        </pc:sldMkLst>
        <pc:spChg chg="mod">
          <ac:chgData name="Matahari Nendya" userId="1a1e95a6-b11e-4262-838a-feaa42c98c3c" providerId="ADAL" clId="{0B383EB7-E5B4-4784-8021-780331DD65FB}" dt="2022-02-06T12:03:27.614" v="3410" actId="20577"/>
          <ac:spMkLst>
            <pc:docMk/>
            <pc:sldMk cId="2038743366" sldId="294"/>
            <ac:spMk id="2" creationId="{A3FA7756-AFB8-435A-A1A1-93BB0C6D6723}"/>
          </ac:spMkLst>
        </pc:spChg>
        <pc:picChg chg="del">
          <ac:chgData name="Matahari Nendya" userId="1a1e95a6-b11e-4262-838a-feaa42c98c3c" providerId="ADAL" clId="{0B383EB7-E5B4-4784-8021-780331DD65FB}" dt="2022-02-06T12:03:32.014" v="3411" actId="478"/>
          <ac:picMkLst>
            <pc:docMk/>
            <pc:sldMk cId="2038743366" sldId="294"/>
            <ac:picMk id="4" creationId="{84604587-970A-43E9-ABAF-9DB667E2211C}"/>
          </ac:picMkLst>
        </pc:picChg>
        <pc:picChg chg="add mod">
          <ac:chgData name="Matahari Nendya" userId="1a1e95a6-b11e-4262-838a-feaa42c98c3c" providerId="ADAL" clId="{0B383EB7-E5B4-4784-8021-780331DD65FB}" dt="2022-02-06T12:49:36.539" v="4422" actId="1076"/>
          <ac:picMkLst>
            <pc:docMk/>
            <pc:sldMk cId="2038743366" sldId="294"/>
            <ac:picMk id="5" creationId="{A2D9E7E5-FB03-448B-B808-0BCFD1509129}"/>
          </ac:picMkLst>
        </pc:picChg>
      </pc:sldChg>
      <pc:sldChg chg="addSp delSp modSp new mod">
        <pc:chgData name="Matahari Nendya" userId="1a1e95a6-b11e-4262-838a-feaa42c98c3c" providerId="ADAL" clId="{0B383EB7-E5B4-4784-8021-780331DD65FB}" dt="2022-02-06T12:49:42.403" v="4424" actId="14100"/>
        <pc:sldMkLst>
          <pc:docMk/>
          <pc:sldMk cId="2554811773" sldId="295"/>
        </pc:sldMkLst>
        <pc:spChg chg="mod">
          <ac:chgData name="Matahari Nendya" userId="1a1e95a6-b11e-4262-838a-feaa42c98c3c" providerId="ADAL" clId="{0B383EB7-E5B4-4784-8021-780331DD65FB}" dt="2022-02-06T12:04:12.134" v="3443" actId="20577"/>
          <ac:spMkLst>
            <pc:docMk/>
            <pc:sldMk cId="2554811773" sldId="295"/>
            <ac:spMk id="2" creationId="{6423E09C-D878-4713-8291-2D9777797694}"/>
          </ac:spMkLst>
        </pc:spChg>
        <pc:spChg chg="del">
          <ac:chgData name="Matahari Nendya" userId="1a1e95a6-b11e-4262-838a-feaa42c98c3c" providerId="ADAL" clId="{0B383EB7-E5B4-4784-8021-780331DD65FB}" dt="2022-02-06T12:04:21.974" v="3445" actId="478"/>
          <ac:spMkLst>
            <pc:docMk/>
            <pc:sldMk cId="2554811773" sldId="295"/>
            <ac:spMk id="3" creationId="{B818180D-14D9-4DDB-A987-A6AA24C8ABB3}"/>
          </ac:spMkLst>
        </pc:spChg>
        <pc:picChg chg="add mod">
          <ac:chgData name="Matahari Nendya" userId="1a1e95a6-b11e-4262-838a-feaa42c98c3c" providerId="ADAL" clId="{0B383EB7-E5B4-4784-8021-780331DD65FB}" dt="2022-02-06T12:49:42.403" v="4424" actId="14100"/>
          <ac:picMkLst>
            <pc:docMk/>
            <pc:sldMk cId="2554811773" sldId="295"/>
            <ac:picMk id="4" creationId="{FEDC0DF9-2AA1-46A4-8352-E0605956A658}"/>
          </ac:picMkLst>
        </pc:picChg>
      </pc:sldChg>
      <pc:sldChg chg="addSp delSp modSp new mod modClrScheme chgLayout">
        <pc:chgData name="Matahari Nendya" userId="1a1e95a6-b11e-4262-838a-feaa42c98c3c" providerId="ADAL" clId="{0B383EB7-E5B4-4784-8021-780331DD65FB}" dt="2022-02-06T12:53:02.595" v="4514" actId="14100"/>
        <pc:sldMkLst>
          <pc:docMk/>
          <pc:sldMk cId="435552566" sldId="296"/>
        </pc:sldMkLst>
        <pc:spChg chg="mod ord">
          <ac:chgData name="Matahari Nendya" userId="1a1e95a6-b11e-4262-838a-feaa42c98c3c" providerId="ADAL" clId="{0B383EB7-E5B4-4784-8021-780331DD65FB}" dt="2022-02-06T12:08:53.381" v="3478" actId="700"/>
          <ac:spMkLst>
            <pc:docMk/>
            <pc:sldMk cId="435552566" sldId="296"/>
            <ac:spMk id="2" creationId="{D1969FC6-010A-45B7-85A9-F1A1195FB8EB}"/>
          </ac:spMkLst>
        </pc:spChg>
        <pc:spChg chg="add del mod ord">
          <ac:chgData name="Matahari Nendya" userId="1a1e95a6-b11e-4262-838a-feaa42c98c3c" providerId="ADAL" clId="{0B383EB7-E5B4-4784-8021-780331DD65FB}" dt="2022-02-06T12:52:55.830" v="4511" actId="27636"/>
          <ac:spMkLst>
            <pc:docMk/>
            <pc:sldMk cId="435552566" sldId="296"/>
            <ac:spMk id="3" creationId="{5DD17A91-3471-41BC-BB3B-4E4DEBE71FFD}"/>
          </ac:spMkLst>
        </pc:spChg>
        <pc:spChg chg="add del mod ord">
          <ac:chgData name="Matahari Nendya" userId="1a1e95a6-b11e-4262-838a-feaa42c98c3c" providerId="ADAL" clId="{0B383EB7-E5B4-4784-8021-780331DD65FB}" dt="2022-02-06T12:08:53.381" v="3478" actId="700"/>
          <ac:spMkLst>
            <pc:docMk/>
            <pc:sldMk cId="435552566" sldId="296"/>
            <ac:spMk id="4" creationId="{092D4FFE-3286-4B1B-88FC-125597F9B492}"/>
          </ac:spMkLst>
        </pc:spChg>
        <pc:spChg chg="add del mod ord">
          <ac:chgData name="Matahari Nendya" userId="1a1e95a6-b11e-4262-838a-feaa42c98c3c" providerId="ADAL" clId="{0B383EB7-E5B4-4784-8021-780331DD65FB}" dt="2022-02-06T12:08:53.381" v="3478" actId="700"/>
          <ac:spMkLst>
            <pc:docMk/>
            <pc:sldMk cId="435552566" sldId="296"/>
            <ac:spMk id="5" creationId="{03ADDE25-432C-49AA-987E-743EF790EAAE}"/>
          </ac:spMkLst>
        </pc:spChg>
        <pc:spChg chg="add del mod">
          <ac:chgData name="Matahari Nendya" userId="1a1e95a6-b11e-4262-838a-feaa42c98c3c" providerId="ADAL" clId="{0B383EB7-E5B4-4784-8021-780331DD65FB}" dt="2022-02-06T12:51:31.039" v="4467" actId="22"/>
          <ac:spMkLst>
            <pc:docMk/>
            <pc:sldMk cId="435552566" sldId="296"/>
            <ac:spMk id="8" creationId="{EF026107-BB84-42E6-9242-C19F71237B86}"/>
          </ac:spMkLst>
        </pc:spChg>
        <pc:spChg chg="add mod">
          <ac:chgData name="Matahari Nendya" userId="1a1e95a6-b11e-4262-838a-feaa42c98c3c" providerId="ADAL" clId="{0B383EB7-E5B4-4784-8021-780331DD65FB}" dt="2022-02-06T12:52:45.467" v="4504" actId="1076"/>
          <ac:spMkLst>
            <pc:docMk/>
            <pc:sldMk cId="435552566" sldId="296"/>
            <ac:spMk id="9" creationId="{6DEAB862-3883-4AE3-BA53-EF6D276538DE}"/>
          </ac:spMkLst>
        </pc:spChg>
        <pc:picChg chg="add mod">
          <ac:chgData name="Matahari Nendya" userId="1a1e95a6-b11e-4262-838a-feaa42c98c3c" providerId="ADAL" clId="{0B383EB7-E5B4-4784-8021-780331DD65FB}" dt="2022-02-06T12:53:02.595" v="4514" actId="14100"/>
          <ac:picMkLst>
            <pc:docMk/>
            <pc:sldMk cId="435552566" sldId="296"/>
            <ac:picMk id="6" creationId="{5BAD0256-7315-426E-A77B-61ED88AA0DEF}"/>
          </ac:picMkLst>
        </pc:picChg>
      </pc:sldChg>
      <pc:sldChg chg="addSp modSp new mod">
        <pc:chgData name="Matahari Nendya" userId="1a1e95a6-b11e-4262-838a-feaa42c98c3c" providerId="ADAL" clId="{0B383EB7-E5B4-4784-8021-780331DD65FB}" dt="2022-02-06T13:14:45.125" v="4783" actId="2710"/>
        <pc:sldMkLst>
          <pc:docMk/>
          <pc:sldMk cId="3772344347" sldId="297"/>
        </pc:sldMkLst>
        <pc:spChg chg="mod">
          <ac:chgData name="Matahari Nendya" userId="1a1e95a6-b11e-4262-838a-feaa42c98c3c" providerId="ADAL" clId="{0B383EB7-E5B4-4784-8021-780331DD65FB}" dt="2022-02-06T12:10:40.687" v="3533" actId="20577"/>
          <ac:spMkLst>
            <pc:docMk/>
            <pc:sldMk cId="3772344347" sldId="297"/>
            <ac:spMk id="2" creationId="{E43C84B1-1930-482C-83C8-40FEB00DF5E1}"/>
          </ac:spMkLst>
        </pc:spChg>
        <pc:spChg chg="mod">
          <ac:chgData name="Matahari Nendya" userId="1a1e95a6-b11e-4262-838a-feaa42c98c3c" providerId="ADAL" clId="{0B383EB7-E5B4-4784-8021-780331DD65FB}" dt="2022-02-06T13:14:45.125" v="4783" actId="2710"/>
          <ac:spMkLst>
            <pc:docMk/>
            <pc:sldMk cId="3772344347" sldId="297"/>
            <ac:spMk id="3" creationId="{849EDEC9-6C50-40BF-B456-8175CE672169}"/>
          </ac:spMkLst>
        </pc:spChg>
        <pc:picChg chg="add mod">
          <ac:chgData name="Matahari Nendya" userId="1a1e95a6-b11e-4262-838a-feaa42c98c3c" providerId="ADAL" clId="{0B383EB7-E5B4-4784-8021-780331DD65FB}" dt="2022-02-06T12:53:59.227" v="4522" actId="1076"/>
          <ac:picMkLst>
            <pc:docMk/>
            <pc:sldMk cId="3772344347" sldId="297"/>
            <ac:picMk id="4" creationId="{0D616FB6-9046-4F59-9162-F614F7237F09}"/>
          </ac:picMkLst>
        </pc:picChg>
      </pc:sldChg>
      <pc:sldChg chg="addSp delSp modSp new mod">
        <pc:chgData name="Matahari Nendya" userId="1a1e95a6-b11e-4262-838a-feaa42c98c3c" providerId="ADAL" clId="{0B383EB7-E5B4-4784-8021-780331DD65FB}" dt="2022-02-06T12:56:47.505" v="4589" actId="21"/>
        <pc:sldMkLst>
          <pc:docMk/>
          <pc:sldMk cId="3001197704" sldId="298"/>
        </pc:sldMkLst>
        <pc:spChg chg="mod">
          <ac:chgData name="Matahari Nendya" userId="1a1e95a6-b11e-4262-838a-feaa42c98c3c" providerId="ADAL" clId="{0B383EB7-E5B4-4784-8021-780331DD65FB}" dt="2022-02-06T12:55:52.322" v="4527" actId="20577"/>
          <ac:spMkLst>
            <pc:docMk/>
            <pc:sldMk cId="3001197704" sldId="298"/>
            <ac:spMk id="2" creationId="{8BB9D8F3-8D0F-49CA-82D3-FB3C8DA54AF4}"/>
          </ac:spMkLst>
        </pc:spChg>
        <pc:spChg chg="del">
          <ac:chgData name="Matahari Nendya" userId="1a1e95a6-b11e-4262-838a-feaa42c98c3c" providerId="ADAL" clId="{0B383EB7-E5B4-4784-8021-780331DD65FB}" dt="2022-02-06T12:12:31.839" v="3552" actId="478"/>
          <ac:spMkLst>
            <pc:docMk/>
            <pc:sldMk cId="3001197704" sldId="298"/>
            <ac:spMk id="3" creationId="{D57AC77C-58E7-4223-B6AD-932392924A63}"/>
          </ac:spMkLst>
        </pc:spChg>
        <pc:picChg chg="add del mod">
          <ac:chgData name="Matahari Nendya" userId="1a1e95a6-b11e-4262-838a-feaa42c98c3c" providerId="ADAL" clId="{0B383EB7-E5B4-4784-8021-780331DD65FB}" dt="2022-02-06T12:56:47.505" v="4589" actId="21"/>
          <ac:picMkLst>
            <pc:docMk/>
            <pc:sldMk cId="3001197704" sldId="298"/>
            <ac:picMk id="5" creationId="{8821EDDE-38E6-4DE1-B1BF-CFE27F0ECB75}"/>
          </ac:picMkLst>
        </pc:picChg>
        <pc:picChg chg="add del mod">
          <ac:chgData name="Matahari Nendya" userId="1a1e95a6-b11e-4262-838a-feaa42c98c3c" providerId="ADAL" clId="{0B383EB7-E5B4-4784-8021-780331DD65FB}" dt="2022-02-06T12:55:59.177" v="4529" actId="21"/>
          <ac:picMkLst>
            <pc:docMk/>
            <pc:sldMk cId="3001197704" sldId="298"/>
            <ac:picMk id="7" creationId="{9AA46245-220B-4F45-84FB-5D2521B39F47}"/>
          </ac:picMkLst>
        </pc:picChg>
      </pc:sldChg>
      <pc:sldChg chg="addSp delSp modSp add del mod">
        <pc:chgData name="Matahari Nendya" userId="1a1e95a6-b11e-4262-838a-feaa42c98c3c" providerId="ADAL" clId="{0B383EB7-E5B4-4784-8021-780331DD65FB}" dt="2022-02-06T12:57:57.505" v="4609" actId="47"/>
        <pc:sldMkLst>
          <pc:docMk/>
          <pc:sldMk cId="2752760622" sldId="299"/>
        </pc:sldMkLst>
        <pc:picChg chg="add del mod">
          <ac:chgData name="Matahari Nendya" userId="1a1e95a6-b11e-4262-838a-feaa42c98c3c" providerId="ADAL" clId="{0B383EB7-E5B4-4784-8021-780331DD65FB}" dt="2022-02-06T12:57:18.257" v="4596" actId="21"/>
          <ac:picMkLst>
            <pc:docMk/>
            <pc:sldMk cId="2752760622" sldId="299"/>
            <ac:picMk id="4" creationId="{72FA196D-4E69-4BB0-BBED-B2DAD021BBB2}"/>
          </ac:picMkLst>
        </pc:picChg>
        <pc:picChg chg="del">
          <ac:chgData name="Matahari Nendya" userId="1a1e95a6-b11e-4262-838a-feaa42c98c3c" providerId="ADAL" clId="{0B383EB7-E5B4-4784-8021-780331DD65FB}" dt="2022-02-06T12:13:41.191" v="3607" actId="478"/>
          <ac:picMkLst>
            <pc:docMk/>
            <pc:sldMk cId="2752760622" sldId="299"/>
            <ac:picMk id="5" creationId="{8821EDDE-38E6-4DE1-B1BF-CFE27F0ECB75}"/>
          </ac:picMkLst>
        </pc:picChg>
        <pc:picChg chg="del">
          <ac:chgData name="Matahari Nendya" userId="1a1e95a6-b11e-4262-838a-feaa42c98c3c" providerId="ADAL" clId="{0B383EB7-E5B4-4784-8021-780331DD65FB}" dt="2022-02-06T12:13:41.863" v="3608" actId="478"/>
          <ac:picMkLst>
            <pc:docMk/>
            <pc:sldMk cId="2752760622" sldId="299"/>
            <ac:picMk id="7" creationId="{9AA46245-220B-4F45-84FB-5D2521B39F47}"/>
          </ac:picMkLst>
        </pc:picChg>
      </pc:sldChg>
      <pc:sldChg chg="modSp new mod">
        <pc:chgData name="Matahari Nendya" userId="1a1e95a6-b11e-4262-838a-feaa42c98c3c" providerId="ADAL" clId="{0B383EB7-E5B4-4784-8021-780331DD65FB}" dt="2022-02-06T12:58:17.363" v="4621" actId="20577"/>
        <pc:sldMkLst>
          <pc:docMk/>
          <pc:sldMk cId="2473368983" sldId="300"/>
        </pc:sldMkLst>
        <pc:spChg chg="mod">
          <ac:chgData name="Matahari Nendya" userId="1a1e95a6-b11e-4262-838a-feaa42c98c3c" providerId="ADAL" clId="{0B383EB7-E5B4-4784-8021-780331DD65FB}" dt="2022-02-06T12:14:53.432" v="3634" actId="20577"/>
          <ac:spMkLst>
            <pc:docMk/>
            <pc:sldMk cId="2473368983" sldId="300"/>
            <ac:spMk id="2" creationId="{A2D9B031-985E-412A-94E8-B58CECE2820E}"/>
          </ac:spMkLst>
        </pc:spChg>
        <pc:spChg chg="mod">
          <ac:chgData name="Matahari Nendya" userId="1a1e95a6-b11e-4262-838a-feaa42c98c3c" providerId="ADAL" clId="{0B383EB7-E5B4-4784-8021-780331DD65FB}" dt="2022-02-06T12:58:17.363" v="4621" actId="20577"/>
          <ac:spMkLst>
            <pc:docMk/>
            <pc:sldMk cId="2473368983" sldId="300"/>
            <ac:spMk id="3" creationId="{82276C5F-37A6-472A-8F87-6F73B944B45C}"/>
          </ac:spMkLst>
        </pc:spChg>
      </pc:sldChg>
      <pc:sldChg chg="modSp new mod">
        <pc:chgData name="Matahari Nendya" userId="1a1e95a6-b11e-4262-838a-feaa42c98c3c" providerId="ADAL" clId="{0B383EB7-E5B4-4784-8021-780331DD65FB}" dt="2022-02-06T12:58:23.309" v="4623" actId="403"/>
        <pc:sldMkLst>
          <pc:docMk/>
          <pc:sldMk cId="1538068412" sldId="301"/>
        </pc:sldMkLst>
        <pc:spChg chg="mod">
          <ac:chgData name="Matahari Nendya" userId="1a1e95a6-b11e-4262-838a-feaa42c98c3c" providerId="ADAL" clId="{0B383EB7-E5B4-4784-8021-780331DD65FB}" dt="2022-02-06T12:16:40.487" v="3695" actId="20577"/>
          <ac:spMkLst>
            <pc:docMk/>
            <pc:sldMk cId="1538068412" sldId="301"/>
            <ac:spMk id="2" creationId="{C6EEBFFC-DBA1-49EB-B8B0-F09AEA854501}"/>
          </ac:spMkLst>
        </pc:spChg>
        <pc:spChg chg="mod">
          <ac:chgData name="Matahari Nendya" userId="1a1e95a6-b11e-4262-838a-feaa42c98c3c" providerId="ADAL" clId="{0B383EB7-E5B4-4784-8021-780331DD65FB}" dt="2022-02-06T12:58:23.309" v="4623" actId="403"/>
          <ac:spMkLst>
            <pc:docMk/>
            <pc:sldMk cId="1538068412" sldId="301"/>
            <ac:spMk id="3" creationId="{351B7522-9E5A-42AE-B394-CDB2722FCB2A}"/>
          </ac:spMkLst>
        </pc:spChg>
      </pc:sldChg>
      <pc:sldChg chg="modSp new mod">
        <pc:chgData name="Matahari Nendya" userId="1a1e95a6-b11e-4262-838a-feaa42c98c3c" providerId="ADAL" clId="{0B383EB7-E5B4-4784-8021-780331DD65FB}" dt="2022-02-06T12:58:33.548" v="4629" actId="27636"/>
        <pc:sldMkLst>
          <pc:docMk/>
          <pc:sldMk cId="905391506" sldId="302"/>
        </pc:sldMkLst>
        <pc:spChg chg="mod">
          <ac:chgData name="Matahari Nendya" userId="1a1e95a6-b11e-4262-838a-feaa42c98c3c" providerId="ADAL" clId="{0B383EB7-E5B4-4784-8021-780331DD65FB}" dt="2022-02-06T12:17:33.736" v="3740" actId="20577"/>
          <ac:spMkLst>
            <pc:docMk/>
            <pc:sldMk cId="905391506" sldId="302"/>
            <ac:spMk id="2" creationId="{3470518C-A28D-47FB-9EC1-0FCE0D24B2FE}"/>
          </ac:spMkLst>
        </pc:spChg>
        <pc:spChg chg="mod">
          <ac:chgData name="Matahari Nendya" userId="1a1e95a6-b11e-4262-838a-feaa42c98c3c" providerId="ADAL" clId="{0B383EB7-E5B4-4784-8021-780331DD65FB}" dt="2022-02-06T12:58:33.548" v="4629" actId="27636"/>
          <ac:spMkLst>
            <pc:docMk/>
            <pc:sldMk cId="905391506" sldId="302"/>
            <ac:spMk id="3" creationId="{C444E6F0-245F-47B8-9868-3EF0AEB0A97B}"/>
          </ac:spMkLst>
        </pc:spChg>
      </pc:sldChg>
      <pc:sldChg chg="addSp modSp new mod modClrScheme chgLayout">
        <pc:chgData name="Matahari Nendya" userId="1a1e95a6-b11e-4262-838a-feaa42c98c3c" providerId="ADAL" clId="{0B383EB7-E5B4-4784-8021-780331DD65FB}" dt="2022-02-06T12:47:12.287" v="4381"/>
        <pc:sldMkLst>
          <pc:docMk/>
          <pc:sldMk cId="3868591329" sldId="303"/>
        </pc:sldMkLst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3868591329" sldId="303"/>
            <ac:spMk id="2" creationId="{1A8420D9-2A5B-4E33-9EDF-475A6745C217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3868591329" sldId="303"/>
            <ac:spMk id="3" creationId="{BD89BD52-4582-4930-A68C-59F7B47B4CA6}"/>
          </ac:spMkLst>
        </pc:sp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3868591329" sldId="303"/>
            <ac:picMk id="5" creationId="{D03B1B65-5C0D-4DFF-87A4-C8B6CB7ABA5D}"/>
          </ac:picMkLst>
        </pc:picChg>
      </pc:sldChg>
      <pc:sldChg chg="addSp delSp modSp new mod modClrScheme chgLayout">
        <pc:chgData name="Matahari Nendya" userId="1a1e95a6-b11e-4262-838a-feaa42c98c3c" providerId="ADAL" clId="{0B383EB7-E5B4-4784-8021-780331DD65FB}" dt="2022-02-06T13:01:24.523" v="4688" actId="14100"/>
        <pc:sldMkLst>
          <pc:docMk/>
          <pc:sldMk cId="3997241812" sldId="304"/>
        </pc:sldMkLst>
        <pc:spChg chg="del mod ord">
          <ac:chgData name="Matahari Nendya" userId="1a1e95a6-b11e-4262-838a-feaa42c98c3c" providerId="ADAL" clId="{0B383EB7-E5B4-4784-8021-780331DD65FB}" dt="2022-02-06T12:20:16.831" v="3832" actId="700"/>
          <ac:spMkLst>
            <pc:docMk/>
            <pc:sldMk cId="3997241812" sldId="304"/>
            <ac:spMk id="2" creationId="{ACC44237-17B4-4822-A8EF-09BA74BEBEC4}"/>
          </ac:spMkLst>
        </pc:spChg>
        <pc:spChg chg="del mod ord">
          <ac:chgData name="Matahari Nendya" userId="1a1e95a6-b11e-4262-838a-feaa42c98c3c" providerId="ADAL" clId="{0B383EB7-E5B4-4784-8021-780331DD65FB}" dt="2022-02-06T12:20:16.831" v="3832" actId="700"/>
          <ac:spMkLst>
            <pc:docMk/>
            <pc:sldMk cId="3997241812" sldId="304"/>
            <ac:spMk id="3" creationId="{156D71BF-9B14-4984-9BE5-C96849CA98DA}"/>
          </ac:spMkLst>
        </pc:spChg>
        <pc:spChg chg="del">
          <ac:chgData name="Matahari Nendya" userId="1a1e95a6-b11e-4262-838a-feaa42c98c3c" providerId="ADAL" clId="{0B383EB7-E5B4-4784-8021-780331DD65FB}" dt="2022-02-06T12:20:16.831" v="3832" actId="700"/>
          <ac:spMkLst>
            <pc:docMk/>
            <pc:sldMk cId="3997241812" sldId="304"/>
            <ac:spMk id="4" creationId="{9E3D65A1-B35D-4BF7-9403-A02F10A01063}"/>
          </ac:spMkLst>
        </pc:spChg>
        <pc:spChg chg="add mod ord">
          <ac:chgData name="Matahari Nendya" userId="1a1e95a6-b11e-4262-838a-feaa42c98c3c" providerId="ADAL" clId="{0B383EB7-E5B4-4784-8021-780331DD65FB}" dt="2022-02-06T12:20:30.839" v="3876" actId="20577"/>
          <ac:spMkLst>
            <pc:docMk/>
            <pc:sldMk cId="3997241812" sldId="304"/>
            <ac:spMk id="5" creationId="{3F169476-DFB5-4FC0-8DA4-714A3AA01117}"/>
          </ac:spMkLst>
        </pc:spChg>
        <pc:spChg chg="add mod ord">
          <ac:chgData name="Matahari Nendya" userId="1a1e95a6-b11e-4262-838a-feaa42c98c3c" providerId="ADAL" clId="{0B383EB7-E5B4-4784-8021-780331DD65FB}" dt="2022-02-06T13:01:20.091" v="4686" actId="27636"/>
          <ac:spMkLst>
            <pc:docMk/>
            <pc:sldMk cId="3997241812" sldId="304"/>
            <ac:spMk id="6" creationId="{5395CD6B-6FDC-4506-A02A-A958103B3767}"/>
          </ac:spMkLst>
        </pc:spChg>
        <pc:picChg chg="add mod">
          <ac:chgData name="Matahari Nendya" userId="1a1e95a6-b11e-4262-838a-feaa42c98c3c" providerId="ADAL" clId="{0B383EB7-E5B4-4784-8021-780331DD65FB}" dt="2022-02-06T13:01:24.523" v="4688" actId="14100"/>
          <ac:picMkLst>
            <pc:docMk/>
            <pc:sldMk cId="3997241812" sldId="304"/>
            <ac:picMk id="7" creationId="{773CDDEA-B0C4-4E36-8525-8DCCD63224D1}"/>
          </ac:picMkLst>
        </pc:picChg>
      </pc:sldChg>
      <pc:sldChg chg="modSp new mod">
        <pc:chgData name="Matahari Nendya" userId="1a1e95a6-b11e-4262-838a-feaa42c98c3c" providerId="ADAL" clId="{0B383EB7-E5B4-4784-8021-780331DD65FB}" dt="2022-02-06T13:02:47.869" v="4696" actId="27636"/>
        <pc:sldMkLst>
          <pc:docMk/>
          <pc:sldMk cId="1765709043" sldId="305"/>
        </pc:sldMkLst>
        <pc:spChg chg="mod">
          <ac:chgData name="Matahari Nendya" userId="1a1e95a6-b11e-4262-838a-feaa42c98c3c" providerId="ADAL" clId="{0B383EB7-E5B4-4784-8021-780331DD65FB}" dt="2022-02-06T12:22:04.240" v="3917" actId="20577"/>
          <ac:spMkLst>
            <pc:docMk/>
            <pc:sldMk cId="1765709043" sldId="305"/>
            <ac:spMk id="2" creationId="{FF3DF1EA-A478-4EAE-BAD7-2359520CC8A0}"/>
          </ac:spMkLst>
        </pc:spChg>
        <pc:spChg chg="mod">
          <ac:chgData name="Matahari Nendya" userId="1a1e95a6-b11e-4262-838a-feaa42c98c3c" providerId="ADAL" clId="{0B383EB7-E5B4-4784-8021-780331DD65FB}" dt="2022-02-06T13:02:47.869" v="4696" actId="27636"/>
          <ac:spMkLst>
            <pc:docMk/>
            <pc:sldMk cId="1765709043" sldId="305"/>
            <ac:spMk id="3" creationId="{D1F097EF-BD73-47F3-A065-230DA0F1F587}"/>
          </ac:spMkLst>
        </pc:spChg>
      </pc:sldChg>
      <pc:sldChg chg="modSp new mod">
        <pc:chgData name="Matahari Nendya" userId="1a1e95a6-b11e-4262-838a-feaa42c98c3c" providerId="ADAL" clId="{0B383EB7-E5B4-4784-8021-780331DD65FB}" dt="2022-02-06T13:03:03.619" v="4703" actId="20577"/>
        <pc:sldMkLst>
          <pc:docMk/>
          <pc:sldMk cId="92347792" sldId="306"/>
        </pc:sldMkLst>
        <pc:spChg chg="mod">
          <ac:chgData name="Matahari Nendya" userId="1a1e95a6-b11e-4262-838a-feaa42c98c3c" providerId="ADAL" clId="{0B383EB7-E5B4-4784-8021-780331DD65FB}" dt="2022-02-06T12:23:30.560" v="3946" actId="20577"/>
          <ac:spMkLst>
            <pc:docMk/>
            <pc:sldMk cId="92347792" sldId="306"/>
            <ac:spMk id="2" creationId="{6CA85951-F2B9-4189-89EF-080D95769AD2}"/>
          </ac:spMkLst>
        </pc:spChg>
        <pc:spChg chg="mod">
          <ac:chgData name="Matahari Nendya" userId="1a1e95a6-b11e-4262-838a-feaa42c98c3c" providerId="ADAL" clId="{0B383EB7-E5B4-4784-8021-780331DD65FB}" dt="2022-02-06T13:03:03.619" v="4703" actId="20577"/>
          <ac:spMkLst>
            <pc:docMk/>
            <pc:sldMk cId="92347792" sldId="306"/>
            <ac:spMk id="3" creationId="{7F7532CF-D8EC-4795-AC2F-84DA6E01356A}"/>
          </ac:spMkLst>
        </pc:spChg>
      </pc:sldChg>
      <pc:sldChg chg="addSp modSp new mod modAnim">
        <pc:chgData name="Matahari Nendya" userId="1a1e95a6-b11e-4262-838a-feaa42c98c3c" providerId="ADAL" clId="{0B383EB7-E5B4-4784-8021-780331DD65FB}" dt="2022-02-06T13:04:10.794" v="4707" actId="403"/>
        <pc:sldMkLst>
          <pc:docMk/>
          <pc:sldMk cId="4173612781" sldId="307"/>
        </pc:sldMkLst>
        <pc:spChg chg="mod">
          <ac:chgData name="Matahari Nendya" userId="1a1e95a6-b11e-4262-838a-feaa42c98c3c" providerId="ADAL" clId="{0B383EB7-E5B4-4784-8021-780331DD65FB}" dt="2022-02-06T12:24:29.096" v="3959" actId="20577"/>
          <ac:spMkLst>
            <pc:docMk/>
            <pc:sldMk cId="4173612781" sldId="307"/>
            <ac:spMk id="2" creationId="{8E7D2C94-55C5-4F04-AED2-59AB638937AA}"/>
          </ac:spMkLst>
        </pc:spChg>
        <pc:spChg chg="mod">
          <ac:chgData name="Matahari Nendya" userId="1a1e95a6-b11e-4262-838a-feaa42c98c3c" providerId="ADAL" clId="{0B383EB7-E5B4-4784-8021-780331DD65FB}" dt="2022-02-06T13:04:10.794" v="4707" actId="403"/>
          <ac:spMkLst>
            <pc:docMk/>
            <pc:sldMk cId="4173612781" sldId="307"/>
            <ac:spMk id="3" creationId="{7F0AAAFE-CCB9-43C6-BB6E-3652E05B6833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6" creationId="{00B38061-B05F-4997-8DB1-BECF8C0F1B8F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9" creationId="{85398E9A-AEA5-4F68-9F82-78C2931B3D2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0" creationId="{493AECBB-C0D6-48D4-B8EE-1582C17F00E9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2" creationId="{8BAB39C2-50E2-40D5-9591-192CA0926E6C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3" creationId="{CB1AF95D-DF21-4DFC-A5B6-63F274291BAA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4" creationId="{EBA17347-0551-493E-BB3F-0BD8F963926A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5" creationId="{A0885FDC-86BB-4B0D-97A3-DF572123B912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6" creationId="{516FE803-F32E-4840-B9BF-7065A1CC6E87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9" creationId="{33BD82B3-2DB5-4E24-BDF7-572CF620CF56}"/>
          </ac:spMkLst>
        </pc:spChg>
        <pc:grpChg chg="add mod">
          <ac:chgData name="Matahari Nendya" userId="1a1e95a6-b11e-4262-838a-feaa42c98c3c" providerId="ADAL" clId="{0B383EB7-E5B4-4784-8021-780331DD65FB}" dt="2022-02-06T12:47:12.287" v="4381"/>
          <ac:grpSpMkLst>
            <pc:docMk/>
            <pc:sldMk cId="4173612781" sldId="307"/>
            <ac:grpSpMk id="4" creationId="{ED880AE2-EA8C-4C4F-8314-64EAF789F8CB}"/>
          </ac:grpSpMkLst>
        </pc:grpChg>
        <pc:grpChg chg="mod">
          <ac:chgData name="Matahari Nendya" userId="1a1e95a6-b11e-4262-838a-feaa42c98c3c" providerId="ADAL" clId="{0B383EB7-E5B4-4784-8021-780331DD65FB}" dt="2022-02-06T12:47:12.287" v="4381"/>
          <ac:grpSpMkLst>
            <pc:docMk/>
            <pc:sldMk cId="4173612781" sldId="307"/>
            <ac:grpSpMk id="5" creationId="{A6675B1C-AD48-411E-9B74-5E31F637B56A}"/>
          </ac:grpSpMkLst>
        </pc:grpChg>
        <pc:grpChg chg="add mod">
          <ac:chgData name="Matahari Nendya" userId="1a1e95a6-b11e-4262-838a-feaa42c98c3c" providerId="ADAL" clId="{0B383EB7-E5B4-4784-8021-780331DD65FB}" dt="2022-02-06T12:47:12.287" v="4381"/>
          <ac:grpSpMkLst>
            <pc:docMk/>
            <pc:sldMk cId="4173612781" sldId="307"/>
            <ac:grpSpMk id="20" creationId="{2083C05C-DE3F-4B65-A2E3-D4E3B8600A04}"/>
          </ac:grpSpMkLst>
        </pc:grpChg>
        <pc:picChg chg="mod">
          <ac:chgData name="Matahari Nendya" userId="1a1e95a6-b11e-4262-838a-feaa42c98c3c" providerId="ADAL" clId="{0B383EB7-E5B4-4784-8021-780331DD65FB}" dt="2022-02-06T12:47:12.287" v="4381"/>
          <ac:picMkLst>
            <pc:docMk/>
            <pc:sldMk cId="4173612781" sldId="307"/>
            <ac:picMk id="7" creationId="{1003C70C-7FE8-419A-943E-C4131D02B638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4173612781" sldId="307"/>
            <ac:picMk id="17" creationId="{4ACDCDEC-CB9A-4A12-9763-D8A844841E1A}"/>
          </ac:picMkLst>
        </pc:picChg>
        <pc:cxnChg chg="mod">
          <ac:chgData name="Matahari Nendya" userId="1a1e95a6-b11e-4262-838a-feaa42c98c3c" providerId="ADAL" clId="{0B383EB7-E5B4-4784-8021-780331DD65FB}" dt="2022-02-06T12:47:12.287" v="4381"/>
          <ac:cxnSpMkLst>
            <pc:docMk/>
            <pc:sldMk cId="4173612781" sldId="307"/>
            <ac:cxnSpMk id="8" creationId="{FAAB033C-9184-4746-9812-0D23A9AAE4DA}"/>
          </ac:cxnSpMkLst>
        </pc:cxnChg>
        <pc:cxnChg chg="mod">
          <ac:chgData name="Matahari Nendya" userId="1a1e95a6-b11e-4262-838a-feaa42c98c3c" providerId="ADAL" clId="{0B383EB7-E5B4-4784-8021-780331DD65FB}" dt="2022-02-06T12:47:12.287" v="4381"/>
          <ac:cxnSpMkLst>
            <pc:docMk/>
            <pc:sldMk cId="4173612781" sldId="307"/>
            <ac:cxnSpMk id="11" creationId="{B87B61E9-FD59-4BA8-BD9E-B6744B719CA4}"/>
          </ac:cxnSpMkLst>
        </pc:cxnChg>
        <pc:cxnChg chg="add mod">
          <ac:chgData name="Matahari Nendya" userId="1a1e95a6-b11e-4262-838a-feaa42c98c3c" providerId="ADAL" clId="{0B383EB7-E5B4-4784-8021-780331DD65FB}" dt="2022-02-06T12:47:12.287" v="4381"/>
          <ac:cxnSpMkLst>
            <pc:docMk/>
            <pc:sldMk cId="4173612781" sldId="307"/>
            <ac:cxnSpMk id="18" creationId="{EF7E0233-9022-4156-A8E8-FC14649949F3}"/>
          </ac:cxnSpMkLst>
        </pc:cxnChg>
      </pc:sldChg>
      <pc:sldChg chg="modSp new mod">
        <pc:chgData name="Matahari Nendya" userId="1a1e95a6-b11e-4262-838a-feaa42c98c3c" providerId="ADAL" clId="{0B383EB7-E5B4-4784-8021-780331DD65FB}" dt="2022-02-06T12:47:12.568" v="4383" actId="27636"/>
        <pc:sldMkLst>
          <pc:docMk/>
          <pc:sldMk cId="432459161" sldId="308"/>
        </pc:sldMkLst>
        <pc:spChg chg="mod">
          <ac:chgData name="Matahari Nendya" userId="1a1e95a6-b11e-4262-838a-feaa42c98c3c" providerId="ADAL" clId="{0B383EB7-E5B4-4784-8021-780331DD65FB}" dt="2022-02-06T12:26:33.841" v="3977" actId="20577"/>
          <ac:spMkLst>
            <pc:docMk/>
            <pc:sldMk cId="432459161" sldId="308"/>
            <ac:spMk id="2" creationId="{4698A5DC-1546-4308-9153-8E471E585D7A}"/>
          </ac:spMkLst>
        </pc:spChg>
        <pc:spChg chg="mod">
          <ac:chgData name="Matahari Nendya" userId="1a1e95a6-b11e-4262-838a-feaa42c98c3c" providerId="ADAL" clId="{0B383EB7-E5B4-4784-8021-780331DD65FB}" dt="2022-02-06T12:47:12.568" v="4383" actId="27636"/>
          <ac:spMkLst>
            <pc:docMk/>
            <pc:sldMk cId="432459161" sldId="308"/>
            <ac:spMk id="3" creationId="{E399CE54-A06F-40A9-A0E0-5246FE863862}"/>
          </ac:spMkLst>
        </pc:spChg>
      </pc:sldChg>
      <pc:sldChg chg="addSp delSp modSp new del mod">
        <pc:chgData name="Matahari Nendya" userId="1a1e95a6-b11e-4262-838a-feaa42c98c3c" providerId="ADAL" clId="{0B383EB7-E5B4-4784-8021-780331DD65FB}" dt="2022-02-06T13:07:15.820" v="4733" actId="47"/>
        <pc:sldMkLst>
          <pc:docMk/>
          <pc:sldMk cId="331528236" sldId="309"/>
        </pc:sldMkLst>
        <pc:spChg chg="del mod">
          <ac:chgData name="Matahari Nendya" userId="1a1e95a6-b11e-4262-838a-feaa42c98c3c" providerId="ADAL" clId="{0B383EB7-E5B4-4784-8021-780331DD65FB}" dt="2022-02-06T13:04:49.574" v="4715" actId="478"/>
          <ac:spMkLst>
            <pc:docMk/>
            <pc:sldMk cId="331528236" sldId="309"/>
            <ac:spMk id="2" creationId="{AF301B7A-73B8-4943-B02F-558E68B3B87A}"/>
          </ac:spMkLst>
        </pc:spChg>
        <pc:spChg chg="del mod">
          <ac:chgData name="Matahari Nendya" userId="1a1e95a6-b11e-4262-838a-feaa42c98c3c" providerId="ADAL" clId="{0B383EB7-E5B4-4784-8021-780331DD65FB}" dt="2022-02-06T13:04:45.046" v="4713" actId="478"/>
          <ac:spMkLst>
            <pc:docMk/>
            <pc:sldMk cId="331528236" sldId="309"/>
            <ac:spMk id="3" creationId="{C4E7CB15-F5E9-49D1-897B-329801BF0F07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4" creationId="{1872A8D0-7456-4AB3-AA04-5F96ECE35DD4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5" creationId="{3A485D2B-1724-450F-A73E-D5644DCA2053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6" creationId="{C44EF256-A592-42D8-AC96-B7EAE742DB37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7" creationId="{6C9D6CDE-06CE-4080-B8DC-5D822F140D0C}"/>
          </ac:spMkLst>
        </pc:spChg>
        <pc:spChg chg="add del mod">
          <ac:chgData name="Matahari Nendya" userId="1a1e95a6-b11e-4262-838a-feaa42c98c3c" providerId="ADAL" clId="{0B383EB7-E5B4-4784-8021-780331DD65FB}" dt="2022-02-06T12:30:46.920" v="4047" actId="478"/>
          <ac:spMkLst>
            <pc:docMk/>
            <pc:sldMk cId="331528236" sldId="309"/>
            <ac:spMk id="8" creationId="{197505E4-C4ED-4901-B08D-B9ED643C27BA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9" creationId="{A6B735C6-F010-4F4A-9C51-1AD0319FACBB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10" creationId="{C5BEBE6A-3C85-456D-8E9D-665943B41213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11" creationId="{68B4F8E4-AD24-43E8-83FA-C4E1EC3BF4E8}"/>
          </ac:spMkLst>
        </pc:spChg>
        <pc:spChg chg="add del mod">
          <ac:chgData name="Matahari Nendya" userId="1a1e95a6-b11e-4262-838a-feaa42c98c3c" providerId="ADAL" clId="{0B383EB7-E5B4-4784-8021-780331DD65FB}" dt="2022-02-06T13:04:47.299" v="4714" actId="478"/>
          <ac:spMkLst>
            <pc:docMk/>
            <pc:sldMk cId="331528236" sldId="309"/>
            <ac:spMk id="13" creationId="{793D50D1-2494-4BD8-81A6-8A88D1127994}"/>
          </ac:spMkLst>
        </pc:spChg>
        <pc:spChg chg="add del mod">
          <ac:chgData name="Matahari Nendya" userId="1a1e95a6-b11e-4262-838a-feaa42c98c3c" providerId="ADAL" clId="{0B383EB7-E5B4-4784-8021-780331DD65FB}" dt="2022-02-06T13:04:52.419" v="4716" actId="478"/>
          <ac:spMkLst>
            <pc:docMk/>
            <pc:sldMk cId="331528236" sldId="309"/>
            <ac:spMk id="15" creationId="{BC8275E6-26A6-444A-B552-6C7DFC471A23}"/>
          </ac:spMkLst>
        </pc:spChg>
      </pc:sldChg>
      <pc:sldChg chg="addSp delSp modSp new mod">
        <pc:chgData name="Matahari Nendya" userId="1a1e95a6-b11e-4262-838a-feaa42c98c3c" providerId="ADAL" clId="{0B383EB7-E5B4-4784-8021-780331DD65FB}" dt="2022-02-06T13:07:26.644" v="4738" actId="1076"/>
        <pc:sldMkLst>
          <pc:docMk/>
          <pc:sldMk cId="1934945052" sldId="310"/>
        </pc:sldMkLst>
        <pc:spChg chg="mod">
          <ac:chgData name="Matahari Nendya" userId="1a1e95a6-b11e-4262-838a-feaa42c98c3c" providerId="ADAL" clId="{0B383EB7-E5B4-4784-8021-780331DD65FB}" dt="2022-02-06T12:32:34.297" v="4160" actId="20577"/>
          <ac:spMkLst>
            <pc:docMk/>
            <pc:sldMk cId="1934945052" sldId="310"/>
            <ac:spMk id="2" creationId="{CFB4B3BA-4F78-48D7-893F-B24970AEADF4}"/>
          </ac:spMkLst>
        </pc:spChg>
        <pc:spChg chg="del">
          <ac:chgData name="Matahari Nendya" userId="1a1e95a6-b11e-4262-838a-feaa42c98c3c" providerId="ADAL" clId="{0B383EB7-E5B4-4784-8021-780331DD65FB}" dt="2022-02-06T12:37:14.729" v="4161" actId="478"/>
          <ac:spMkLst>
            <pc:docMk/>
            <pc:sldMk cId="1934945052" sldId="310"/>
            <ac:spMk id="3" creationId="{4E89E460-8AD1-4801-BE84-D23591E07524}"/>
          </ac:spMkLst>
        </pc:spChg>
        <pc:picChg chg="add mod">
          <ac:chgData name="Matahari Nendya" userId="1a1e95a6-b11e-4262-838a-feaa42c98c3c" providerId="ADAL" clId="{0B383EB7-E5B4-4784-8021-780331DD65FB}" dt="2022-02-06T13:07:26.644" v="4738" actId="1076"/>
          <ac:picMkLst>
            <pc:docMk/>
            <pc:sldMk cId="1934945052" sldId="310"/>
            <ac:picMk id="5" creationId="{46AA5CA1-B65B-443A-AE44-929750F09B54}"/>
          </ac:picMkLst>
        </pc:picChg>
        <pc:picChg chg="add mod">
          <ac:chgData name="Matahari Nendya" userId="1a1e95a6-b11e-4262-838a-feaa42c98c3c" providerId="ADAL" clId="{0B383EB7-E5B4-4784-8021-780331DD65FB}" dt="2022-02-06T13:07:24.147" v="4737" actId="14100"/>
          <ac:picMkLst>
            <pc:docMk/>
            <pc:sldMk cId="1934945052" sldId="310"/>
            <ac:picMk id="7" creationId="{47A0C50C-39F0-406E-BFF8-839D2CC67E11}"/>
          </ac:picMkLst>
        </pc:picChg>
      </pc:sldChg>
      <pc:sldChg chg="add del">
        <pc:chgData name="Matahari Nendya" userId="1a1e95a6-b11e-4262-838a-feaa42c98c3c" providerId="ADAL" clId="{0B383EB7-E5B4-4784-8021-780331DD65FB}" dt="2022-02-06T12:37:49.620" v="4168" actId="2696"/>
        <pc:sldMkLst>
          <pc:docMk/>
          <pc:sldMk cId="1095311161" sldId="311"/>
        </pc:sldMkLst>
      </pc:sldChg>
      <pc:sldChg chg="addSp delSp modSp add mod">
        <pc:chgData name="Matahari Nendya" userId="1a1e95a6-b11e-4262-838a-feaa42c98c3c" providerId="ADAL" clId="{0B383EB7-E5B4-4784-8021-780331DD65FB}" dt="2022-02-06T13:08:56.628" v="4745" actId="1076"/>
        <pc:sldMkLst>
          <pc:docMk/>
          <pc:sldMk cId="1908608923" sldId="311"/>
        </pc:sldMkLst>
        <pc:spChg chg="del mod">
          <ac:chgData name="Matahari Nendya" userId="1a1e95a6-b11e-4262-838a-feaa42c98c3c" providerId="ADAL" clId="{0B383EB7-E5B4-4784-8021-780331DD65FB}" dt="2022-02-06T13:08:50.700" v="4742" actId="478"/>
          <ac:spMkLst>
            <pc:docMk/>
            <pc:sldMk cId="1908608923" sldId="311"/>
            <ac:spMk id="2" creationId="{5F2F4037-8636-419C-99AB-72B2BE587559}"/>
          </ac:spMkLst>
        </pc:spChg>
        <pc:spChg chg="add del mod">
          <ac:chgData name="Matahari Nendya" userId="1a1e95a6-b11e-4262-838a-feaa42c98c3c" providerId="ADAL" clId="{0B383EB7-E5B4-4784-8021-780331DD65FB}" dt="2022-02-06T13:08:52.402" v="4743" actId="478"/>
          <ac:spMkLst>
            <pc:docMk/>
            <pc:sldMk cId="1908608923" sldId="311"/>
            <ac:spMk id="5" creationId="{CE0508DD-D3FD-42B6-8078-7EFD4D5402E4}"/>
          </ac:spMkLst>
        </pc:spChg>
        <pc:picChg chg="mod">
          <ac:chgData name="Matahari Nendya" userId="1a1e95a6-b11e-4262-838a-feaa42c98c3c" providerId="ADAL" clId="{0B383EB7-E5B4-4784-8021-780331DD65FB}" dt="2022-02-06T13:08:56.628" v="4745" actId="1076"/>
          <ac:picMkLst>
            <pc:docMk/>
            <pc:sldMk cId="1908608923" sldId="311"/>
            <ac:picMk id="4" creationId="{319DCAE9-52D6-48A9-A9A8-15B7108C9DC1}"/>
          </ac:picMkLst>
        </pc:picChg>
      </pc:sldChg>
      <pc:sldChg chg="addSp delSp modSp new mod modClrScheme chgLayout">
        <pc:chgData name="Matahari Nendya" userId="1a1e95a6-b11e-4262-838a-feaa42c98c3c" providerId="ADAL" clId="{0B383EB7-E5B4-4784-8021-780331DD65FB}" dt="2022-02-06T13:10:01.239" v="4751" actId="207"/>
        <pc:sldMkLst>
          <pc:docMk/>
          <pc:sldMk cId="361585507" sldId="312"/>
        </pc:sldMkLst>
        <pc:spChg chg="del mod ord">
          <ac:chgData name="Matahari Nendya" userId="1a1e95a6-b11e-4262-838a-feaa42c98c3c" providerId="ADAL" clId="{0B383EB7-E5B4-4784-8021-780331DD65FB}" dt="2022-02-06T12:39:47.664" v="4236" actId="700"/>
          <ac:spMkLst>
            <pc:docMk/>
            <pc:sldMk cId="361585507" sldId="312"/>
            <ac:spMk id="2" creationId="{3C6563EE-3D04-41E0-A681-4B7F1252E94C}"/>
          </ac:spMkLst>
        </pc:spChg>
        <pc:spChg chg="del mod ord">
          <ac:chgData name="Matahari Nendya" userId="1a1e95a6-b11e-4262-838a-feaa42c98c3c" providerId="ADAL" clId="{0B383EB7-E5B4-4784-8021-780331DD65FB}" dt="2022-02-06T12:39:47.664" v="4236" actId="700"/>
          <ac:spMkLst>
            <pc:docMk/>
            <pc:sldMk cId="361585507" sldId="312"/>
            <ac:spMk id="3" creationId="{E38F63E1-1325-4C29-834E-213E758AAC88}"/>
          </ac:spMkLst>
        </pc:spChg>
        <pc:spChg chg="add del mod ord">
          <ac:chgData name="Matahari Nendya" userId="1a1e95a6-b11e-4262-838a-feaa42c98c3c" providerId="ADAL" clId="{0B383EB7-E5B4-4784-8021-780331DD65FB}" dt="2022-02-06T12:40:11" v="4237" actId="478"/>
          <ac:spMkLst>
            <pc:docMk/>
            <pc:sldMk cId="361585507" sldId="312"/>
            <ac:spMk id="4" creationId="{C5BC31A9-3A35-425F-A940-29C295ABB74A}"/>
          </ac:spMkLst>
        </pc:spChg>
        <pc:spChg chg="add mod ord">
          <ac:chgData name="Matahari Nendya" userId="1a1e95a6-b11e-4262-838a-feaa42c98c3c" providerId="ADAL" clId="{0B383EB7-E5B4-4784-8021-780331DD65FB}" dt="2022-02-06T12:39:47.664" v="4236" actId="700"/>
          <ac:spMkLst>
            <pc:docMk/>
            <pc:sldMk cId="361585507" sldId="312"/>
            <ac:spMk id="5" creationId="{AF50BF2A-E0A3-4658-B426-8FD5CFD857C1}"/>
          </ac:spMkLst>
        </pc:spChg>
        <pc:spChg chg="add mod">
          <ac:chgData name="Matahari Nendya" userId="1a1e95a6-b11e-4262-838a-feaa42c98c3c" providerId="ADAL" clId="{0B383EB7-E5B4-4784-8021-780331DD65FB}" dt="2022-02-06T13:10:01.239" v="4751" actId="207"/>
          <ac:spMkLst>
            <pc:docMk/>
            <pc:sldMk cId="361585507" sldId="312"/>
            <ac:spMk id="6" creationId="{060CF9CB-F7DA-480D-879D-682E0711A78A}"/>
          </ac:spMkLst>
        </pc:spChg>
        <pc:spChg chg="add del mod">
          <ac:chgData name="Matahari Nendya" userId="1a1e95a6-b11e-4262-838a-feaa42c98c3c" providerId="ADAL" clId="{0B383EB7-E5B4-4784-8021-780331DD65FB}" dt="2022-02-06T13:09:57.024" v="4750"/>
          <ac:spMkLst>
            <pc:docMk/>
            <pc:sldMk cId="361585507" sldId="312"/>
            <ac:spMk id="10" creationId="{BC8E3704-4C18-45B5-B600-F61639196701}"/>
          </ac:spMkLst>
        </pc:spChg>
        <pc:picChg chg="add del mod">
          <ac:chgData name="Matahari Nendya" userId="1a1e95a6-b11e-4262-838a-feaa42c98c3c" providerId="ADAL" clId="{0B383EB7-E5B4-4784-8021-780331DD65FB}" dt="2022-02-06T12:42:14.897" v="4304" actId="478"/>
          <ac:picMkLst>
            <pc:docMk/>
            <pc:sldMk cId="361585507" sldId="312"/>
            <ac:picMk id="8" creationId="{D1047BD3-F32A-4378-BD73-8F181DD61836}"/>
          </ac:picMkLst>
        </pc:picChg>
        <pc:picChg chg="add mod">
          <ac:chgData name="Matahari Nendya" userId="1a1e95a6-b11e-4262-838a-feaa42c98c3c" providerId="ADAL" clId="{0B383EB7-E5B4-4784-8021-780331DD65FB}" dt="2022-02-06T13:09:03.164" v="4747" actId="14100"/>
          <ac:picMkLst>
            <pc:docMk/>
            <pc:sldMk cId="361585507" sldId="312"/>
            <ac:picMk id="2050" creationId="{87711407-1698-42C7-8F59-9D4737C50C40}"/>
          </ac:picMkLst>
        </pc:picChg>
      </pc:sldChg>
      <pc:sldChg chg="addSp delSp modSp new del mod modClrScheme chgLayout">
        <pc:chgData name="Matahari Nendya" userId="1a1e95a6-b11e-4262-838a-feaa42c98c3c" providerId="ADAL" clId="{0B383EB7-E5B4-4784-8021-780331DD65FB}" dt="2022-02-06T12:39:42.023" v="4234" actId="2696"/>
        <pc:sldMkLst>
          <pc:docMk/>
          <pc:sldMk cId="3549237681" sldId="312"/>
        </pc:sldMkLst>
        <pc:spChg chg="del mod ord">
          <ac:chgData name="Matahari Nendya" userId="1a1e95a6-b11e-4262-838a-feaa42c98c3c" providerId="ADAL" clId="{0B383EB7-E5B4-4784-8021-780331DD65FB}" dt="2022-02-06T12:38:06.075" v="4171" actId="700"/>
          <ac:spMkLst>
            <pc:docMk/>
            <pc:sldMk cId="3549237681" sldId="312"/>
            <ac:spMk id="2" creationId="{18E78F46-7636-4177-98F3-16FD4EFCD856}"/>
          </ac:spMkLst>
        </pc:spChg>
        <pc:spChg chg="del mod ord">
          <ac:chgData name="Matahari Nendya" userId="1a1e95a6-b11e-4262-838a-feaa42c98c3c" providerId="ADAL" clId="{0B383EB7-E5B4-4784-8021-780331DD65FB}" dt="2022-02-06T12:38:06.075" v="4171" actId="700"/>
          <ac:spMkLst>
            <pc:docMk/>
            <pc:sldMk cId="3549237681" sldId="312"/>
            <ac:spMk id="3" creationId="{88F013C5-AEAC-4D06-9D3E-981BE34D2E43}"/>
          </ac:spMkLst>
        </pc:spChg>
        <pc:spChg chg="add mod ord">
          <ac:chgData name="Matahari Nendya" userId="1a1e95a6-b11e-4262-838a-feaa42c98c3c" providerId="ADAL" clId="{0B383EB7-E5B4-4784-8021-780331DD65FB}" dt="2022-02-06T12:38:26.953" v="4189" actId="20577"/>
          <ac:spMkLst>
            <pc:docMk/>
            <pc:sldMk cId="3549237681" sldId="312"/>
            <ac:spMk id="4" creationId="{D4468AED-E9AB-42A8-BD37-CE905CE8C478}"/>
          </ac:spMkLst>
        </pc:spChg>
        <pc:spChg chg="add mod ord">
          <ac:chgData name="Matahari Nendya" userId="1a1e95a6-b11e-4262-838a-feaa42c98c3c" providerId="ADAL" clId="{0B383EB7-E5B4-4784-8021-780331DD65FB}" dt="2022-02-06T12:38:06.075" v="4171" actId="700"/>
          <ac:spMkLst>
            <pc:docMk/>
            <pc:sldMk cId="3549237681" sldId="312"/>
            <ac:spMk id="5" creationId="{1A4885DC-4202-42A5-B943-2FCBB47713BA}"/>
          </ac:spMkLst>
        </pc:spChg>
        <pc:spChg chg="add mod">
          <ac:chgData name="Matahari Nendya" userId="1a1e95a6-b11e-4262-838a-feaa42c98c3c" providerId="ADAL" clId="{0B383EB7-E5B4-4784-8021-780331DD65FB}" dt="2022-02-06T12:39:25.074" v="4233" actId="1076"/>
          <ac:spMkLst>
            <pc:docMk/>
            <pc:sldMk cId="3549237681" sldId="312"/>
            <ac:spMk id="6" creationId="{E1DC6868-2CF3-4573-9B76-8648C813939C}"/>
          </ac:spMkLst>
        </pc:spChg>
      </pc:sldChg>
      <pc:sldChg chg="addSp delSp modSp new mod">
        <pc:chgData name="Matahari Nendya" userId="1a1e95a6-b11e-4262-838a-feaa42c98c3c" providerId="ADAL" clId="{0B383EB7-E5B4-4784-8021-780331DD65FB}" dt="2022-02-06T12:57:54.698" v="4608" actId="478"/>
        <pc:sldMkLst>
          <pc:docMk/>
          <pc:sldMk cId="3983549722" sldId="313"/>
        </pc:sldMkLst>
        <pc:spChg chg="mod">
          <ac:chgData name="Matahari Nendya" userId="1a1e95a6-b11e-4262-838a-feaa42c98c3c" providerId="ADAL" clId="{0B383EB7-E5B4-4784-8021-780331DD65FB}" dt="2022-02-06T12:56:25.691" v="4581" actId="20577"/>
          <ac:spMkLst>
            <pc:docMk/>
            <pc:sldMk cId="3983549722" sldId="313"/>
            <ac:spMk id="2" creationId="{E174220E-3BA5-4033-BF23-E875734F81FE}"/>
          </ac:spMkLst>
        </pc:spChg>
        <pc:spChg chg="del">
          <ac:chgData name="Matahari Nendya" userId="1a1e95a6-b11e-4262-838a-feaa42c98c3c" providerId="ADAL" clId="{0B383EB7-E5B4-4784-8021-780331DD65FB}" dt="2022-02-06T12:57:54.698" v="4608" actId="478"/>
          <ac:spMkLst>
            <pc:docMk/>
            <pc:sldMk cId="3983549722" sldId="313"/>
            <ac:spMk id="3" creationId="{F280E14B-9A4C-4153-8C6F-9F5679947E37}"/>
          </ac:spMkLst>
        </pc:spChg>
        <pc:picChg chg="add del mod">
          <ac:chgData name="Matahari Nendya" userId="1a1e95a6-b11e-4262-838a-feaa42c98c3c" providerId="ADAL" clId="{0B383EB7-E5B4-4784-8021-780331DD65FB}" dt="2022-02-06T12:56:43.938" v="4588" actId="478"/>
          <ac:picMkLst>
            <pc:docMk/>
            <pc:sldMk cId="3983549722" sldId="313"/>
            <ac:picMk id="4" creationId="{B4BD66BD-F474-4D53-A556-78E5312632E8}"/>
          </ac:picMkLst>
        </pc:picChg>
        <pc:picChg chg="add mod">
          <ac:chgData name="Matahari Nendya" userId="1a1e95a6-b11e-4262-838a-feaa42c98c3c" providerId="ADAL" clId="{0B383EB7-E5B4-4784-8021-780331DD65FB}" dt="2022-02-06T12:57:00.139" v="4593" actId="1076"/>
          <ac:picMkLst>
            <pc:docMk/>
            <pc:sldMk cId="3983549722" sldId="313"/>
            <ac:picMk id="5" creationId="{B7E4877A-C4DC-466C-A217-C40213E4736A}"/>
          </ac:picMkLst>
        </pc:picChg>
      </pc:sldChg>
      <pc:sldChg chg="delSp add mod">
        <pc:chgData name="Matahari Nendya" userId="1a1e95a6-b11e-4262-838a-feaa42c98c3c" providerId="ADAL" clId="{0B383EB7-E5B4-4784-8021-780331DD65FB}" dt="2022-02-06T12:57:48.682" v="4607" actId="478"/>
        <pc:sldMkLst>
          <pc:docMk/>
          <pc:sldMk cId="2376698339" sldId="314"/>
        </pc:sldMkLst>
        <pc:spChg chg="del">
          <ac:chgData name="Matahari Nendya" userId="1a1e95a6-b11e-4262-838a-feaa42c98c3c" providerId="ADAL" clId="{0B383EB7-E5B4-4784-8021-780331DD65FB}" dt="2022-02-06T12:57:48.682" v="4607" actId="478"/>
          <ac:spMkLst>
            <pc:docMk/>
            <pc:sldMk cId="2376698339" sldId="314"/>
            <ac:spMk id="3" creationId="{F280E14B-9A4C-4153-8C6F-9F5679947E37}"/>
          </ac:spMkLst>
        </pc:spChg>
      </pc:sldChg>
      <pc:sldChg chg="new del ord">
        <pc:chgData name="Matahari Nendya" userId="1a1e95a6-b11e-4262-838a-feaa42c98c3c" providerId="ADAL" clId="{0B383EB7-E5B4-4784-8021-780331DD65FB}" dt="2022-02-06T12:56:37.128" v="4586" actId="680"/>
        <pc:sldMkLst>
          <pc:docMk/>
          <pc:sldMk cId="2910533303" sldId="314"/>
        </pc:sldMkLst>
      </pc:sldChg>
      <pc:sldChg chg="addSp delSp modSp add mod modClrScheme chgLayout">
        <pc:chgData name="Matahari Nendya" userId="1a1e95a6-b11e-4262-838a-feaa42c98c3c" providerId="ADAL" clId="{0B383EB7-E5B4-4784-8021-780331DD65FB}" dt="2022-02-06T12:57:45.323" v="4606" actId="14100"/>
        <pc:sldMkLst>
          <pc:docMk/>
          <pc:sldMk cId="3525357388" sldId="315"/>
        </pc:sldMkLst>
        <pc:spChg chg="mod ord">
          <ac:chgData name="Matahari Nendya" userId="1a1e95a6-b11e-4262-838a-feaa42c98c3c" providerId="ADAL" clId="{0B383EB7-E5B4-4784-8021-780331DD65FB}" dt="2022-02-06T12:57:25.766" v="4598" actId="700"/>
          <ac:spMkLst>
            <pc:docMk/>
            <pc:sldMk cId="3525357388" sldId="315"/>
            <ac:spMk id="2" creationId="{E174220E-3BA5-4033-BF23-E875734F81FE}"/>
          </ac:spMkLst>
        </pc:spChg>
        <pc:spChg chg="del">
          <ac:chgData name="Matahari Nendya" userId="1a1e95a6-b11e-4262-838a-feaa42c98c3c" providerId="ADAL" clId="{0B383EB7-E5B4-4784-8021-780331DD65FB}" dt="2022-02-06T12:57:25.766" v="4598" actId="700"/>
          <ac:spMkLst>
            <pc:docMk/>
            <pc:sldMk cId="3525357388" sldId="315"/>
            <ac:spMk id="3" creationId="{F280E14B-9A4C-4153-8C6F-9F5679947E37}"/>
          </ac:spMkLst>
        </pc:spChg>
        <pc:spChg chg="add del mod ord">
          <ac:chgData name="Matahari Nendya" userId="1a1e95a6-b11e-4262-838a-feaa42c98c3c" providerId="ADAL" clId="{0B383EB7-E5B4-4784-8021-780331DD65FB}" dt="2022-02-06T12:57:36.386" v="4602" actId="478"/>
          <ac:spMkLst>
            <pc:docMk/>
            <pc:sldMk cId="3525357388" sldId="315"/>
            <ac:spMk id="6" creationId="{81C95EFE-F5C1-4252-BE1E-CE4D126D316E}"/>
          </ac:spMkLst>
        </pc:spChg>
        <pc:picChg chg="del">
          <ac:chgData name="Matahari Nendya" userId="1a1e95a6-b11e-4262-838a-feaa42c98c3c" providerId="ADAL" clId="{0B383EB7-E5B4-4784-8021-780331DD65FB}" dt="2022-02-06T12:57:14.402" v="4595" actId="478"/>
          <ac:picMkLst>
            <pc:docMk/>
            <pc:sldMk cId="3525357388" sldId="315"/>
            <ac:picMk id="4" creationId="{B4BD66BD-F474-4D53-A556-78E5312632E8}"/>
          </ac:picMkLst>
        </pc:picChg>
        <pc:picChg chg="add del mod">
          <ac:chgData name="Matahari Nendya" userId="1a1e95a6-b11e-4262-838a-feaa42c98c3c" providerId="ADAL" clId="{0B383EB7-E5B4-4784-8021-780331DD65FB}" dt="2022-02-06T12:57:30.695" v="4599" actId="21"/>
          <ac:picMkLst>
            <pc:docMk/>
            <pc:sldMk cId="3525357388" sldId="315"/>
            <ac:picMk id="5" creationId="{A0BB5533-438F-4D0F-B518-0A13D964B936}"/>
          </ac:picMkLst>
        </pc:picChg>
        <pc:picChg chg="add del mod">
          <ac:chgData name="Matahari Nendya" userId="1a1e95a6-b11e-4262-838a-feaa42c98c3c" providerId="ADAL" clId="{0B383EB7-E5B4-4784-8021-780331DD65FB}" dt="2022-02-06T12:57:34.306" v="4601"/>
          <ac:picMkLst>
            <pc:docMk/>
            <pc:sldMk cId="3525357388" sldId="315"/>
            <ac:picMk id="7" creationId="{539AB3F2-D98C-43F9-B531-7D090B243D33}"/>
          </ac:picMkLst>
        </pc:picChg>
        <pc:picChg chg="add mod">
          <ac:chgData name="Matahari Nendya" userId="1a1e95a6-b11e-4262-838a-feaa42c98c3c" providerId="ADAL" clId="{0B383EB7-E5B4-4784-8021-780331DD65FB}" dt="2022-02-06T12:57:45.323" v="4606" actId="14100"/>
          <ac:picMkLst>
            <pc:docMk/>
            <pc:sldMk cId="3525357388" sldId="315"/>
            <ac:picMk id="8" creationId="{B35FA8B5-5AA5-430A-8086-C4D5563F8FBE}"/>
          </ac:picMkLst>
        </pc:picChg>
      </pc:sldChg>
      <pc:sldChg chg="addSp modSp new mod">
        <pc:chgData name="Matahari Nendya" userId="1a1e95a6-b11e-4262-838a-feaa42c98c3c" providerId="ADAL" clId="{0B383EB7-E5B4-4784-8021-780331DD65FB}" dt="2022-02-06T13:01:01.947" v="4675" actId="1076"/>
        <pc:sldMkLst>
          <pc:docMk/>
          <pc:sldMk cId="1744150482" sldId="316"/>
        </pc:sldMkLst>
        <pc:spChg chg="mod">
          <ac:chgData name="Matahari Nendya" userId="1a1e95a6-b11e-4262-838a-feaa42c98c3c" providerId="ADAL" clId="{0B383EB7-E5B4-4784-8021-780331DD65FB}" dt="2022-02-06T12:58:50.059" v="4666" actId="20577"/>
          <ac:spMkLst>
            <pc:docMk/>
            <pc:sldMk cId="1744150482" sldId="316"/>
            <ac:spMk id="2" creationId="{27607498-9FB1-42F9-A31E-1E15AEC8F48D}"/>
          </ac:spMkLst>
        </pc:spChg>
        <pc:spChg chg="mod">
          <ac:chgData name="Matahari Nendya" userId="1a1e95a6-b11e-4262-838a-feaa42c98c3c" providerId="ADAL" clId="{0B383EB7-E5B4-4784-8021-780331DD65FB}" dt="2022-02-06T12:59:14.405" v="4670" actId="2710"/>
          <ac:spMkLst>
            <pc:docMk/>
            <pc:sldMk cId="1744150482" sldId="316"/>
            <ac:spMk id="3" creationId="{D7EF5008-C4C6-4015-8184-1CC0AD0E0DF7}"/>
          </ac:spMkLst>
        </pc:spChg>
        <pc:picChg chg="add mod">
          <ac:chgData name="Matahari Nendya" userId="1a1e95a6-b11e-4262-838a-feaa42c98c3c" providerId="ADAL" clId="{0B383EB7-E5B4-4784-8021-780331DD65FB}" dt="2022-02-06T13:01:01.947" v="4675" actId="1076"/>
          <ac:picMkLst>
            <pc:docMk/>
            <pc:sldMk cId="1744150482" sldId="316"/>
            <ac:picMk id="4" creationId="{A67AB223-7CDA-4416-963F-0640F12EA05B}"/>
          </ac:picMkLst>
        </pc:picChg>
      </pc:sldChg>
      <pc:sldChg chg="addSp modSp add mod">
        <pc:chgData name="Matahari Nendya" userId="1a1e95a6-b11e-4262-838a-feaa42c98c3c" providerId="ADAL" clId="{0B383EB7-E5B4-4784-8021-780331DD65FB}" dt="2022-02-06T13:06:51.180" v="4732" actId="1076"/>
        <pc:sldMkLst>
          <pc:docMk/>
          <pc:sldMk cId="3475049294" sldId="317"/>
        </pc:sldMkLst>
        <pc:spChg chg="mod">
          <ac:chgData name="Matahari Nendya" userId="1a1e95a6-b11e-4262-838a-feaa42c98c3c" providerId="ADAL" clId="{0B383EB7-E5B4-4784-8021-780331DD65FB}" dt="2022-02-06T13:04:39.961" v="4712" actId="403"/>
          <ac:spMkLst>
            <pc:docMk/>
            <pc:sldMk cId="3475049294" sldId="317"/>
            <ac:spMk id="3" creationId="{E399CE54-A06F-40A9-A0E0-5246FE863862}"/>
          </ac:spMkLst>
        </pc:spChg>
        <pc:spChg chg="add mod">
          <ac:chgData name="Matahari Nendya" userId="1a1e95a6-b11e-4262-838a-feaa42c98c3c" providerId="ADAL" clId="{0B383EB7-E5B4-4784-8021-780331DD65FB}" dt="2022-02-06T13:05:04.956" v="4719" actId="14100"/>
          <ac:spMkLst>
            <pc:docMk/>
            <pc:sldMk cId="3475049294" sldId="317"/>
            <ac:spMk id="4" creationId="{9E43740B-C2F5-4E0E-B7EF-5E4DE657AB47}"/>
          </ac:spMkLst>
        </pc:spChg>
        <pc:spChg chg="add mod">
          <ac:chgData name="Matahari Nendya" userId="1a1e95a6-b11e-4262-838a-feaa42c98c3c" providerId="ADAL" clId="{0B383EB7-E5B4-4784-8021-780331DD65FB}" dt="2022-02-06T13:05:08.771" v="4720" actId="1076"/>
          <ac:spMkLst>
            <pc:docMk/>
            <pc:sldMk cId="3475049294" sldId="317"/>
            <ac:spMk id="5" creationId="{705D44BB-A80D-4A16-904E-5F6807CADE5E}"/>
          </ac:spMkLst>
        </pc:spChg>
        <pc:spChg chg="add mod">
          <ac:chgData name="Matahari Nendya" userId="1a1e95a6-b11e-4262-838a-feaa42c98c3c" providerId="ADAL" clId="{0B383EB7-E5B4-4784-8021-780331DD65FB}" dt="2022-02-06T13:05:24.147" v="4723" actId="1076"/>
          <ac:spMkLst>
            <pc:docMk/>
            <pc:sldMk cId="3475049294" sldId="317"/>
            <ac:spMk id="6" creationId="{02A74163-413A-44E2-8B11-D640395662B5}"/>
          </ac:spMkLst>
        </pc:spChg>
        <pc:spChg chg="add mod">
          <ac:chgData name="Matahari Nendya" userId="1a1e95a6-b11e-4262-838a-feaa42c98c3c" providerId="ADAL" clId="{0B383EB7-E5B4-4784-8021-780331DD65FB}" dt="2022-02-06T13:05:34.996" v="4725" actId="1076"/>
          <ac:spMkLst>
            <pc:docMk/>
            <pc:sldMk cId="3475049294" sldId="317"/>
            <ac:spMk id="7" creationId="{C2813071-A965-404E-B202-CCC097856B68}"/>
          </ac:spMkLst>
        </pc:spChg>
        <pc:spChg chg="add mod">
          <ac:chgData name="Matahari Nendya" userId="1a1e95a6-b11e-4262-838a-feaa42c98c3c" providerId="ADAL" clId="{0B383EB7-E5B4-4784-8021-780331DD65FB}" dt="2022-02-06T13:05:44.380" v="4728" actId="14100"/>
          <ac:spMkLst>
            <pc:docMk/>
            <pc:sldMk cId="3475049294" sldId="317"/>
            <ac:spMk id="8" creationId="{F5A15706-A15B-435A-B94F-375997A615BB}"/>
          </ac:spMkLst>
        </pc:spChg>
        <pc:spChg chg="add mod">
          <ac:chgData name="Matahari Nendya" userId="1a1e95a6-b11e-4262-838a-feaa42c98c3c" providerId="ADAL" clId="{0B383EB7-E5B4-4784-8021-780331DD65FB}" dt="2022-02-06T13:05:56.220" v="4730" actId="1076"/>
          <ac:spMkLst>
            <pc:docMk/>
            <pc:sldMk cId="3475049294" sldId="317"/>
            <ac:spMk id="9" creationId="{471CC834-069D-47A7-81E3-34401AAC2CAD}"/>
          </ac:spMkLst>
        </pc:spChg>
        <pc:spChg chg="add mod">
          <ac:chgData name="Matahari Nendya" userId="1a1e95a6-b11e-4262-838a-feaa42c98c3c" providerId="ADAL" clId="{0B383EB7-E5B4-4784-8021-780331DD65FB}" dt="2022-02-06T13:06:51.180" v="4732" actId="1076"/>
          <ac:spMkLst>
            <pc:docMk/>
            <pc:sldMk cId="3475049294" sldId="317"/>
            <ac:spMk id="10" creationId="{8E90DF88-9240-48BE-80D8-1CF39BD658EC}"/>
          </ac:spMkLst>
        </pc:spChg>
      </pc:sldChg>
      <pc:sldChg chg="add del">
        <pc:chgData name="Matahari Nendya" userId="1a1e95a6-b11e-4262-838a-feaa42c98c3c" providerId="ADAL" clId="{0B383EB7-E5B4-4784-8021-780331DD65FB}" dt="2022-02-06T12:00:36.181" v="3375" actId="2696"/>
        <pc:sldMkLst>
          <pc:docMk/>
          <pc:sldMk cId="2443086741" sldId="328"/>
        </pc:sldMkLst>
      </pc:sldChg>
      <pc:sldMasterChg chg="modSp delSldLayout modSldLayout">
        <pc:chgData name="Matahari Nendya" userId="1a1e95a6-b11e-4262-838a-feaa42c98c3c" providerId="ADAL" clId="{0B383EB7-E5B4-4784-8021-780331DD65FB}" dt="2022-02-06T12:47:12.287" v="4381"/>
        <pc:sldMasterMkLst>
          <pc:docMk/>
          <pc:sldMasterMk cId="3839803590" sldId="2147483648"/>
        </pc:sldMasterMkLst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2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3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8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9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12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13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20" creationId="{00000000-0000-0000-0000-000000000000}"/>
          </ac:spMkLst>
        </pc:spChg>
        <pc:grpChg chg="mod">
          <ac:chgData name="Matahari Nendya" userId="1a1e95a6-b11e-4262-838a-feaa42c98c3c" providerId="ADAL" clId="{0B383EB7-E5B4-4784-8021-780331DD65FB}" dt="2022-02-06T12:47:12.287" v="4381"/>
          <ac:grpSpMkLst>
            <pc:docMk/>
            <pc:sldMasterMk cId="3839803590" sldId="2147483648"/>
            <ac:grpSpMk id="11" creationId="{00000000-0000-0000-0000-000000000000}"/>
          </ac:grpSpMkLst>
        </pc:grp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1036379758" sldId="2147483659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7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5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20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1036379758" sldId="2147483659"/>
              <ac:grpSpMk id="11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54426134" sldId="2147483660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7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4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54426134" sldId="2147483660"/>
              <ac:grpSpMk id="8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682767422" sldId="2147483661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4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682767422" sldId="2147483661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673173449" sldId="2147483662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5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7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9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673173449" sldId="2147483662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4146982251" sldId="2147483663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5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7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4146982251" sldId="2147483663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4132317621" sldId="2147483664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5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4132317621" sldId="2147483664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590302820" sldId="2147483665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4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590302820" sldId="2147483665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929258224" sldId="2147483666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14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929258224" sldId="2147483666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2702950967" sldId="2147483667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12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2702950967" sldId="2147483667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2653170741" sldId="2147483668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12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2653170741" sldId="2147483668"/>
              <ac:grpSpMk id="7" creationId="{00000000-0000-0000-0000-000000000000}"/>
            </ac:grpSpMkLst>
          </pc:grpChg>
        </pc:sldLayoutChg>
        <pc:sldLayoutChg chg="delSp modSp mod modAnim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613011367" sldId="2147483670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5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9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613011367" sldId="2147483670"/>
              <ac:grpSpMk id="11" creationId="{00000000-0000-0000-0000-000000000000}"/>
            </ac:grpSpMkLst>
          </pc:grpChg>
          <pc:picChg chg="del">
            <ac:chgData name="Matahari Nendya" userId="1a1e95a6-b11e-4262-838a-feaa42c98c3c" providerId="ADAL" clId="{0B383EB7-E5B4-4784-8021-780331DD65FB}" dt="2022-02-06T11:29:44.676" v="2730" actId="478"/>
            <ac:picMkLst>
              <pc:docMk/>
              <pc:sldMasterMk cId="3839803590" sldId="2147483648"/>
              <pc:sldLayoutMk cId="3613011367" sldId="2147483670"/>
              <ac:picMk id="17" creationId="{00000000-0000-0000-0000-000000000000}"/>
            </ac:picMkLst>
          </pc:picChg>
          <pc:picChg chg="del">
            <ac:chgData name="Matahari Nendya" userId="1a1e95a6-b11e-4262-838a-feaa42c98c3c" providerId="ADAL" clId="{0B383EB7-E5B4-4784-8021-780331DD65FB}" dt="2022-02-06T11:29:42.828" v="2729" actId="478"/>
            <ac:picMkLst>
              <pc:docMk/>
              <pc:sldMasterMk cId="3839803590" sldId="2147483648"/>
              <pc:sldLayoutMk cId="3613011367" sldId="2147483670"/>
              <ac:picMk id="21" creationId="{00000000-0000-0000-0000-000000000000}"/>
            </ac:picMkLst>
          </pc:picChg>
        </pc:sldLayoutChg>
        <pc:sldLayoutChg chg="del">
          <pc:chgData name="Matahari Nendya" userId="1a1e95a6-b11e-4262-838a-feaa42c98c3c" providerId="ADAL" clId="{0B383EB7-E5B4-4784-8021-780331DD65FB}" dt="2022-02-06T12:00:36.181" v="3375" actId="2696"/>
          <pc:sldLayoutMkLst>
            <pc:docMk/>
            <pc:sldMasterMk cId="3839803590" sldId="2147483648"/>
            <pc:sldLayoutMk cId="442273888" sldId="2147483671"/>
          </pc:sldLayoutMkLst>
        </pc:sldLayoutChg>
      </pc:sldMasterChg>
    </pc:docChg>
  </pc:docChgLst>
  <pc:docChgLst>
    <pc:chgData name="Matahari Nendya" userId="1a1e95a6-b11e-4262-838a-feaa42c98c3c" providerId="ADAL" clId="{1DAFCB02-4E0F-4AFA-AF49-76CE0E087737}"/>
    <pc:docChg chg="undo custSel addSld delSld modSld sldOrd">
      <pc:chgData name="Matahari Nendya" userId="1a1e95a6-b11e-4262-838a-feaa42c98c3c" providerId="ADAL" clId="{1DAFCB02-4E0F-4AFA-AF49-76CE0E087737}" dt="2022-03-21T00:31:44.241" v="1057" actId="478"/>
      <pc:docMkLst>
        <pc:docMk/>
      </pc:docMkLst>
      <pc:sldChg chg="modSp mod">
        <pc:chgData name="Matahari Nendya" userId="1a1e95a6-b11e-4262-838a-feaa42c98c3c" providerId="ADAL" clId="{1DAFCB02-4E0F-4AFA-AF49-76CE0E087737}" dt="2022-03-20T11:53:59.442" v="22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1DAFCB02-4E0F-4AFA-AF49-76CE0E087737}" dt="2022-03-20T11:53:59.442" v="22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3341340" sldId="258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419920882" sldId="260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541087496" sldId="261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267632220" sldId="262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552636570" sldId="263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138744013" sldId="264"/>
        </pc:sldMkLst>
      </pc:sldChg>
      <pc:sldChg chg="delSp modSp add del mod modClrScheme modAnim chgLayout">
        <pc:chgData name="Matahari Nendya" userId="1a1e95a6-b11e-4262-838a-feaa42c98c3c" providerId="ADAL" clId="{1DAFCB02-4E0F-4AFA-AF49-76CE0E087737}" dt="2022-03-20T12:20:15.187" v="738" actId="207"/>
        <pc:sldMkLst>
          <pc:docMk/>
          <pc:sldMk cId="1331726591" sldId="265"/>
        </pc:sldMkLst>
        <pc:spChg chg="mod ord">
          <ac:chgData name="Matahari Nendya" userId="1a1e95a6-b11e-4262-838a-feaa42c98c3c" providerId="ADAL" clId="{1DAFCB02-4E0F-4AFA-AF49-76CE0E087737}" dt="2022-03-20T11:54:50.879" v="43" actId="700"/>
          <ac:spMkLst>
            <pc:docMk/>
            <pc:sldMk cId="1331726591" sldId="26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0:15.187" v="738" actId="207"/>
          <ac:spMkLst>
            <pc:docMk/>
            <pc:sldMk cId="1331726591" sldId="265"/>
            <ac:spMk id="3" creationId="{00000000-0000-0000-0000-000000000000}"/>
          </ac:spMkLst>
        </pc:spChg>
        <pc:spChg chg="del mod ord">
          <ac:chgData name="Matahari Nendya" userId="1a1e95a6-b11e-4262-838a-feaa42c98c3c" providerId="ADAL" clId="{1DAFCB02-4E0F-4AFA-AF49-76CE0E087737}" dt="2022-03-20T12:08:10.207" v="421" actId="478"/>
          <ac:spMkLst>
            <pc:docMk/>
            <pc:sldMk cId="1331726591" sldId="265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898205608" sldId="265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655716197" sldId="266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602999655" sldId="267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406757216" sldId="268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26:24.478" v="833" actId="207"/>
        <pc:sldMkLst>
          <pc:docMk/>
          <pc:sldMk cId="4116042532" sldId="268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4116042532" sldId="268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1DAFCB02-4E0F-4AFA-AF49-76CE0E087737}" dt="2022-03-20T12:25:56.922" v="826" actId="478"/>
          <ac:spMkLst>
            <pc:docMk/>
            <pc:sldMk cId="4116042532" sldId="268"/>
            <ac:spMk id="3" creationId="{7BEE5025-9C77-4E7A-BF95-F2BC96411303}"/>
          </ac:spMkLst>
        </pc:spChg>
        <pc:spChg chg="del mod ord">
          <ac:chgData name="Matahari Nendya" userId="1a1e95a6-b11e-4262-838a-feaa42c98c3c" providerId="ADAL" clId="{1DAFCB02-4E0F-4AFA-AF49-76CE0E087737}" dt="2022-03-20T12:26:05.875" v="828" actId="478"/>
          <ac:spMkLst>
            <pc:docMk/>
            <pc:sldMk cId="4116042532" sldId="268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6:24.478" v="833" actId="207"/>
          <ac:spMkLst>
            <pc:docMk/>
            <pc:sldMk cId="4116042532" sldId="268"/>
            <ac:spMk id="27" creationId="{00000000-0000-0000-0000-000000000000}"/>
          </ac:spMkLst>
        </pc:spChg>
        <pc:grpChg chg="mod">
          <ac:chgData name="Matahari Nendya" userId="1a1e95a6-b11e-4262-838a-feaa42c98c3c" providerId="ADAL" clId="{1DAFCB02-4E0F-4AFA-AF49-76CE0E087737}" dt="2022-03-20T12:26:01.343" v="827" actId="1076"/>
          <ac:grpSpMkLst>
            <pc:docMk/>
            <pc:sldMk cId="4116042532" sldId="268"/>
            <ac:grpSpMk id="26" creationId="{00000000-0000-0000-0000-000000000000}"/>
          </ac:grpSpMkLst>
        </pc:gr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591054474" sldId="269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26:55.665" v="842" actId="478"/>
        <pc:sldMkLst>
          <pc:docMk/>
          <pc:sldMk cId="2976843519" sldId="269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976843519" sldId="269"/>
            <ac:spMk id="2" creationId="{00000000-0000-0000-0000-000000000000}"/>
          </ac:spMkLst>
        </pc:spChg>
        <pc:spChg chg="add 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976843519" sldId="269"/>
            <ac:spMk id="3" creationId="{1EA348DA-3338-40D3-83B3-645435CA27B7}"/>
          </ac:spMkLst>
        </pc:spChg>
        <pc:spChg chg="del mod ord">
          <ac:chgData name="Matahari Nendya" userId="1a1e95a6-b11e-4262-838a-feaa42c98c3c" providerId="ADAL" clId="{1DAFCB02-4E0F-4AFA-AF49-76CE0E087737}" dt="2022-03-20T12:26:55.665" v="842" actId="478"/>
          <ac:spMkLst>
            <pc:docMk/>
            <pc:sldMk cId="2976843519" sldId="269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6:53.499" v="841" actId="1076"/>
          <ac:spMkLst>
            <pc:docMk/>
            <pc:sldMk cId="2976843519" sldId="269"/>
            <ac:spMk id="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6:53.499" v="841" actId="1076"/>
          <ac:spMkLst>
            <pc:docMk/>
            <pc:sldMk cId="2976843519" sldId="269"/>
            <ac:spMk id="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6:53.499" v="841" actId="1076"/>
          <ac:spMkLst>
            <pc:docMk/>
            <pc:sldMk cId="2976843519" sldId="269"/>
            <ac:spMk id="1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6:40.005" v="838" actId="403"/>
          <ac:spMkLst>
            <pc:docMk/>
            <pc:sldMk cId="2976843519" sldId="269"/>
            <ac:spMk id="2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6:40.005" v="838" actId="403"/>
          <ac:spMkLst>
            <pc:docMk/>
            <pc:sldMk cId="2976843519" sldId="269"/>
            <ac:spMk id="25" creationId="{00000000-0000-0000-0000-000000000000}"/>
          </ac:spMkLst>
        </pc:spChg>
        <pc:grpChg chg="mod">
          <ac:chgData name="Matahari Nendya" userId="1a1e95a6-b11e-4262-838a-feaa42c98c3c" providerId="ADAL" clId="{1DAFCB02-4E0F-4AFA-AF49-76CE0E087737}" dt="2022-03-20T12:26:53.499" v="841" actId="1076"/>
          <ac:grpSpMkLst>
            <pc:docMk/>
            <pc:sldMk cId="2976843519" sldId="269"/>
            <ac:grpSpMk id="15" creationId="{00000000-0000-0000-0000-000000000000}"/>
          </ac:grpSpMkLst>
        </pc:grpChg>
        <pc:cxnChg chg="mod">
          <ac:chgData name="Matahari Nendya" userId="1a1e95a6-b11e-4262-838a-feaa42c98c3c" providerId="ADAL" clId="{1DAFCB02-4E0F-4AFA-AF49-76CE0E087737}" dt="2022-03-20T12:26:53.499" v="841" actId="1076"/>
          <ac:cxnSpMkLst>
            <pc:docMk/>
            <pc:sldMk cId="2976843519" sldId="269"/>
            <ac:cxnSpMk id="10" creationId="{00000000-0000-0000-0000-000000000000}"/>
          </ac:cxnSpMkLst>
        </pc:cxn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860662677" sldId="270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655621749" sldId="271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345260621" sldId="273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741150817" sldId="274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426641435" sldId="275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831102860" sldId="276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4:29.646" v="955" actId="732"/>
        <pc:sldMkLst>
          <pc:docMk/>
          <pc:sldMk cId="907949035" sldId="278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907949035" sldId="278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1DAFCB02-4E0F-4AFA-AF49-76CE0E087737}" dt="2022-03-20T12:34:10.528" v="953" actId="478"/>
          <ac:spMkLst>
            <pc:docMk/>
            <pc:sldMk cId="907949035" sldId="278"/>
            <ac:spMk id="3" creationId="{FD87D22D-8301-4185-B31C-DB59F7A7FC93}"/>
          </ac:spMkLst>
        </pc:spChg>
        <pc:picChg chg="mod modCrop">
          <ac:chgData name="Matahari Nendya" userId="1a1e95a6-b11e-4262-838a-feaa42c98c3c" providerId="ADAL" clId="{1DAFCB02-4E0F-4AFA-AF49-76CE0E087737}" dt="2022-03-20T12:34:29.646" v="955" actId="732"/>
          <ac:picMkLst>
            <pc:docMk/>
            <pc:sldMk cId="907949035" sldId="278"/>
            <ac:picMk id="5" creationId="{00000000-0000-0000-0000-000000000000}"/>
          </ac:picMkLst>
        </pc:pic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344211801" sldId="278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5:08.773" v="963" actId="403"/>
        <pc:sldMkLst>
          <pc:docMk/>
          <pc:sldMk cId="2962189781" sldId="279"/>
        </pc:sldMkLst>
        <pc:spChg chg="add del mod ord">
          <ac:chgData name="Matahari Nendya" userId="1a1e95a6-b11e-4262-838a-feaa42c98c3c" providerId="ADAL" clId="{1DAFCB02-4E0F-4AFA-AF49-76CE0E087737}" dt="2022-03-20T12:34:42.616" v="957" actId="478"/>
          <ac:spMkLst>
            <pc:docMk/>
            <pc:sldMk cId="2962189781" sldId="279"/>
            <ac:spMk id="2" creationId="{C0CA607E-E23E-458D-8551-49777BA05C12}"/>
          </ac:spMkLst>
        </pc:spChg>
        <pc:spChg chg="add del mod ord">
          <ac:chgData name="Matahari Nendya" userId="1a1e95a6-b11e-4262-838a-feaa42c98c3c" providerId="ADAL" clId="{1DAFCB02-4E0F-4AFA-AF49-76CE0E087737}" dt="2022-03-20T12:34:39.607" v="956" actId="478"/>
          <ac:spMkLst>
            <pc:docMk/>
            <pc:sldMk cId="2962189781" sldId="279"/>
            <ac:spMk id="3" creationId="{00D00488-D935-44C6-A466-A74765656B9D}"/>
          </ac:spMkLst>
        </pc:spChg>
        <pc:spChg chg="mod">
          <ac:chgData name="Matahari Nendya" userId="1a1e95a6-b11e-4262-838a-feaa42c98c3c" providerId="ADAL" clId="{1DAFCB02-4E0F-4AFA-AF49-76CE0E087737}" dt="2022-03-20T12:35:08.773" v="963" actId="403"/>
          <ac:spMkLst>
            <pc:docMk/>
            <pc:sldMk cId="2962189781" sldId="279"/>
            <ac:spMk id="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1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1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1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1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1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20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21" creationId="{00000000-0000-0000-0000-000000000000}"/>
          </ac:spMkLst>
        </pc:spChg>
        <pc:cxnChg chg="mod">
          <ac:chgData name="Matahari Nendya" userId="1a1e95a6-b11e-4262-838a-feaa42c98c3c" providerId="ADAL" clId="{1DAFCB02-4E0F-4AFA-AF49-76CE0E087737}" dt="2022-03-20T12:35:00.860" v="961" actId="404"/>
          <ac:cxnSpMkLst>
            <pc:docMk/>
            <pc:sldMk cId="2962189781" sldId="279"/>
            <ac:cxnSpMk id="8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35:00.860" v="961" actId="404"/>
          <ac:cxnSpMkLst>
            <pc:docMk/>
            <pc:sldMk cId="2962189781" sldId="279"/>
            <ac:cxnSpMk id="9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35:00.860" v="961" actId="404"/>
          <ac:cxnSpMkLst>
            <pc:docMk/>
            <pc:sldMk cId="2962189781" sldId="279"/>
            <ac:cxnSpMk id="10" creationId="{00000000-0000-0000-0000-000000000000}"/>
          </ac:cxnSpMkLst>
        </pc:cxn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424302552" sldId="279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5:20.357" v="967" actId="478"/>
        <pc:sldMkLst>
          <pc:docMk/>
          <pc:sldMk cId="1525461750" sldId="280"/>
        </pc:sldMkLst>
        <pc:spChg chg="add del mod ord">
          <ac:chgData name="Matahari Nendya" userId="1a1e95a6-b11e-4262-838a-feaa42c98c3c" providerId="ADAL" clId="{1DAFCB02-4E0F-4AFA-AF49-76CE0E087737}" dt="2022-03-20T12:35:20.357" v="967" actId="478"/>
          <ac:spMkLst>
            <pc:docMk/>
            <pc:sldMk cId="1525461750" sldId="280"/>
            <ac:spMk id="2" creationId="{B4C15803-6A75-444F-AB4A-BFEA95946A4C}"/>
          </ac:spMkLst>
        </pc:spChg>
        <pc:spChg chg="add del mod ord">
          <ac:chgData name="Matahari Nendya" userId="1a1e95a6-b11e-4262-838a-feaa42c98c3c" providerId="ADAL" clId="{1DAFCB02-4E0F-4AFA-AF49-76CE0E087737}" dt="2022-03-20T12:35:19.403" v="966" actId="478"/>
          <ac:spMkLst>
            <pc:docMk/>
            <pc:sldMk cId="1525461750" sldId="280"/>
            <ac:spMk id="3" creationId="{2653E194-A93E-48CD-BD98-A5E05FC2B149}"/>
          </ac:spMkLst>
        </pc:spChg>
        <pc:picChg chg="add del">
          <ac:chgData name="Matahari Nendya" userId="1a1e95a6-b11e-4262-838a-feaa42c98c3c" providerId="ADAL" clId="{1DAFCB02-4E0F-4AFA-AF49-76CE0E087737}" dt="2022-03-20T12:35:17.509" v="965" actId="478"/>
          <ac:picMkLst>
            <pc:docMk/>
            <pc:sldMk cId="1525461750" sldId="280"/>
            <ac:picMk id="5" creationId="{00000000-0000-0000-0000-000000000000}"/>
          </ac:picMkLst>
        </pc:pic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508084759" sldId="280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356777905" sldId="282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16:51.421" v="546" actId="2711"/>
        <pc:sldMkLst>
          <pc:docMk/>
          <pc:sldMk cId="4000356851" sldId="288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4000356851" sldId="288"/>
            <ac:spMk id="2" creationId="{00000000-0000-0000-0000-000000000000}"/>
          </ac:spMkLst>
        </pc:spChg>
        <pc:spChg chg="add 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4000356851" sldId="288"/>
            <ac:spMk id="3" creationId="{F15A8CAF-6A24-48D5-AF0A-3EE2DD1E4CF1}"/>
          </ac:spMkLst>
        </pc:spChg>
        <pc:spChg chg="del mod ord">
          <ac:chgData name="Matahari Nendya" userId="1a1e95a6-b11e-4262-838a-feaa42c98c3c" providerId="ADAL" clId="{1DAFCB02-4E0F-4AFA-AF49-76CE0E087737}" dt="2022-03-20T12:08:58.898" v="430" actId="478"/>
          <ac:spMkLst>
            <pc:docMk/>
            <pc:sldMk cId="4000356851" sldId="288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09.585" v="431" actId="2711"/>
          <ac:spMkLst>
            <pc:docMk/>
            <pc:sldMk cId="4000356851" sldId="288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09.585" v="431" actId="2711"/>
          <ac:spMkLst>
            <pc:docMk/>
            <pc:sldMk cId="4000356851" sldId="288"/>
            <ac:spMk id="12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09.585" v="431" actId="2711"/>
          <ac:spMkLst>
            <pc:docMk/>
            <pc:sldMk cId="4000356851" sldId="288"/>
            <ac:spMk id="1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09.585" v="431" actId="2711"/>
          <ac:spMkLst>
            <pc:docMk/>
            <pc:sldMk cId="4000356851" sldId="288"/>
            <ac:spMk id="1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09.585" v="431" actId="2711"/>
          <ac:spMkLst>
            <pc:docMk/>
            <pc:sldMk cId="4000356851" sldId="288"/>
            <ac:spMk id="1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51.421" v="546" actId="2711"/>
          <ac:spMkLst>
            <pc:docMk/>
            <pc:sldMk cId="4000356851" sldId="288"/>
            <ac:spMk id="16" creationId="{00000000-0000-0000-0000-000000000000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08:50.294" v="429" actId="404"/>
        <pc:sldMkLst>
          <pc:docMk/>
          <pc:sldMk cId="2578627831" sldId="289"/>
        </pc:sldMkLst>
        <pc:spChg chg="mod ord">
          <ac:chgData name="Matahari Nendya" userId="1a1e95a6-b11e-4262-838a-feaa42c98c3c" providerId="ADAL" clId="{1DAFCB02-4E0F-4AFA-AF49-76CE0E087737}" dt="2022-03-20T11:55:59.200" v="55" actId="700"/>
          <ac:spMkLst>
            <pc:docMk/>
            <pc:sldMk cId="2578627831" sldId="289"/>
            <ac:spMk id="2" creationId="{00000000-0000-0000-0000-000000000000}"/>
          </ac:spMkLst>
        </pc:spChg>
        <pc:spChg chg="add mod ord">
          <ac:chgData name="Matahari Nendya" userId="1a1e95a6-b11e-4262-838a-feaa42c98c3c" providerId="ADAL" clId="{1DAFCB02-4E0F-4AFA-AF49-76CE0E087737}" dt="2022-03-20T11:55:59.200" v="55" actId="700"/>
          <ac:spMkLst>
            <pc:docMk/>
            <pc:sldMk cId="2578627831" sldId="289"/>
            <ac:spMk id="3" creationId="{596AB2ED-55B7-47E1-A883-0B2BC2D87746}"/>
          </ac:spMkLst>
        </pc:spChg>
        <pc:spChg chg="del mod ord">
          <ac:chgData name="Matahari Nendya" userId="1a1e95a6-b11e-4262-838a-feaa42c98c3c" providerId="ADAL" clId="{1DAFCB02-4E0F-4AFA-AF49-76CE0E087737}" dt="2022-03-20T12:08:02.086" v="419" actId="478"/>
          <ac:spMkLst>
            <pc:docMk/>
            <pc:sldMk cId="2578627831" sldId="289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8:50.294" v="429" actId="404"/>
          <ac:spMkLst>
            <pc:docMk/>
            <pc:sldMk cId="2578627831" sldId="289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8:50.294" v="429" actId="404"/>
          <ac:spMkLst>
            <pc:docMk/>
            <pc:sldMk cId="2578627831" sldId="289"/>
            <ac:spMk id="12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8:50.294" v="429" actId="404"/>
          <ac:spMkLst>
            <pc:docMk/>
            <pc:sldMk cId="2578627831" sldId="289"/>
            <ac:spMk id="1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8:50.294" v="429" actId="404"/>
          <ac:spMkLst>
            <pc:docMk/>
            <pc:sldMk cId="2578627831" sldId="289"/>
            <ac:spMk id="1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8:50.294" v="429" actId="404"/>
          <ac:spMkLst>
            <pc:docMk/>
            <pc:sldMk cId="2578627831" sldId="289"/>
            <ac:spMk id="1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8:50.294" v="429" actId="404"/>
          <ac:spMkLst>
            <pc:docMk/>
            <pc:sldMk cId="2578627831" sldId="289"/>
            <ac:spMk id="16" creationId="{00000000-0000-0000-0000-000000000000}"/>
          </ac:spMkLst>
        </pc:spChg>
      </pc:sldChg>
      <pc:sldChg chg="delSp modSp add del mod modClrScheme chgLayout">
        <pc:chgData name="Matahari Nendya" userId="1a1e95a6-b11e-4262-838a-feaa42c98c3c" providerId="ADAL" clId="{1DAFCB02-4E0F-4AFA-AF49-76CE0E087737}" dt="2022-03-20T12:20:41.248" v="744" actId="207"/>
        <pc:sldMkLst>
          <pc:docMk/>
          <pc:sldMk cId="928593148" sldId="290"/>
        </pc:sldMkLst>
        <pc:spChg chg="mod ord">
          <ac:chgData name="Matahari Nendya" userId="1a1e95a6-b11e-4262-838a-feaa42c98c3c" providerId="ADAL" clId="{1DAFCB02-4E0F-4AFA-AF49-76CE0E087737}" dt="2022-03-20T11:55:01.294" v="45" actId="700"/>
          <ac:spMkLst>
            <pc:docMk/>
            <pc:sldMk cId="928593148" sldId="29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0:41.248" v="744" actId="207"/>
          <ac:spMkLst>
            <pc:docMk/>
            <pc:sldMk cId="928593148" sldId="290"/>
            <ac:spMk id="3" creationId="{00000000-0000-0000-0000-000000000000}"/>
          </ac:spMkLst>
        </pc:spChg>
        <pc:spChg chg="del mod ord">
          <ac:chgData name="Matahari Nendya" userId="1a1e95a6-b11e-4262-838a-feaa42c98c3c" providerId="ADAL" clId="{1DAFCB02-4E0F-4AFA-AF49-76CE0E087737}" dt="2022-03-20T12:08:15.842" v="422" actId="478"/>
          <ac:spMkLst>
            <pc:docMk/>
            <pc:sldMk cId="928593148" sldId="290"/>
            <ac:spMk id="4" creationId="{00000000-0000-0000-0000-000000000000}"/>
          </ac:spMkLst>
        </pc:spChg>
      </pc:sldChg>
      <pc:sldChg chg="delSp modSp add del mod modClrScheme chgLayout">
        <pc:chgData name="Matahari Nendya" userId="1a1e95a6-b11e-4262-838a-feaa42c98c3c" providerId="ADAL" clId="{1DAFCB02-4E0F-4AFA-AF49-76CE0E087737}" dt="2022-03-20T12:23:33.406" v="792" actId="207"/>
        <pc:sldMkLst>
          <pc:docMk/>
          <pc:sldMk cId="1855526016" sldId="291"/>
        </pc:sldMkLst>
        <pc:spChg chg="mod ord">
          <ac:chgData name="Matahari Nendya" userId="1a1e95a6-b11e-4262-838a-feaa42c98c3c" providerId="ADAL" clId="{1DAFCB02-4E0F-4AFA-AF49-76CE0E087737}" dt="2022-03-20T12:04:35.594" v="351" actId="700"/>
          <ac:spMkLst>
            <pc:docMk/>
            <pc:sldMk cId="1855526016" sldId="291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3:33.406" v="792" actId="207"/>
          <ac:spMkLst>
            <pc:docMk/>
            <pc:sldMk cId="1855526016" sldId="291"/>
            <ac:spMk id="3" creationId="{00000000-0000-0000-0000-000000000000}"/>
          </ac:spMkLst>
        </pc:spChg>
        <pc:spChg chg="del mod ord">
          <ac:chgData name="Matahari Nendya" userId="1a1e95a6-b11e-4262-838a-feaa42c98c3c" providerId="ADAL" clId="{1DAFCB02-4E0F-4AFA-AF49-76CE0E087737}" dt="2022-03-20T12:08:30.881" v="423" actId="478"/>
          <ac:spMkLst>
            <pc:docMk/>
            <pc:sldMk cId="1855526016" sldId="291"/>
            <ac:spMk id="4" creationId="{00000000-0000-0000-0000-000000000000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08:34.291" v="424" actId="478"/>
        <pc:sldMkLst>
          <pc:docMk/>
          <pc:sldMk cId="1613915508" sldId="292"/>
        </pc:sldMkLst>
        <pc:spChg chg="mod ord">
          <ac:chgData name="Matahari Nendya" userId="1a1e95a6-b11e-4262-838a-feaa42c98c3c" providerId="ADAL" clId="{1DAFCB02-4E0F-4AFA-AF49-76CE0E087737}" dt="2022-03-20T12:07:22.872" v="411" actId="2710"/>
          <ac:spMkLst>
            <pc:docMk/>
            <pc:sldMk cId="1613915508" sldId="292"/>
            <ac:spMk id="3" creationId="{00000000-0000-0000-0000-000000000000}"/>
          </ac:spMkLst>
        </pc:spChg>
        <pc:spChg chg="del mod ord">
          <ac:chgData name="Matahari Nendya" userId="1a1e95a6-b11e-4262-838a-feaa42c98c3c" providerId="ADAL" clId="{1DAFCB02-4E0F-4AFA-AF49-76CE0E087737}" dt="2022-03-20T12:08:34.291" v="424" actId="478"/>
          <ac:spMkLst>
            <pc:docMk/>
            <pc:sldMk cId="1613915508" sldId="292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7:43.268" v="416" actId="207"/>
          <ac:spMkLst>
            <pc:docMk/>
            <pc:sldMk cId="1613915508" sldId="292"/>
            <ac:spMk id="8" creationId="{00000000-0000-0000-0000-000000000000}"/>
          </ac:spMkLst>
        </pc:spChg>
        <pc:spChg chg="del">
          <ac:chgData name="Matahari Nendya" userId="1a1e95a6-b11e-4262-838a-feaa42c98c3c" providerId="ADAL" clId="{1DAFCB02-4E0F-4AFA-AF49-76CE0E087737}" dt="2022-03-20T12:06:56.799" v="404" actId="478"/>
          <ac:spMkLst>
            <pc:docMk/>
            <pc:sldMk cId="1613915508" sldId="292"/>
            <ac:spMk id="10" creationId="{DF20F022-CF69-47A9-9026-4609F8B62287}"/>
          </ac:spMkLst>
        </pc:spChg>
        <pc:spChg chg="mod">
          <ac:chgData name="Matahari Nendya" userId="1a1e95a6-b11e-4262-838a-feaa42c98c3c" providerId="ADAL" clId="{1DAFCB02-4E0F-4AFA-AF49-76CE0E087737}" dt="2022-03-20T12:07:52.508" v="418" actId="207"/>
          <ac:spMkLst>
            <pc:docMk/>
            <pc:sldMk cId="1613915508" sldId="292"/>
            <ac:spMk id="12" creationId="{00000000-0000-0000-0000-000000000000}"/>
          </ac:spMkLst>
        </pc:spChg>
        <pc:spChg chg="add mod ord">
          <ac:chgData name="Matahari Nendya" userId="1a1e95a6-b11e-4262-838a-feaa42c98c3c" providerId="ADAL" clId="{1DAFCB02-4E0F-4AFA-AF49-76CE0E087737}" dt="2022-03-20T12:06:50.504" v="403" actId="20577"/>
          <ac:spMkLst>
            <pc:docMk/>
            <pc:sldMk cId="1613915508" sldId="292"/>
            <ac:spMk id="13" creationId="{9F15EB85-23FE-4C76-BF73-DAD343101288}"/>
          </ac:spMkLst>
        </pc:spChg>
        <pc:grpChg chg="mod">
          <ac:chgData name="Matahari Nendya" userId="1a1e95a6-b11e-4262-838a-feaa42c98c3c" providerId="ADAL" clId="{1DAFCB02-4E0F-4AFA-AF49-76CE0E087737}" dt="2022-03-20T12:07:35.995" v="414" actId="14100"/>
          <ac:grpSpMkLst>
            <pc:docMk/>
            <pc:sldMk cId="1613915508" sldId="292"/>
            <ac:grpSpMk id="2" creationId="{00000000-0000-0000-0000-000000000000}"/>
          </ac:grpSpMkLst>
        </pc:grpChg>
        <pc:grpChg chg="mod">
          <ac:chgData name="Matahari Nendya" userId="1a1e95a6-b11e-4262-838a-feaa42c98c3c" providerId="ADAL" clId="{1DAFCB02-4E0F-4AFA-AF49-76CE0E087737}" dt="2022-03-20T12:07:48.915" v="417" actId="1076"/>
          <ac:grpSpMkLst>
            <pc:docMk/>
            <pc:sldMk cId="1613915508" sldId="292"/>
            <ac:grpSpMk id="9" creationId="{00000000-0000-0000-0000-000000000000}"/>
          </ac:grpSpMkLst>
        </pc:grpChg>
        <pc:cxnChg chg="mod">
          <ac:chgData name="Matahari Nendya" userId="1a1e95a6-b11e-4262-838a-feaa42c98c3c" providerId="ADAL" clId="{1DAFCB02-4E0F-4AFA-AF49-76CE0E087737}" dt="2022-03-20T12:07:41.824" v="415" actId="2711"/>
          <ac:cxnSpMkLst>
            <pc:docMk/>
            <pc:sldMk cId="1613915508" sldId="292"/>
            <ac:cxnSpMk id="7" creationId="{00000000-0000-0000-0000-000000000000}"/>
          </ac:cxnSpMkLst>
        </pc:cxnChg>
      </pc:sldChg>
      <pc:sldChg chg="addSp delSp modSp add del mod modClrScheme chgLayout">
        <pc:chgData name="Matahari Nendya" userId="1a1e95a6-b11e-4262-838a-feaa42c98c3c" providerId="ADAL" clId="{1DAFCB02-4E0F-4AFA-AF49-76CE0E087737}" dt="2022-03-21T00:31:44.241" v="1057" actId="478"/>
        <pc:sldMkLst>
          <pc:docMk/>
          <pc:sldMk cId="3657749790" sldId="293"/>
        </pc:sldMkLst>
        <pc:spChg chg="del mod ord">
          <ac:chgData name="Matahari Nendya" userId="1a1e95a6-b11e-4262-838a-feaa42c98c3c" providerId="ADAL" clId="{1DAFCB02-4E0F-4AFA-AF49-76CE0E087737}" dt="2022-03-21T00:31:44.241" v="1057" actId="478"/>
          <ac:spMkLst>
            <pc:docMk/>
            <pc:sldMk cId="3657749790" sldId="293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0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2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6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10:18.404" v="450" actId="1076"/>
          <ac:spMkLst>
            <pc:docMk/>
            <pc:sldMk cId="3657749790" sldId="293"/>
            <ac:spMk id="1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06.805" v="536" actId="207"/>
          <ac:spMkLst>
            <pc:docMk/>
            <pc:sldMk cId="3657749790" sldId="293"/>
            <ac:spMk id="21" creationId="{00000000-0000-0000-0000-000000000000}"/>
          </ac:spMkLst>
        </pc:spChg>
        <pc:spChg chg="add mod ord">
          <ac:chgData name="Matahari Nendya" userId="1a1e95a6-b11e-4262-838a-feaa42c98c3c" providerId="ADAL" clId="{1DAFCB02-4E0F-4AFA-AF49-76CE0E087737}" dt="2022-03-20T12:10:04.926" v="446" actId="20577"/>
          <ac:spMkLst>
            <pc:docMk/>
            <pc:sldMk cId="3657749790" sldId="293"/>
            <ac:spMk id="24" creationId="{B1EF34F5-BD3E-443A-959D-C9544E7E956E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2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11.094" v="539" actId="1036"/>
          <ac:spMkLst>
            <pc:docMk/>
            <pc:sldMk cId="3657749790" sldId="293"/>
            <ac:spMk id="2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3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03.730" v="535" actId="207"/>
          <ac:spMkLst>
            <pc:docMk/>
            <pc:sldMk cId="3657749790" sldId="293"/>
            <ac:spMk id="33" creationId="{00000000-0000-0000-0000-000000000000}"/>
          </ac:spMkLst>
        </pc:spChg>
        <pc:spChg chg="del">
          <ac:chgData name="Matahari Nendya" userId="1a1e95a6-b11e-4262-838a-feaa42c98c3c" providerId="ADAL" clId="{1DAFCB02-4E0F-4AFA-AF49-76CE0E087737}" dt="2022-03-20T12:10:07.218" v="447" actId="478"/>
          <ac:spMkLst>
            <pc:docMk/>
            <pc:sldMk cId="3657749790" sldId="293"/>
            <ac:spMk id="34" creationId="{BDFBA735-E0E6-446E-8AD0-29968E087F84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3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38" creationId="{00000000-0000-0000-0000-000000000000}"/>
          </ac:spMkLst>
        </pc:spChg>
        <pc:cxnChg chg="mod">
          <ac:chgData name="Matahari Nendya" userId="1a1e95a6-b11e-4262-838a-feaa42c98c3c" providerId="ADAL" clId="{1DAFCB02-4E0F-4AFA-AF49-76CE0E087737}" dt="2022-03-20T12:10:28.613" v="452" actId="404"/>
          <ac:cxnSpMkLst>
            <pc:docMk/>
            <pc:sldMk cId="3657749790" sldId="293"/>
            <ac:cxnSpMk id="20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6:11.094" v="539" actId="1036"/>
          <ac:cxnSpMkLst>
            <pc:docMk/>
            <pc:sldMk cId="3657749790" sldId="293"/>
            <ac:cxnSpMk id="26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0:28.613" v="452" actId="404"/>
          <ac:cxnSpMkLst>
            <pc:docMk/>
            <pc:sldMk cId="3657749790" sldId="293"/>
            <ac:cxnSpMk id="32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0:28.613" v="452" actId="404"/>
          <ac:cxnSpMkLst>
            <pc:docMk/>
            <pc:sldMk cId="3657749790" sldId="293"/>
            <ac:cxnSpMk id="37" creationId="{00000000-0000-0000-0000-000000000000}"/>
          </ac:cxnSpMkLst>
        </pc:cxnChg>
      </pc:sldChg>
      <pc:sldChg chg="addSp delSp modSp add del mod modClrScheme chgLayout">
        <pc:chgData name="Matahari Nendya" userId="1a1e95a6-b11e-4262-838a-feaa42c98c3c" providerId="ADAL" clId="{1DAFCB02-4E0F-4AFA-AF49-76CE0E087737}" dt="2022-03-20T12:10:51.938" v="459" actId="403"/>
        <pc:sldMkLst>
          <pc:docMk/>
          <pc:sldMk cId="2016131238" sldId="294"/>
        </pc:sldMkLst>
        <pc:spChg chg="add mod ord">
          <ac:chgData name="Matahari Nendya" userId="1a1e95a6-b11e-4262-838a-feaa42c98c3c" providerId="ADAL" clId="{1DAFCB02-4E0F-4AFA-AF49-76CE0E087737}" dt="2022-03-20T12:10:41.032" v="455" actId="20577"/>
          <ac:spMkLst>
            <pc:docMk/>
            <pc:sldMk cId="2016131238" sldId="294"/>
            <ac:spMk id="2" creationId="{D5AFC0EE-23CA-48BB-9A26-216F43321F3E}"/>
          </ac:spMkLst>
        </pc:spChg>
        <pc:spChg chg="mod ord">
          <ac:chgData name="Matahari Nendya" userId="1a1e95a6-b11e-4262-838a-feaa42c98c3c" providerId="ADAL" clId="{1DAFCB02-4E0F-4AFA-AF49-76CE0E087737}" dt="2022-03-20T12:10:51.938" v="459" actId="403"/>
          <ac:spMkLst>
            <pc:docMk/>
            <pc:sldMk cId="2016131238" sldId="294"/>
            <ac:spMk id="3" creationId="{00000000-0000-0000-0000-000000000000}"/>
          </ac:spMkLst>
        </pc:spChg>
        <pc:spChg chg="del">
          <ac:chgData name="Matahari Nendya" userId="1a1e95a6-b11e-4262-838a-feaa42c98c3c" providerId="ADAL" clId="{1DAFCB02-4E0F-4AFA-AF49-76CE0E087737}" dt="2022-03-20T12:10:43.674" v="456" actId="478"/>
          <ac:spMkLst>
            <pc:docMk/>
            <pc:sldMk cId="2016131238" sldId="294"/>
            <ac:spMk id="4" creationId="{C6D1E2FC-BA23-4D63-B494-DF77A54C171D}"/>
          </ac:spMkLst>
        </pc:spChg>
      </pc:sldChg>
      <pc:sldChg chg="delSp modSp add del mod modClrScheme modAnim chgLayout">
        <pc:chgData name="Matahari Nendya" userId="1a1e95a6-b11e-4262-838a-feaa42c98c3c" providerId="ADAL" clId="{1DAFCB02-4E0F-4AFA-AF49-76CE0E087737}" dt="2022-03-20T12:30:38.966" v="900" actId="478"/>
        <pc:sldMkLst>
          <pc:docMk/>
          <pc:sldMk cId="1645359969" sldId="295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645359969" sldId="29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30:34.610" v="899" actId="207"/>
          <ac:spMkLst>
            <pc:docMk/>
            <pc:sldMk cId="1645359969" sldId="295"/>
            <ac:spMk id="3" creationId="{00000000-0000-0000-0000-000000000000}"/>
          </ac:spMkLst>
        </pc:spChg>
        <pc:spChg chg="del mod ord">
          <ac:chgData name="Matahari Nendya" userId="1a1e95a6-b11e-4262-838a-feaa42c98c3c" providerId="ADAL" clId="{1DAFCB02-4E0F-4AFA-AF49-76CE0E087737}" dt="2022-03-20T12:30:38.966" v="900" actId="478"/>
          <ac:spMkLst>
            <pc:docMk/>
            <pc:sldMk cId="1645359969" sldId="295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378379709" sldId="296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1:06.319" v="905" actId="2711"/>
        <pc:sldMkLst>
          <pc:docMk/>
          <pc:sldMk cId="2836898211" sldId="296"/>
        </pc:sldMkLst>
        <pc:spChg chg="add del mod ord">
          <ac:chgData name="Matahari Nendya" userId="1a1e95a6-b11e-4262-838a-feaa42c98c3c" providerId="ADAL" clId="{1DAFCB02-4E0F-4AFA-AF49-76CE0E087737}" dt="2022-03-20T12:30:49.141" v="901" actId="478"/>
          <ac:spMkLst>
            <pc:docMk/>
            <pc:sldMk cId="2836898211" sldId="296"/>
            <ac:spMk id="2" creationId="{B8700952-B470-4A1C-AAA5-601AC33C9BAB}"/>
          </ac:spMkLst>
        </pc:spChg>
        <pc:spChg chg="add del mod ord">
          <ac:chgData name="Matahari Nendya" userId="1a1e95a6-b11e-4262-838a-feaa42c98c3c" providerId="ADAL" clId="{1DAFCB02-4E0F-4AFA-AF49-76CE0E087737}" dt="2022-03-20T12:30:52.440" v="902" actId="478"/>
          <ac:spMkLst>
            <pc:docMk/>
            <pc:sldMk cId="2836898211" sldId="296"/>
            <ac:spMk id="3" creationId="{0C089DA6-8EC1-48EB-85E3-780D074639A6}"/>
          </ac:spMkLst>
        </pc:spChg>
        <pc:spChg chg="mod">
          <ac:chgData name="Matahari Nendya" userId="1a1e95a6-b11e-4262-838a-feaa42c98c3c" providerId="ADAL" clId="{1DAFCB02-4E0F-4AFA-AF49-76CE0E087737}" dt="2022-03-20T12:31:01.543" v="904" actId="2711"/>
          <ac:spMkLst>
            <pc:docMk/>
            <pc:sldMk cId="2836898211" sldId="296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1:06.319" v="905" actId="2711"/>
          <ac:spMkLst>
            <pc:docMk/>
            <pc:sldMk cId="2836898211" sldId="296"/>
            <ac:spMk id="1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0:57.573" v="903" actId="2711"/>
          <ac:spMkLst>
            <pc:docMk/>
            <pc:sldMk cId="2836898211" sldId="296"/>
            <ac:spMk id="19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229590978" sldId="297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1:31.134" v="908" actId="2711"/>
        <pc:sldMkLst>
          <pc:docMk/>
          <pc:sldMk cId="1280381199" sldId="297"/>
        </pc:sldMkLst>
        <pc:spChg chg="add del mod ord">
          <ac:chgData name="Matahari Nendya" userId="1a1e95a6-b11e-4262-838a-feaa42c98c3c" providerId="ADAL" clId="{1DAFCB02-4E0F-4AFA-AF49-76CE0E087737}" dt="2022-03-20T12:31:14.442" v="907" actId="478"/>
          <ac:spMkLst>
            <pc:docMk/>
            <pc:sldMk cId="1280381199" sldId="297"/>
            <ac:spMk id="2" creationId="{E764E166-6F13-4A2D-98BF-6455F1DF96FC}"/>
          </ac:spMkLst>
        </pc:spChg>
        <pc:spChg chg="add del mod ord">
          <ac:chgData name="Matahari Nendya" userId="1a1e95a6-b11e-4262-838a-feaa42c98c3c" providerId="ADAL" clId="{1DAFCB02-4E0F-4AFA-AF49-76CE0E087737}" dt="2022-03-20T12:31:11.876" v="906" actId="478"/>
          <ac:spMkLst>
            <pc:docMk/>
            <pc:sldMk cId="1280381199" sldId="297"/>
            <ac:spMk id="3" creationId="{5F6F6B32-9D6E-4197-AF42-FE750E074102}"/>
          </ac:spMkLst>
        </pc:spChg>
        <pc:spChg chg="mod">
          <ac:chgData name="Matahari Nendya" userId="1a1e95a6-b11e-4262-838a-feaa42c98c3c" providerId="ADAL" clId="{1DAFCB02-4E0F-4AFA-AF49-76CE0E087737}" dt="2022-03-20T12:31:31.134" v="908" actId="2711"/>
          <ac:spMkLst>
            <pc:docMk/>
            <pc:sldMk cId="1280381199" sldId="297"/>
            <ac:spMk id="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1:31.134" v="908" actId="2711"/>
          <ac:spMkLst>
            <pc:docMk/>
            <pc:sldMk cId="1280381199" sldId="297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1:31.134" v="908" actId="2711"/>
          <ac:spMkLst>
            <pc:docMk/>
            <pc:sldMk cId="1280381199" sldId="297"/>
            <ac:spMk id="15" creationId="{00000000-0000-0000-0000-000000000000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32:47.373" v="928" actId="2711"/>
        <pc:sldMkLst>
          <pc:docMk/>
          <pc:sldMk cId="1357348493" sldId="298"/>
        </pc:sldMkLst>
        <pc:spChg chg="add del mod ord">
          <ac:chgData name="Matahari Nendya" userId="1a1e95a6-b11e-4262-838a-feaa42c98c3c" providerId="ADAL" clId="{1DAFCB02-4E0F-4AFA-AF49-76CE0E087737}" dt="2022-03-20T12:32:39.177" v="926" actId="478"/>
          <ac:spMkLst>
            <pc:docMk/>
            <pc:sldMk cId="1357348493" sldId="298"/>
            <ac:spMk id="2" creationId="{692877A8-5A50-4E9E-80D6-2B6444E568F5}"/>
          </ac:spMkLst>
        </pc:spChg>
        <pc:spChg chg="add del mod ord">
          <ac:chgData name="Matahari Nendya" userId="1a1e95a6-b11e-4262-838a-feaa42c98c3c" providerId="ADAL" clId="{1DAFCB02-4E0F-4AFA-AF49-76CE0E087737}" dt="2022-03-20T12:32:41.778" v="927" actId="478"/>
          <ac:spMkLst>
            <pc:docMk/>
            <pc:sldMk cId="1357348493" sldId="298"/>
            <ac:spMk id="3" creationId="{BC115BB4-714F-4EA3-BB2D-DC5415AFA912}"/>
          </ac:spMkLst>
        </pc:spChg>
        <pc:spChg chg="mod">
          <ac:chgData name="Matahari Nendya" userId="1a1e95a6-b11e-4262-838a-feaa42c98c3c" providerId="ADAL" clId="{1DAFCB02-4E0F-4AFA-AF49-76CE0E087737}" dt="2022-03-20T12:32:47.373" v="928" actId="2711"/>
          <ac:spMkLst>
            <pc:docMk/>
            <pc:sldMk cId="1357348493" sldId="298"/>
            <ac:spMk id="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2:47.373" v="928" actId="2711"/>
          <ac:spMkLst>
            <pc:docMk/>
            <pc:sldMk cId="1357348493" sldId="298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2:47.373" v="928" actId="2711"/>
          <ac:spMkLst>
            <pc:docMk/>
            <pc:sldMk cId="1357348493" sldId="298"/>
            <ac:spMk id="12" creationId="{00000000-0000-0000-0000-000000000000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32:32.149" v="925" actId="2711"/>
        <pc:sldMkLst>
          <pc:docMk/>
          <pc:sldMk cId="4019970275" sldId="299"/>
        </pc:sldMkLst>
        <pc:spChg chg="del">
          <ac:chgData name="Matahari Nendya" userId="1a1e95a6-b11e-4262-838a-feaa42c98c3c" providerId="ADAL" clId="{1DAFCB02-4E0F-4AFA-AF49-76CE0E087737}" dt="2022-03-20T12:32:19.877" v="922" actId="478"/>
          <ac:spMkLst>
            <pc:docMk/>
            <pc:sldMk cId="4019970275" sldId="299"/>
            <ac:spMk id="2" creationId="{71279F6E-3D91-4A18-945C-AFA1A5DE13A0}"/>
          </ac:spMkLst>
        </pc:spChg>
        <pc:spChg chg="mod ord">
          <ac:chgData name="Matahari Nendya" userId="1a1e95a6-b11e-4262-838a-feaa42c98c3c" providerId="ADAL" clId="{1DAFCB02-4E0F-4AFA-AF49-76CE0E087737}" dt="2022-03-20T12:32:27.545" v="924" actId="1076"/>
          <ac:spMkLst>
            <pc:docMk/>
            <pc:sldMk cId="4019970275" sldId="299"/>
            <ac:spMk id="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2:32.149" v="925" actId="2711"/>
          <ac:spMkLst>
            <pc:docMk/>
            <pc:sldMk cId="4019970275" sldId="299"/>
            <ac:spMk id="4" creationId="{AE721598-A5CB-499B-A11E-AA3C766D15D8}"/>
          </ac:spMkLst>
        </pc:spChg>
        <pc:spChg chg="add mod ord">
          <ac:chgData name="Matahari Nendya" userId="1a1e95a6-b11e-4262-838a-feaa42c98c3c" providerId="ADAL" clId="{1DAFCB02-4E0F-4AFA-AF49-76CE0E087737}" dt="2022-03-20T12:32:15.889" v="921" actId="20577"/>
          <ac:spMkLst>
            <pc:docMk/>
            <pc:sldMk cId="4019970275" sldId="299"/>
            <ac:spMk id="5" creationId="{DB3514CE-4055-40B0-8EC6-AF450EA4CBAB}"/>
          </ac:spMkLst>
        </pc:spChg>
      </pc:sldChg>
      <pc:sldChg chg="modSp add del mod modClrScheme chgLayout">
        <pc:chgData name="Matahari Nendya" userId="1a1e95a6-b11e-4262-838a-feaa42c98c3c" providerId="ADAL" clId="{1DAFCB02-4E0F-4AFA-AF49-76CE0E087737}" dt="2022-03-20T12:29:30.715" v="881" actId="1076"/>
        <pc:sldMkLst>
          <pc:docMk/>
          <pc:sldMk cId="3396272283" sldId="300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3396272283" sldId="30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9:30.715" v="881" actId="1076"/>
          <ac:spMkLst>
            <pc:docMk/>
            <pc:sldMk cId="3396272283" sldId="300"/>
            <ac:spMk id="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9:27.274" v="880" actId="1076"/>
          <ac:spMkLst>
            <pc:docMk/>
            <pc:sldMk cId="3396272283" sldId="300"/>
            <ac:spMk id="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9:27.274" v="880" actId="1076"/>
          <ac:spMkLst>
            <pc:docMk/>
            <pc:sldMk cId="3396272283" sldId="300"/>
            <ac:spMk id="6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982799259" sldId="302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36:06.610" v="979" actId="207"/>
        <pc:sldMkLst>
          <pc:docMk/>
          <pc:sldMk cId="3222382293" sldId="302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3222382293" sldId="302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36:06.610" v="979" actId="207"/>
          <ac:spMkLst>
            <pc:docMk/>
            <pc:sldMk cId="3222382293" sldId="302"/>
            <ac:spMk id="3" creationId="{00000000-0000-0000-0000-000000000000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36:16.396" v="981" actId="1076"/>
        <pc:sldMkLst>
          <pc:docMk/>
          <pc:sldMk cId="3605839462" sldId="303"/>
        </pc:sldMkLst>
        <pc:spChg chg="add del mod ord">
          <ac:chgData name="Matahari Nendya" userId="1a1e95a6-b11e-4262-838a-feaa42c98c3c" providerId="ADAL" clId="{1DAFCB02-4E0F-4AFA-AF49-76CE0E087737}" dt="2022-03-20T12:36:12.685" v="980" actId="478"/>
          <ac:spMkLst>
            <pc:docMk/>
            <pc:sldMk cId="3605839462" sldId="303"/>
            <ac:spMk id="2" creationId="{EF94BA92-689D-4F07-8494-EBD26BEAACA3}"/>
          </ac:spMkLst>
        </pc:spChg>
        <pc:spChg chg="mod ord">
          <ac:chgData name="Matahari Nendya" userId="1a1e95a6-b11e-4262-838a-feaa42c98c3c" providerId="ADAL" clId="{1DAFCB02-4E0F-4AFA-AF49-76CE0E087737}" dt="2022-03-20T12:36:16.396" v="981" actId="1076"/>
          <ac:spMkLst>
            <pc:docMk/>
            <pc:sldMk cId="3605839462" sldId="303"/>
            <ac:spMk id="3" creationId="{00000000-0000-0000-0000-000000000000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36:46.431" v="989" actId="1076"/>
        <pc:sldMkLst>
          <pc:docMk/>
          <pc:sldMk cId="1157926005" sldId="304"/>
        </pc:sldMkLst>
        <pc:spChg chg="mod">
          <ac:chgData name="Matahari Nendya" userId="1a1e95a6-b11e-4262-838a-feaa42c98c3c" providerId="ADAL" clId="{1DAFCB02-4E0F-4AFA-AF49-76CE0E087737}" dt="2022-03-20T12:36:46.431" v="989" actId="1076"/>
          <ac:spMkLst>
            <pc:docMk/>
            <pc:sldMk cId="1157926005" sldId="304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36:27.509" v="983" actId="1076"/>
          <ac:spMkLst>
            <pc:docMk/>
            <pc:sldMk cId="1157926005" sldId="304"/>
            <ac:spMk id="3" creationId="{00000000-0000-0000-0000-000000000000}"/>
          </ac:spMkLst>
        </pc:spChg>
        <pc:spChg chg="add del mod ord">
          <ac:chgData name="Matahari Nendya" userId="1a1e95a6-b11e-4262-838a-feaa42c98c3c" providerId="ADAL" clId="{1DAFCB02-4E0F-4AFA-AF49-76CE0E087737}" dt="2022-03-20T12:36:21.777" v="982" actId="478"/>
          <ac:spMkLst>
            <pc:docMk/>
            <pc:sldMk cId="1157926005" sldId="304"/>
            <ac:spMk id="5" creationId="{5F6AE34F-2EFC-4D03-86FA-A29F57F79263}"/>
          </ac:spMkLst>
        </pc:spChg>
        <pc:cxnChg chg="mod">
          <ac:chgData name="Matahari Nendya" userId="1a1e95a6-b11e-4262-838a-feaa42c98c3c" providerId="ADAL" clId="{1DAFCB02-4E0F-4AFA-AF49-76CE0E087737}" dt="2022-03-20T12:36:36.815" v="986" actId="1076"/>
          <ac:cxnSpMkLst>
            <pc:docMk/>
            <pc:sldMk cId="1157926005" sldId="304"/>
            <ac:cxnSpMk id="4" creationId="{00000000-0000-0000-0000-000000000000}"/>
          </ac:cxnSpMkLst>
        </pc:cxnChg>
      </pc:sldChg>
      <pc:sldChg chg="modSp add del mod modClrScheme modAnim chgLayout">
        <pc:chgData name="Matahari Nendya" userId="1a1e95a6-b11e-4262-838a-feaa42c98c3c" providerId="ADAL" clId="{1DAFCB02-4E0F-4AFA-AF49-76CE0E087737}" dt="2022-03-20T11:59:42.951" v="200" actId="2710"/>
        <pc:sldMkLst>
          <pc:docMk/>
          <pc:sldMk cId="2879843776" sldId="305"/>
        </pc:sldMkLst>
        <pc:spChg chg="mod ord">
          <ac:chgData name="Matahari Nendya" userId="1a1e95a6-b11e-4262-838a-feaa42c98c3c" providerId="ADAL" clId="{1DAFCB02-4E0F-4AFA-AF49-76CE0E087737}" dt="2022-03-20T11:54:54.705" v="44" actId="700"/>
          <ac:spMkLst>
            <pc:docMk/>
            <pc:sldMk cId="2879843776" sldId="305"/>
            <ac:spMk id="17410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1:59:42.951" v="200" actId="2710"/>
          <ac:spMkLst>
            <pc:docMk/>
            <pc:sldMk cId="2879843776" sldId="305"/>
            <ac:spMk id="4096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503344058" sldId="306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2:19.932" v="766" actId="207"/>
        <pc:sldMkLst>
          <pc:docMk/>
          <pc:sldMk cId="3044969049" sldId="306"/>
        </pc:sldMkLst>
        <pc:spChg chg="mod ord">
          <ac:chgData name="Matahari Nendya" userId="1a1e95a6-b11e-4262-838a-feaa42c98c3c" providerId="ADAL" clId="{1DAFCB02-4E0F-4AFA-AF49-76CE0E087737}" dt="2022-03-20T12:03:36.196" v="345" actId="20577"/>
          <ac:spMkLst>
            <pc:docMk/>
            <pc:sldMk cId="3044969049" sldId="306"/>
            <ac:spMk id="18434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2:19.932" v="766" actId="207"/>
          <ac:spMkLst>
            <pc:docMk/>
            <pc:sldMk cId="3044969049" sldId="306"/>
            <ac:spMk id="50179" creationId="{00000000-0000-0000-0000-000000000000}"/>
          </ac:spMkLst>
        </pc:spChg>
      </pc:sldChg>
      <pc:sldChg chg="modSp add del mod modClrScheme chgLayout">
        <pc:chgData name="Matahari Nendya" userId="1a1e95a6-b11e-4262-838a-feaa42c98c3c" providerId="ADAL" clId="{1DAFCB02-4E0F-4AFA-AF49-76CE0E087737}" dt="2022-03-20T12:20:59.943" v="750" actId="207"/>
        <pc:sldMkLst>
          <pc:docMk/>
          <pc:sldMk cId="3057563689" sldId="307"/>
        </pc:sldMkLst>
        <pc:spChg chg="mod ord">
          <ac:chgData name="Matahari Nendya" userId="1a1e95a6-b11e-4262-838a-feaa42c98c3c" providerId="ADAL" clId="{1DAFCB02-4E0F-4AFA-AF49-76CE0E087737}" dt="2022-03-20T11:55:04.218" v="46" actId="700"/>
          <ac:spMkLst>
            <pc:docMk/>
            <pc:sldMk cId="3057563689" sldId="307"/>
            <ac:spMk id="2048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0:59.943" v="750" actId="207"/>
          <ac:spMkLst>
            <pc:docMk/>
            <pc:sldMk cId="3057563689" sldId="307"/>
            <ac:spMk id="55302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617896564" sldId="307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1:14.980" v="752" actId="207"/>
        <pc:sldMkLst>
          <pc:docMk/>
          <pc:sldMk cId="3000919954" sldId="308"/>
        </pc:sldMkLst>
        <pc:spChg chg="mod ord">
          <ac:chgData name="Matahari Nendya" userId="1a1e95a6-b11e-4262-838a-feaa42c98c3c" providerId="ADAL" clId="{1DAFCB02-4E0F-4AFA-AF49-76CE0E087737}" dt="2022-03-20T11:55:08.797" v="47" actId="700"/>
          <ac:spMkLst>
            <pc:docMk/>
            <pc:sldMk cId="3000919954" sldId="308"/>
            <ac:spMk id="21506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1:14.980" v="752" actId="207"/>
          <ac:spMkLst>
            <pc:docMk/>
            <pc:sldMk cId="3000919954" sldId="308"/>
            <ac:spMk id="57349" creationId="{00000000-0000-0000-0000-000000000000}"/>
          </ac:spMkLst>
        </pc:spChg>
      </pc:sldChg>
      <pc:sldChg chg="modSp add del mod modClrScheme modAnim chgLayout">
        <pc:chgData name="Matahari Nendya" userId="1a1e95a6-b11e-4262-838a-feaa42c98c3c" providerId="ADAL" clId="{1DAFCB02-4E0F-4AFA-AF49-76CE0E087737}" dt="2022-03-20T12:21:27.706" v="755" actId="207"/>
        <pc:sldMkLst>
          <pc:docMk/>
          <pc:sldMk cId="35234093" sldId="309"/>
        </pc:sldMkLst>
        <pc:spChg chg="mod ord">
          <ac:chgData name="Matahari Nendya" userId="1a1e95a6-b11e-4262-838a-feaa42c98c3c" providerId="ADAL" clId="{1DAFCB02-4E0F-4AFA-AF49-76CE0E087737}" dt="2022-03-20T12:02:12.359" v="331" actId="255"/>
          <ac:spMkLst>
            <pc:docMk/>
            <pc:sldMk cId="35234093" sldId="309"/>
            <ac:spMk id="22530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1:27.706" v="755" actId="207"/>
          <ac:spMkLst>
            <pc:docMk/>
            <pc:sldMk cId="35234093" sldId="309"/>
            <ac:spMk id="58371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4039989616" sldId="309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2:50.647" v="776" actId="2710"/>
        <pc:sldMkLst>
          <pc:docMk/>
          <pc:sldMk cId="1327300700" sldId="310"/>
        </pc:sldMkLst>
        <pc:spChg chg="mod ord">
          <ac:chgData name="Matahari Nendya" userId="1a1e95a6-b11e-4262-838a-feaa42c98c3c" providerId="ADAL" clId="{1DAFCB02-4E0F-4AFA-AF49-76CE0E087737}" dt="2022-03-20T11:55:25.153" v="51" actId="700"/>
          <ac:spMkLst>
            <pc:docMk/>
            <pc:sldMk cId="1327300700" sldId="310"/>
            <ac:spMk id="23554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2:50.647" v="776" actId="2710"/>
          <ac:spMkLst>
            <pc:docMk/>
            <pc:sldMk cId="1327300700" sldId="310"/>
            <ac:spMk id="90116" creationId="{00000000-0000-0000-0000-000000000000}"/>
          </ac:spMkLst>
        </pc:spChg>
      </pc:sldChg>
      <pc:sldChg chg="modSp add del mod modClrScheme chgLayout">
        <pc:chgData name="Matahari Nendya" userId="1a1e95a6-b11e-4262-838a-feaa42c98c3c" providerId="ADAL" clId="{1DAFCB02-4E0F-4AFA-AF49-76CE0E087737}" dt="2022-03-20T12:21:47.226" v="760" actId="207"/>
        <pc:sldMkLst>
          <pc:docMk/>
          <pc:sldMk cId="327593129" sldId="311"/>
        </pc:sldMkLst>
        <pc:spChg chg="mod ord">
          <ac:chgData name="Matahari Nendya" userId="1a1e95a6-b11e-4262-838a-feaa42c98c3c" providerId="ADAL" clId="{1DAFCB02-4E0F-4AFA-AF49-76CE0E087737}" dt="2022-03-20T12:02:58.932" v="339" actId="700"/>
          <ac:spMkLst>
            <pc:docMk/>
            <pc:sldMk cId="327593129" sldId="311"/>
            <ac:spMk id="24578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1:47.226" v="760" actId="207"/>
          <ac:spMkLst>
            <pc:docMk/>
            <pc:sldMk cId="327593129" sldId="311"/>
            <ac:spMk id="91140" creationId="{00000000-0000-0000-0000-000000000000}"/>
          </ac:spMkLst>
        </pc:spChg>
      </pc:sldChg>
      <pc:sldChg chg="modSp mod">
        <pc:chgData name="Matahari Nendya" userId="1a1e95a6-b11e-4262-838a-feaa42c98c3c" providerId="ADAL" clId="{1DAFCB02-4E0F-4AFA-AF49-76CE0E087737}" dt="2022-03-20T12:39:12.644" v="1053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1DAFCB02-4E0F-4AFA-AF49-76CE0E087737}" dt="2022-03-20T12:39:12.644" v="1053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modSp add del mod modClrScheme chgLayout">
        <pc:chgData name="Matahari Nendya" userId="1a1e95a6-b11e-4262-838a-feaa42c98c3c" providerId="ADAL" clId="{1DAFCB02-4E0F-4AFA-AF49-76CE0E087737}" dt="2022-03-20T12:24:10.190" v="798" actId="207"/>
        <pc:sldMkLst>
          <pc:docMk/>
          <pc:sldMk cId="2780156502" sldId="313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780156502" sldId="313"/>
            <ac:spMk id="32770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4:10.190" v="798" actId="207"/>
          <ac:spMkLst>
            <pc:docMk/>
            <pc:sldMk cId="2780156502" sldId="313"/>
            <ac:spMk id="97283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4138547512" sldId="313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4:27.580" v="802" actId="207"/>
        <pc:sldMkLst>
          <pc:docMk/>
          <pc:sldMk cId="1362616655" sldId="314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362616655" sldId="314"/>
            <ac:spMk id="33794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4:27.580" v="802" actId="207"/>
          <ac:spMkLst>
            <pc:docMk/>
            <pc:sldMk cId="1362616655" sldId="314"/>
            <ac:spMk id="96259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742055728" sldId="314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738484563" sldId="315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272318929" sldId="316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000614573" sldId="317"/>
        </pc:sldMkLst>
      </pc:sldChg>
      <pc:sldChg chg="modSp add del mod modClrScheme modAnim chgLayout">
        <pc:chgData name="Matahari Nendya" userId="1a1e95a6-b11e-4262-838a-feaa42c98c3c" providerId="ADAL" clId="{1DAFCB02-4E0F-4AFA-AF49-76CE0E087737}" dt="2022-03-20T12:25:43.518" v="825" actId="179"/>
        <pc:sldMkLst>
          <pc:docMk/>
          <pc:sldMk cId="1863204326" sldId="317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863204326" sldId="317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5:43.518" v="825" actId="179"/>
          <ac:spMkLst>
            <pc:docMk/>
            <pc:sldMk cId="1863204326" sldId="317"/>
            <ac:spMk id="3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863204326" sldId="317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925965263" sldId="318"/>
        </pc:sldMkLst>
      </pc:sldChg>
      <pc:sldChg chg="modSp add del mod modClrScheme modAnim chgLayout">
        <pc:chgData name="Matahari Nendya" userId="1a1e95a6-b11e-4262-838a-feaa42c98c3c" providerId="ADAL" clId="{1DAFCB02-4E0F-4AFA-AF49-76CE0E087737}" dt="2022-03-20T12:18:41.025" v="708" actId="207"/>
        <pc:sldMkLst>
          <pc:docMk/>
          <pc:sldMk cId="2200302824" sldId="318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200302824" sldId="318"/>
            <ac:spMk id="36866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18:41.025" v="708" actId="207"/>
          <ac:spMkLst>
            <pc:docMk/>
            <pc:sldMk cId="2200302824" sldId="318"/>
            <ac:spMk id="99333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432192154" sldId="319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19:31.927" v="724" actId="14100"/>
        <pc:sldMkLst>
          <pc:docMk/>
          <pc:sldMk cId="2839494342" sldId="319"/>
        </pc:sldMkLst>
        <pc:spChg chg="mod ord">
          <ac:chgData name="Matahari Nendya" userId="1a1e95a6-b11e-4262-838a-feaa42c98c3c" providerId="ADAL" clId="{1DAFCB02-4E0F-4AFA-AF49-76CE0E087737}" dt="2022-03-20T12:19:31.927" v="724" actId="14100"/>
          <ac:spMkLst>
            <pc:docMk/>
            <pc:sldMk cId="2839494342" sldId="319"/>
            <ac:spMk id="4096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19:23.783" v="722" actId="14100"/>
          <ac:spMkLst>
            <pc:docMk/>
            <pc:sldMk cId="2839494342" sldId="319"/>
            <ac:spMk id="113667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687100268" sldId="320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7:15.105" v="847" actId="207"/>
        <pc:sldMkLst>
          <pc:docMk/>
          <pc:sldMk cId="1919407349" sldId="320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919407349" sldId="320"/>
            <ac:spMk id="45058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7:15.105" v="847" actId="207"/>
          <ac:spMkLst>
            <pc:docMk/>
            <pc:sldMk cId="1919407349" sldId="320"/>
            <ac:spMk id="103428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427445543" sldId="321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7:42.866" v="852" actId="27636"/>
        <pc:sldMkLst>
          <pc:docMk/>
          <pc:sldMk cId="3446169091" sldId="321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3446169091" sldId="321"/>
            <ac:spMk id="4608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7:42.866" v="852" actId="27636"/>
          <ac:spMkLst>
            <pc:docMk/>
            <pc:sldMk cId="3446169091" sldId="321"/>
            <ac:spMk id="109571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612308504" sldId="322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628643940" sldId="323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402027107" sldId="325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34:01.736" v="952" actId="207"/>
        <pc:sldMkLst>
          <pc:docMk/>
          <pc:sldMk cId="2023889787" sldId="325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023889787" sldId="325"/>
            <ac:spMk id="52226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34:01.736" v="952" actId="207"/>
          <ac:spMkLst>
            <pc:docMk/>
            <pc:sldMk cId="2023889787" sldId="325"/>
            <ac:spMk id="52227" creationId="{00000000-0000-0000-0000-000000000000}"/>
          </ac:spMkLst>
        </pc:spChg>
        <pc:picChg chg="mod">
          <ac:chgData name="Matahari Nendya" userId="1a1e95a6-b11e-4262-838a-feaa42c98c3c" providerId="ADAL" clId="{1DAFCB02-4E0F-4AFA-AF49-76CE0E087737}" dt="2022-03-20T12:33:57.157" v="951" actId="1076"/>
          <ac:picMkLst>
            <pc:docMk/>
            <pc:sldMk cId="2023889787" sldId="325"/>
            <ac:picMk id="52228" creationId="{00000000-0000-0000-0000-000000000000}"/>
          </ac:picMkLst>
        </pc:pic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788107974" sldId="326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15:50.257" v="534" actId="207"/>
        <pc:sldMkLst>
          <pc:docMk/>
          <pc:sldMk cId="2368899090" sldId="326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368899090" sldId="326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1DAFCB02-4E0F-4AFA-AF49-76CE0E087737}" dt="2022-03-20T12:12:36.034" v="495" actId="478"/>
          <ac:spMkLst>
            <pc:docMk/>
            <pc:sldMk cId="2368899090" sldId="326"/>
            <ac:spMk id="3" creationId="{BEC09558-0473-40A4-BC8A-0A27B968D73F}"/>
          </ac:spMkLst>
        </pc:spChg>
        <pc:spChg chg="del mod ord">
          <ac:chgData name="Matahari Nendya" userId="1a1e95a6-b11e-4262-838a-feaa42c98c3c" providerId="ADAL" clId="{1DAFCB02-4E0F-4AFA-AF49-76CE0E087737}" dt="2022-03-20T12:12:40.439" v="496" actId="478"/>
          <ac:spMkLst>
            <pc:docMk/>
            <pc:sldMk cId="2368899090" sldId="326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4:39.009" v="521" actId="1076"/>
          <ac:spMkLst>
            <pc:docMk/>
            <pc:sldMk cId="2368899090" sldId="326"/>
            <ac:spMk id="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2:54.438" v="499" actId="404"/>
          <ac:spMkLst>
            <pc:docMk/>
            <pc:sldMk cId="2368899090" sldId="326"/>
            <ac:spMk id="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2:54.438" v="499" actId="404"/>
          <ac:spMkLst>
            <pc:docMk/>
            <pc:sldMk cId="2368899090" sldId="326"/>
            <ac:spMk id="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2:54.438" v="499" actId="404"/>
          <ac:spMkLst>
            <pc:docMk/>
            <pc:sldMk cId="2368899090" sldId="326"/>
            <ac:spMk id="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4:39.009" v="521" actId="1076"/>
          <ac:spMkLst>
            <pc:docMk/>
            <pc:sldMk cId="2368899090" sldId="326"/>
            <ac:spMk id="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50.257" v="534" actId="207"/>
          <ac:spMkLst>
            <pc:docMk/>
            <pc:sldMk cId="2368899090" sldId="326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43.876" v="532" actId="207"/>
          <ac:spMkLst>
            <pc:docMk/>
            <pc:sldMk cId="2368899090" sldId="326"/>
            <ac:spMk id="1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47.205" v="533" actId="207"/>
          <ac:spMkLst>
            <pc:docMk/>
            <pc:sldMk cId="2368899090" sldId="326"/>
            <ac:spMk id="18" creationId="{00000000-0000-0000-0000-000000000000}"/>
          </ac:spMkLst>
        </pc:spChg>
        <pc:grpChg chg="mod">
          <ac:chgData name="Matahari Nendya" userId="1a1e95a6-b11e-4262-838a-feaa42c98c3c" providerId="ADAL" clId="{1DAFCB02-4E0F-4AFA-AF49-76CE0E087737}" dt="2022-03-20T12:14:39.009" v="521" actId="1076"/>
          <ac:grpSpMkLst>
            <pc:docMk/>
            <pc:sldMk cId="2368899090" sldId="326"/>
            <ac:grpSpMk id="19" creationId="{00000000-0000-0000-0000-000000000000}"/>
          </ac:grpSpMkLst>
        </pc:grpChg>
        <pc:grpChg chg="mod">
          <ac:chgData name="Matahari Nendya" userId="1a1e95a6-b11e-4262-838a-feaa42c98c3c" providerId="ADAL" clId="{1DAFCB02-4E0F-4AFA-AF49-76CE0E087737}" dt="2022-03-20T12:14:39.009" v="521" actId="1076"/>
          <ac:grpSpMkLst>
            <pc:docMk/>
            <pc:sldMk cId="2368899090" sldId="326"/>
            <ac:grpSpMk id="20" creationId="{00000000-0000-0000-0000-000000000000}"/>
          </ac:grpSpMkLst>
        </pc:grpChg>
        <pc:grpChg chg="mod">
          <ac:chgData name="Matahari Nendya" userId="1a1e95a6-b11e-4262-838a-feaa42c98c3c" providerId="ADAL" clId="{1DAFCB02-4E0F-4AFA-AF49-76CE0E087737}" dt="2022-03-20T12:14:39.009" v="521" actId="1076"/>
          <ac:grpSpMkLst>
            <pc:docMk/>
            <pc:sldMk cId="2368899090" sldId="326"/>
            <ac:grpSpMk id="21" creationId="{00000000-0000-0000-0000-000000000000}"/>
          </ac:grpSpMkLst>
        </pc:grpChg>
        <pc:cxnChg chg="mod">
          <ac:chgData name="Matahari Nendya" userId="1a1e95a6-b11e-4262-838a-feaa42c98c3c" providerId="ADAL" clId="{1DAFCB02-4E0F-4AFA-AF49-76CE0E087737}" dt="2022-03-20T12:15:50.257" v="534" actId="207"/>
          <ac:cxnSpMkLst>
            <pc:docMk/>
            <pc:sldMk cId="2368899090" sldId="326"/>
            <ac:cxnSpMk id="10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5:43.876" v="532" actId="207"/>
          <ac:cxnSpMkLst>
            <pc:docMk/>
            <pc:sldMk cId="2368899090" sldId="326"/>
            <ac:cxnSpMk id="15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2:54.438" v="499" actId="404"/>
          <ac:cxnSpMkLst>
            <pc:docMk/>
            <pc:sldMk cId="2368899090" sldId="326"/>
            <ac:cxnSpMk id="17" creationId="{00000000-0000-0000-0000-000000000000}"/>
          </ac:cxnSpMkLst>
        </pc:cxn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706365515" sldId="327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38:00.673" v="1007" actId="179"/>
        <pc:sldMkLst>
          <pc:docMk/>
          <pc:sldMk cId="3078491290" sldId="327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3078491290" sldId="327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38:00.673" v="1007" actId="179"/>
          <ac:spMkLst>
            <pc:docMk/>
            <pc:sldMk cId="3078491290" sldId="327"/>
            <ac:spMk id="3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3078491290" sldId="327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34957454" sldId="328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8:33.889" v="1012" actId="14100"/>
        <pc:sldMkLst>
          <pc:docMk/>
          <pc:sldMk cId="1338802265" sldId="328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338802265" sldId="328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1DAFCB02-4E0F-4AFA-AF49-76CE0E087737}" dt="2022-03-20T12:38:19.614" v="1008" actId="478"/>
          <ac:spMkLst>
            <pc:docMk/>
            <pc:sldMk cId="1338802265" sldId="328"/>
            <ac:spMk id="3" creationId="{34EADB2D-DE3D-48DD-B89B-5F097CDCC76E}"/>
          </ac:spMkLst>
        </pc:spChg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338802265" sldId="328"/>
            <ac:spMk id="4" creationId="{00000000-0000-0000-0000-000000000000}"/>
          </ac:spMkLst>
        </pc:spChg>
        <pc:picChg chg="mod ord modCrop">
          <ac:chgData name="Matahari Nendya" userId="1a1e95a6-b11e-4262-838a-feaa42c98c3c" providerId="ADAL" clId="{1DAFCB02-4E0F-4AFA-AF49-76CE0E087737}" dt="2022-03-20T12:38:33.889" v="1012" actId="14100"/>
          <ac:picMkLst>
            <pc:docMk/>
            <pc:sldMk cId="1338802265" sldId="328"/>
            <ac:picMk id="5" creationId="{00000000-0000-0000-0000-000000000000}"/>
          </ac:picMkLst>
        </pc:pic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4128203966" sldId="329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64708315" sldId="330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506263723" sldId="331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46087777" sldId="332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606224975" sldId="333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40:30.607" v="1055" actId="179"/>
        <pc:sldMkLst>
          <pc:docMk/>
          <pc:sldMk cId="381307832" sldId="334"/>
        </pc:sldMkLst>
        <pc:spChg chg="mod ord">
          <ac:chgData name="Matahari Nendya" userId="1a1e95a6-b11e-4262-838a-feaa42c98c3c" providerId="ADAL" clId="{1DAFCB02-4E0F-4AFA-AF49-76CE0E087737}" dt="2022-03-20T11:56:28.094" v="57" actId="700"/>
          <ac:spMkLst>
            <pc:docMk/>
            <pc:sldMk cId="381307832" sldId="334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40:30.607" v="1055" actId="179"/>
          <ac:spMkLst>
            <pc:docMk/>
            <pc:sldMk cId="381307832" sldId="334"/>
            <ac:spMk id="3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08:06.351" v="420" actId="1036"/>
          <ac:spMkLst>
            <pc:docMk/>
            <pc:sldMk cId="381307832" sldId="334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071020102" sldId="334"/>
        </pc:sldMkLst>
      </pc:sldChg>
      <pc:sldChg chg="addSp delSp modSp add del mod setBg modClrScheme delDesignElem chgLayout">
        <pc:chgData name="Matahari Nendya" userId="1a1e95a6-b11e-4262-838a-feaa42c98c3c" providerId="ADAL" clId="{1DAFCB02-4E0F-4AFA-AF49-76CE0E087737}" dt="2022-03-20T12:06:25.199" v="373" actId="207"/>
        <pc:sldMkLst>
          <pc:docMk/>
          <pc:sldMk cId="3151387338" sldId="335"/>
        </pc:sldMkLst>
        <pc:spChg chg="mod ord">
          <ac:chgData name="Matahari Nendya" userId="1a1e95a6-b11e-4262-838a-feaa42c98c3c" providerId="ADAL" clId="{1DAFCB02-4E0F-4AFA-AF49-76CE0E087737}" dt="2022-03-20T11:55:45.741" v="53" actId="700"/>
          <ac:spMkLst>
            <pc:docMk/>
            <pc:sldMk cId="3151387338" sldId="335"/>
            <ac:spMk id="2" creationId="{6D937419-638C-478A-8DD5-32B560B22AFC}"/>
          </ac:spMkLst>
        </pc:spChg>
        <pc:spChg chg="add del mod ord">
          <ac:chgData name="Matahari Nendya" userId="1a1e95a6-b11e-4262-838a-feaa42c98c3c" providerId="ADAL" clId="{1DAFCB02-4E0F-4AFA-AF49-76CE0E087737}" dt="2022-03-20T12:04:54.929" v="358" actId="478"/>
          <ac:spMkLst>
            <pc:docMk/>
            <pc:sldMk cId="3151387338" sldId="335"/>
            <ac:spMk id="3" creationId="{6EB85F15-85C3-438F-9C41-C6C974F09CF9}"/>
          </ac:spMkLst>
        </pc:spChg>
        <pc:spChg chg="del mod ord">
          <ac:chgData name="Matahari Nendya" userId="1a1e95a6-b11e-4262-838a-feaa42c98c3c" providerId="ADAL" clId="{1DAFCB02-4E0F-4AFA-AF49-76CE0E087737}" dt="2022-03-20T11:55:45.741" v="53" actId="700"/>
          <ac:spMkLst>
            <pc:docMk/>
            <pc:sldMk cId="3151387338" sldId="335"/>
            <ac:spMk id="9" creationId="{184D67CC-8CB7-4F5C-B350-61EFFB13A628}"/>
          </ac:spMkLst>
        </pc:spChg>
        <pc:spChg chg="add del">
          <ac:chgData name="Matahari Nendya" userId="1a1e95a6-b11e-4262-838a-feaa42c98c3c" providerId="ADAL" clId="{1DAFCB02-4E0F-4AFA-AF49-76CE0E087737}" dt="2022-03-20T11:54:37.892" v="36"/>
          <ac:spMkLst>
            <pc:docMk/>
            <pc:sldMk cId="3151387338" sldId="335"/>
            <ac:spMk id="12" creationId="{B082622D-AAF3-4897-8629-FC918530DD86}"/>
          </ac:spMkLst>
        </pc:spChg>
        <pc:spChg chg="add del">
          <ac:chgData name="Matahari Nendya" userId="1a1e95a6-b11e-4262-838a-feaa42c98c3c" providerId="ADAL" clId="{1DAFCB02-4E0F-4AFA-AF49-76CE0E087737}" dt="2022-03-20T11:54:37.892" v="36"/>
          <ac:spMkLst>
            <pc:docMk/>
            <pc:sldMk cId="3151387338" sldId="335"/>
            <ac:spMk id="14" creationId="{A7457DD9-5A45-400A-AB4B-4B4EDECA25F1}"/>
          </ac:spMkLst>
        </pc:spChg>
        <pc:spChg chg="mod">
          <ac:chgData name="Matahari Nendya" userId="1a1e95a6-b11e-4262-838a-feaa42c98c3c" providerId="ADAL" clId="{1DAFCB02-4E0F-4AFA-AF49-76CE0E087737}" dt="2022-03-20T12:06:25.199" v="373" actId="207"/>
          <ac:spMkLst>
            <pc:docMk/>
            <pc:sldMk cId="3151387338" sldId="335"/>
            <ac:spMk id="15" creationId="{869E937B-EBC5-410C-A674-0DED779838A5}"/>
          </ac:spMkLst>
        </pc:spChg>
        <pc:spChg chg="add del">
          <ac:chgData name="Matahari Nendya" userId="1a1e95a6-b11e-4262-838a-feaa42c98c3c" providerId="ADAL" clId="{1DAFCB02-4E0F-4AFA-AF49-76CE0E087737}" dt="2022-03-20T11:54:37.892" v="36"/>
          <ac:spMkLst>
            <pc:docMk/>
            <pc:sldMk cId="3151387338" sldId="335"/>
            <ac:spMk id="16" creationId="{441CF7D6-A660-431A-B0BB-140A0D5556B6}"/>
          </ac:spMkLst>
        </pc:spChg>
        <pc:spChg chg="add del">
          <ac:chgData name="Matahari Nendya" userId="1a1e95a6-b11e-4262-838a-feaa42c98c3c" providerId="ADAL" clId="{1DAFCB02-4E0F-4AFA-AF49-76CE0E087737}" dt="2022-03-20T11:54:37.892" v="36"/>
          <ac:spMkLst>
            <pc:docMk/>
            <pc:sldMk cId="3151387338" sldId="335"/>
            <ac:spMk id="18" creationId="{0570A85B-3810-4F95-97B0-CBF4CCDB381C}"/>
          </ac:spMkLst>
        </pc:spChg>
        <pc:spChg chg="mod">
          <ac:chgData name="Matahari Nendya" userId="1a1e95a6-b11e-4262-838a-feaa42c98c3c" providerId="ADAL" clId="{1DAFCB02-4E0F-4AFA-AF49-76CE0E087737}" dt="2022-03-20T12:06:25.199" v="373" actId="207"/>
          <ac:spMkLst>
            <pc:docMk/>
            <pc:sldMk cId="3151387338" sldId="335"/>
            <ac:spMk id="19" creationId="{2FB96592-235F-424C-941A-FD7B77C5081D}"/>
          </ac:spMkLst>
        </pc:spChg>
        <pc:spChg chg="mod">
          <ac:chgData name="Matahari Nendya" userId="1a1e95a6-b11e-4262-838a-feaa42c98c3c" providerId="ADAL" clId="{1DAFCB02-4E0F-4AFA-AF49-76CE0E087737}" dt="2022-03-20T12:06:25.199" v="373" actId="207"/>
          <ac:spMkLst>
            <pc:docMk/>
            <pc:sldMk cId="3151387338" sldId="335"/>
            <ac:spMk id="21" creationId="{AABB3E3E-7678-49F2-A6D6-CCDA2C7644CD}"/>
          </ac:spMkLst>
        </pc:spChg>
        <pc:spChg chg="mod">
          <ac:chgData name="Matahari Nendya" userId="1a1e95a6-b11e-4262-838a-feaa42c98c3c" providerId="ADAL" clId="{1DAFCB02-4E0F-4AFA-AF49-76CE0E087737}" dt="2022-03-20T12:06:25.199" v="373" actId="207"/>
          <ac:spMkLst>
            <pc:docMk/>
            <pc:sldMk cId="3151387338" sldId="335"/>
            <ac:spMk id="23" creationId="{F5D81C93-CBA7-403E-9841-D7C394F35BC8}"/>
          </ac:spMkLst>
        </pc:spChg>
        <pc:grpChg chg="mod">
          <ac:chgData name="Matahari Nendya" userId="1a1e95a6-b11e-4262-838a-feaa42c98c3c" providerId="ADAL" clId="{1DAFCB02-4E0F-4AFA-AF49-76CE0E087737}" dt="2022-03-20T12:05:14.392" v="362" actId="14100"/>
          <ac:grpSpMkLst>
            <pc:docMk/>
            <pc:sldMk cId="3151387338" sldId="335"/>
            <ac:grpSpMk id="13" creationId="{A372914C-3C06-417B-9369-C5B738AF52F8}"/>
          </ac:grpSpMkLst>
        </pc:grpChg>
        <pc:grpChg chg="mod">
          <ac:chgData name="Matahari Nendya" userId="1a1e95a6-b11e-4262-838a-feaa42c98c3c" providerId="ADAL" clId="{1DAFCB02-4E0F-4AFA-AF49-76CE0E087737}" dt="2022-03-20T12:05:36.661" v="367" actId="1076"/>
          <ac:grpSpMkLst>
            <pc:docMk/>
            <pc:sldMk cId="3151387338" sldId="335"/>
            <ac:grpSpMk id="20" creationId="{D2F244ED-B299-43E4-8B55-34C66257291D}"/>
          </ac:grpSpMkLst>
        </pc:grpChg>
        <pc:picChg chg="mod">
          <ac:chgData name="Matahari Nendya" userId="1a1e95a6-b11e-4262-838a-feaa42c98c3c" providerId="ADAL" clId="{1DAFCB02-4E0F-4AFA-AF49-76CE0E087737}" dt="2022-03-20T12:05:04.230" v="359" actId="1076"/>
          <ac:picMkLst>
            <pc:docMk/>
            <pc:sldMk cId="3151387338" sldId="335"/>
            <ac:picMk id="5" creationId="{EC570BC5-654D-4ECC-A4CE-23F0A2C2ADB4}"/>
          </ac:picMkLst>
        </pc:picChg>
        <pc:cxnChg chg="mod">
          <ac:chgData name="Matahari Nendya" userId="1a1e95a6-b11e-4262-838a-feaa42c98c3c" providerId="ADAL" clId="{1DAFCB02-4E0F-4AFA-AF49-76CE0E087737}" dt="2022-03-20T12:05:33.314" v="366" actId="14100"/>
          <ac:cxnSpMkLst>
            <pc:docMk/>
            <pc:sldMk cId="3151387338" sldId="335"/>
            <ac:cxnSpMk id="17" creationId="{BF1A4046-8FDD-42BF-AEBE-71166B6304F5}"/>
          </ac:cxnSpMkLst>
        </pc:cxnChg>
        <pc:cxnChg chg="mod">
          <ac:chgData name="Matahari Nendya" userId="1a1e95a6-b11e-4262-838a-feaa42c98c3c" providerId="ADAL" clId="{1DAFCB02-4E0F-4AFA-AF49-76CE0E087737}" dt="2022-03-20T12:05:52.624" v="371" actId="14100"/>
          <ac:cxnSpMkLst>
            <pc:docMk/>
            <pc:sldMk cId="3151387338" sldId="335"/>
            <ac:cxnSpMk id="22" creationId="{D55BB0D4-96EA-4CA8-8CD7-FC375BACBFBF}"/>
          </ac:cxnSpMkLst>
        </pc:cxnChg>
      </pc:sldChg>
      <pc:sldChg chg="addSp delSp modSp add del mod modClrScheme chgLayout">
        <pc:chgData name="Matahari Nendya" userId="1a1e95a6-b11e-4262-838a-feaa42c98c3c" providerId="ADAL" clId="{1DAFCB02-4E0F-4AFA-AF49-76CE0E087737}" dt="2022-03-21T00:31:39.011" v="1056" actId="478"/>
        <pc:sldMkLst>
          <pc:docMk/>
          <pc:sldMk cId="1068143915" sldId="336"/>
        </pc:sldMkLst>
        <pc:spChg chg="del mod ord">
          <ac:chgData name="Matahari Nendya" userId="1a1e95a6-b11e-4262-838a-feaa42c98c3c" providerId="ADAL" clId="{1DAFCB02-4E0F-4AFA-AF49-76CE0E087737}" dt="2022-03-21T00:31:39.011" v="1056" actId="478"/>
          <ac:spMkLst>
            <pc:docMk/>
            <pc:sldMk cId="1068143915" sldId="336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0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2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6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09:38.927" v="443" actId="1076"/>
          <ac:spMkLst>
            <pc:docMk/>
            <pc:sldMk cId="1068143915" sldId="336"/>
            <ac:spMk id="1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29.475" v="544" actId="14100"/>
          <ac:spMkLst>
            <pc:docMk/>
            <pc:sldMk cId="1068143915" sldId="336"/>
            <ac:spMk id="21" creationId="{00000000-0000-0000-0000-000000000000}"/>
          </ac:spMkLst>
        </pc:spChg>
        <pc:spChg chg="del">
          <ac:chgData name="Matahari Nendya" userId="1a1e95a6-b11e-4262-838a-feaa42c98c3c" providerId="ADAL" clId="{1DAFCB02-4E0F-4AFA-AF49-76CE0E087737}" dt="2022-03-20T12:09:27.233" v="440" actId="478"/>
          <ac:spMkLst>
            <pc:docMk/>
            <pc:sldMk cId="1068143915" sldId="336"/>
            <ac:spMk id="24" creationId="{7B663BF7-605C-40D7-9C53-DD2BEBD3602C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2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25.941" v="543" actId="14100"/>
          <ac:spMkLst>
            <pc:docMk/>
            <pc:sldMk cId="1068143915" sldId="336"/>
            <ac:spMk id="27" creationId="{00000000-0000-0000-0000-000000000000}"/>
          </ac:spMkLst>
        </pc:spChg>
        <pc:spChg chg="add mod ord">
          <ac:chgData name="Matahari Nendya" userId="1a1e95a6-b11e-4262-838a-feaa42c98c3c" providerId="ADAL" clId="{1DAFCB02-4E0F-4AFA-AF49-76CE0E087737}" dt="2022-03-20T12:09:19.919" v="439" actId="20577"/>
          <ac:spMkLst>
            <pc:docMk/>
            <pc:sldMk cId="1068143915" sldId="336"/>
            <ac:spMk id="28" creationId="{F971DF8E-1E5C-4DBC-8C88-364816166BAE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3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15.773" v="540" actId="207"/>
          <ac:spMkLst>
            <pc:docMk/>
            <pc:sldMk cId="1068143915" sldId="336"/>
            <ac:spMk id="3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3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38" creationId="{00000000-0000-0000-0000-000000000000}"/>
          </ac:spMkLst>
        </pc:spChg>
        <pc:cxnChg chg="mod">
          <ac:chgData name="Matahari Nendya" userId="1a1e95a6-b11e-4262-838a-feaa42c98c3c" providerId="ADAL" clId="{1DAFCB02-4E0F-4AFA-AF49-76CE0E087737}" dt="2022-03-20T12:16:29.475" v="544" actId="14100"/>
          <ac:cxnSpMkLst>
            <pc:docMk/>
            <pc:sldMk cId="1068143915" sldId="336"/>
            <ac:cxnSpMk id="20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6:25.941" v="543" actId="14100"/>
          <ac:cxnSpMkLst>
            <pc:docMk/>
            <pc:sldMk cId="1068143915" sldId="336"/>
            <ac:cxnSpMk id="26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09:53.408" v="445" actId="404"/>
          <ac:cxnSpMkLst>
            <pc:docMk/>
            <pc:sldMk cId="1068143915" sldId="336"/>
            <ac:cxnSpMk id="32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09:53.408" v="445" actId="404"/>
          <ac:cxnSpMkLst>
            <pc:docMk/>
            <pc:sldMk cId="1068143915" sldId="336"/>
            <ac:cxnSpMk id="37" creationId="{00000000-0000-0000-0000-000000000000}"/>
          </ac:cxnSpMkLst>
        </pc:cxn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508107327" sldId="336"/>
        </pc:sldMkLst>
      </pc:sldChg>
      <pc:sldChg chg="addSp delSp modSp add del mod setBg modClrScheme chgLayout">
        <pc:chgData name="Matahari Nendya" userId="1a1e95a6-b11e-4262-838a-feaa42c98c3c" providerId="ADAL" clId="{1DAFCB02-4E0F-4AFA-AF49-76CE0E087737}" dt="2022-03-20T12:11:17.687" v="476" actId="1076"/>
        <pc:sldMkLst>
          <pc:docMk/>
          <pc:sldMk cId="493326744" sldId="337"/>
        </pc:sldMkLst>
        <pc:spChg chg="add mod ord">
          <ac:chgData name="Matahari Nendya" userId="1a1e95a6-b11e-4262-838a-feaa42c98c3c" providerId="ADAL" clId="{1DAFCB02-4E0F-4AFA-AF49-76CE0E087737}" dt="2022-03-20T12:11:07.344" v="472" actId="20577"/>
          <ac:spMkLst>
            <pc:docMk/>
            <pc:sldMk cId="493326744" sldId="337"/>
            <ac:spMk id="2" creationId="{9892BABC-3F37-4F00-A0C6-37485B1ADB56}"/>
          </ac:spMkLst>
        </pc:spChg>
        <pc:spChg chg="add del mod ord">
          <ac:chgData name="Matahari Nendya" userId="1a1e95a6-b11e-4262-838a-feaa42c98c3c" providerId="ADAL" clId="{1DAFCB02-4E0F-4AFA-AF49-76CE0E087737}" dt="2022-03-20T12:11:10.926" v="473" actId="478"/>
          <ac:spMkLst>
            <pc:docMk/>
            <pc:sldMk cId="493326744" sldId="337"/>
            <ac:spMk id="3" creationId="{30B01EC4-BC96-4592-BABB-0ED45FAFE189}"/>
          </ac:spMkLst>
        </pc:spChg>
        <pc:spChg chg="del">
          <ac:chgData name="Matahari Nendya" userId="1a1e95a6-b11e-4262-838a-feaa42c98c3c" providerId="ADAL" clId="{1DAFCB02-4E0F-4AFA-AF49-76CE0E087737}" dt="2022-03-20T12:11:01.658" v="460" actId="478"/>
          <ac:spMkLst>
            <pc:docMk/>
            <pc:sldMk cId="493326744" sldId="337"/>
            <ac:spMk id="4" creationId="{C6D1E2FC-BA23-4D63-B494-DF77A54C171D}"/>
          </ac:spMkLst>
        </pc:spChg>
        <pc:picChg chg="mod ord">
          <ac:chgData name="Matahari Nendya" userId="1a1e95a6-b11e-4262-838a-feaa42c98c3c" providerId="ADAL" clId="{1DAFCB02-4E0F-4AFA-AF49-76CE0E087737}" dt="2022-03-20T12:11:17.687" v="476" actId="1076"/>
          <ac:picMkLst>
            <pc:docMk/>
            <pc:sldMk cId="493326744" sldId="337"/>
            <ac:picMk id="6" creationId="{A2128025-A21B-4F44-A217-12D3D7284EEE}"/>
          </ac:picMkLst>
        </pc:pic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805970554" sldId="337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15:34.437" v="531" actId="207"/>
        <pc:sldMkLst>
          <pc:docMk/>
          <pc:sldMk cId="220642236" sldId="338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20642236" sldId="338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1DAFCB02-4E0F-4AFA-AF49-76CE0E087737}" dt="2022-03-20T12:14:47.682" v="522" actId="478"/>
          <ac:spMkLst>
            <pc:docMk/>
            <pc:sldMk cId="220642236" sldId="338"/>
            <ac:spMk id="3" creationId="{B0A7FD72-5652-4CEA-BF35-63E2492BD461}"/>
          </ac:spMkLst>
        </pc:spChg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20642236" sldId="338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09.906" v="525" actId="1076"/>
          <ac:spMkLst>
            <pc:docMk/>
            <pc:sldMk cId="220642236" sldId="338"/>
            <ac:spMk id="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4:56.004" v="523" actId="2711"/>
          <ac:spMkLst>
            <pc:docMk/>
            <pc:sldMk cId="220642236" sldId="338"/>
            <ac:spMk id="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4:56.004" v="523" actId="2711"/>
          <ac:spMkLst>
            <pc:docMk/>
            <pc:sldMk cId="220642236" sldId="338"/>
            <ac:spMk id="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09.906" v="525" actId="1076"/>
          <ac:spMkLst>
            <pc:docMk/>
            <pc:sldMk cId="220642236" sldId="338"/>
            <ac:spMk id="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31.492" v="530" actId="207"/>
          <ac:spMkLst>
            <pc:docMk/>
            <pc:sldMk cId="220642236" sldId="338"/>
            <ac:spMk id="1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34.437" v="531" actId="207"/>
          <ac:spMkLst>
            <pc:docMk/>
            <pc:sldMk cId="220642236" sldId="338"/>
            <ac:spMk id="18" creationId="{00000000-0000-0000-0000-000000000000}"/>
          </ac:spMkLst>
        </pc:spChg>
        <pc:grpChg chg="mod">
          <ac:chgData name="Matahari Nendya" userId="1a1e95a6-b11e-4262-838a-feaa42c98c3c" providerId="ADAL" clId="{1DAFCB02-4E0F-4AFA-AF49-76CE0E087737}" dt="2022-03-20T12:15:27.236" v="529" actId="14100"/>
          <ac:grpSpMkLst>
            <pc:docMk/>
            <pc:sldMk cId="220642236" sldId="338"/>
            <ac:grpSpMk id="20" creationId="{00000000-0000-0000-0000-000000000000}"/>
          </ac:grpSpMkLst>
        </pc:grpChg>
        <pc:grpChg chg="mod">
          <ac:chgData name="Matahari Nendya" userId="1a1e95a6-b11e-4262-838a-feaa42c98c3c" providerId="ADAL" clId="{1DAFCB02-4E0F-4AFA-AF49-76CE0E087737}" dt="2022-03-20T12:15:22.084" v="527" actId="14100"/>
          <ac:grpSpMkLst>
            <pc:docMk/>
            <pc:sldMk cId="220642236" sldId="338"/>
            <ac:grpSpMk id="21" creationId="{00000000-0000-0000-0000-000000000000}"/>
          </ac:grpSpMkLst>
        </pc:grpChg>
        <pc:cxnChg chg="mod">
          <ac:chgData name="Matahari Nendya" userId="1a1e95a6-b11e-4262-838a-feaa42c98c3c" providerId="ADAL" clId="{1DAFCB02-4E0F-4AFA-AF49-76CE0E087737}" dt="2022-03-20T12:15:31.492" v="530" actId="207"/>
          <ac:cxnSpMkLst>
            <pc:docMk/>
            <pc:sldMk cId="220642236" sldId="338"/>
            <ac:cxnSpMk id="15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5:34.437" v="531" actId="207"/>
          <ac:cxnSpMkLst>
            <pc:docMk/>
            <pc:sldMk cId="220642236" sldId="338"/>
            <ac:cxnSpMk id="17" creationId="{00000000-0000-0000-0000-000000000000}"/>
          </ac:cxnSpMkLst>
        </pc:cxn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302857119" sldId="338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43609985" sldId="339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9:20.507" v="879" actId="1076"/>
        <pc:sldMkLst>
          <pc:docMk/>
          <pc:sldMk cId="2725131553" sldId="339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725131553" sldId="33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9:15.135" v="878" actId="1076"/>
          <ac:spMkLst>
            <pc:docMk/>
            <pc:sldMk cId="2725131553" sldId="339"/>
            <ac:spMk id="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9:20.507" v="879" actId="1076"/>
          <ac:spMkLst>
            <pc:docMk/>
            <pc:sldMk cId="2725131553" sldId="339"/>
            <ac:spMk id="4" creationId="{6CA57736-4696-443A-9ABD-76E357D09D3A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31:58.758" v="913" actId="2711"/>
        <pc:sldMkLst>
          <pc:docMk/>
          <pc:sldMk cId="2664564196" sldId="340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664564196" sldId="340"/>
            <ac:spMk id="2" creationId="{A69F1A81-A2FE-4ECE-98B1-7B68DDDD392E}"/>
          </ac:spMkLst>
        </pc:spChg>
        <pc:spChg chg="add del mod ord">
          <ac:chgData name="Matahari Nendya" userId="1a1e95a6-b11e-4262-838a-feaa42c98c3c" providerId="ADAL" clId="{1DAFCB02-4E0F-4AFA-AF49-76CE0E087737}" dt="2022-03-20T12:31:47.358" v="910" actId="478"/>
          <ac:spMkLst>
            <pc:docMk/>
            <pc:sldMk cId="2664564196" sldId="340"/>
            <ac:spMk id="3" creationId="{D7EB6A55-5148-43E2-8280-3C583001E8C9}"/>
          </ac:spMkLst>
        </pc:spChg>
        <pc:spChg chg="del mod ord">
          <ac:chgData name="Matahari Nendya" userId="1a1e95a6-b11e-4262-838a-feaa42c98c3c" providerId="ADAL" clId="{1DAFCB02-4E0F-4AFA-AF49-76CE0E087737}" dt="2022-03-20T12:31:42.630" v="909" actId="478"/>
          <ac:spMkLst>
            <pc:docMk/>
            <pc:sldMk cId="2664564196" sldId="340"/>
            <ac:spMk id="4" creationId="{4654F79A-66F5-4DF9-AA22-4C5EFF3969E4}"/>
          </ac:spMkLst>
        </pc:spChg>
        <pc:spChg chg="mod">
          <ac:chgData name="Matahari Nendya" userId="1a1e95a6-b11e-4262-838a-feaa42c98c3c" providerId="ADAL" clId="{1DAFCB02-4E0F-4AFA-AF49-76CE0E087737}" dt="2022-03-20T12:31:54.910" v="912" actId="14100"/>
          <ac:spMkLst>
            <pc:docMk/>
            <pc:sldMk cId="2664564196" sldId="340"/>
            <ac:spMk id="5" creationId="{194CDD85-A59C-452F-9A04-632E06BE7BBF}"/>
          </ac:spMkLst>
        </pc:spChg>
        <pc:spChg chg="mod">
          <ac:chgData name="Matahari Nendya" userId="1a1e95a6-b11e-4262-838a-feaa42c98c3c" providerId="ADAL" clId="{1DAFCB02-4E0F-4AFA-AF49-76CE0E087737}" dt="2022-03-20T12:31:58.758" v="913" actId="2711"/>
          <ac:spMkLst>
            <pc:docMk/>
            <pc:sldMk cId="2664564196" sldId="340"/>
            <ac:spMk id="7" creationId="{50F76487-6F5A-4036-86DC-B201154F62DA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025150540" sldId="340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721201635" sldId="341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3:10.213" v="939" actId="121"/>
        <pc:sldMkLst>
          <pc:docMk/>
          <pc:sldMk cId="1135000739" sldId="341"/>
        </pc:sldMkLst>
        <pc:spChg chg="add mod ord">
          <ac:chgData name="Matahari Nendya" userId="1a1e95a6-b11e-4262-838a-feaa42c98c3c" providerId="ADAL" clId="{1DAFCB02-4E0F-4AFA-AF49-76CE0E087737}" dt="2022-03-20T12:33:10.213" v="939" actId="121"/>
          <ac:spMkLst>
            <pc:docMk/>
            <pc:sldMk cId="1135000739" sldId="341"/>
            <ac:spMk id="2" creationId="{A277E9FB-7B59-44C5-AEE9-C602EBC79E95}"/>
          </ac:spMkLst>
        </pc:spChg>
        <pc:spChg chg="add del mod ord">
          <ac:chgData name="Matahari Nendya" userId="1a1e95a6-b11e-4262-838a-feaa42c98c3c" providerId="ADAL" clId="{1DAFCB02-4E0F-4AFA-AF49-76CE0E087737}" dt="2022-03-20T12:33:03.673" v="936" actId="478"/>
          <ac:spMkLst>
            <pc:docMk/>
            <pc:sldMk cId="1135000739" sldId="341"/>
            <ac:spMk id="3" creationId="{1DCB81DE-B51A-43FA-8ACF-0216B3AB5BC6}"/>
          </ac:spMkLst>
        </pc:spChg>
        <pc:spChg chg="del">
          <ac:chgData name="Matahari Nendya" userId="1a1e95a6-b11e-4262-838a-feaa42c98c3c" providerId="ADAL" clId="{1DAFCB02-4E0F-4AFA-AF49-76CE0E087737}" dt="2022-03-20T12:33:01.103" v="935" actId="478"/>
          <ac:spMkLst>
            <pc:docMk/>
            <pc:sldMk cId="1135000739" sldId="341"/>
            <ac:spMk id="6" creationId="{B65DAB56-3ED4-4B6D-B01A-1E31CE840D1D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33:29.823" v="943" actId="1076"/>
        <pc:sldMkLst>
          <pc:docMk/>
          <pc:sldMk cId="4240112656" sldId="342"/>
        </pc:sldMkLst>
        <pc:spChg chg="add mod ord">
          <ac:chgData name="Matahari Nendya" userId="1a1e95a6-b11e-4262-838a-feaa42c98c3c" providerId="ADAL" clId="{1DAFCB02-4E0F-4AFA-AF49-76CE0E087737}" dt="2022-03-20T12:33:19.772" v="941" actId="121"/>
          <ac:spMkLst>
            <pc:docMk/>
            <pc:sldMk cId="4240112656" sldId="342"/>
            <ac:spMk id="2" creationId="{1CE2E08C-E4DD-42FF-84F3-4DAD118C2DF5}"/>
          </ac:spMkLst>
        </pc:spChg>
        <pc:spChg chg="mod ord">
          <ac:chgData name="Matahari Nendya" userId="1a1e95a6-b11e-4262-838a-feaa42c98c3c" providerId="ADAL" clId="{1DAFCB02-4E0F-4AFA-AF49-76CE0E087737}" dt="2022-03-20T12:33:29.823" v="943" actId="1076"/>
          <ac:spMkLst>
            <pc:docMk/>
            <pc:sldMk cId="4240112656" sldId="342"/>
            <ac:spMk id="3" creationId="{00000000-0000-0000-0000-000000000000}"/>
          </ac:spMkLst>
        </pc:spChg>
        <pc:spChg chg="del">
          <ac:chgData name="Matahari Nendya" userId="1a1e95a6-b11e-4262-838a-feaa42c98c3c" providerId="ADAL" clId="{1DAFCB02-4E0F-4AFA-AF49-76CE0E087737}" dt="2022-03-20T12:33:23.706" v="942" actId="478"/>
          <ac:spMkLst>
            <pc:docMk/>
            <pc:sldMk cId="4240112656" sldId="342"/>
            <ac:spMk id="4" creationId="{57F3A0F9-0715-4371-BDB6-902988596637}"/>
          </ac:spMkLst>
        </pc:spChg>
      </pc:sldChg>
      <pc:sldChg chg="modSp add del mod modClrScheme chgLayout">
        <pc:chgData name="Matahari Nendya" userId="1a1e95a6-b11e-4262-838a-feaa42c98c3c" providerId="ADAL" clId="{1DAFCB02-4E0F-4AFA-AF49-76CE0E087737}" dt="2022-03-20T12:29:53.960" v="886" actId="1076"/>
        <pc:sldMkLst>
          <pc:docMk/>
          <pc:sldMk cId="4036263126" sldId="343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4036263126" sldId="343"/>
            <ac:spMk id="2" creationId="{B81F32BF-B8AB-4735-B480-F18F17A2A3AC}"/>
          </ac:spMkLst>
        </pc:spChg>
        <pc:spChg chg="mod ord">
          <ac:chgData name="Matahari Nendya" userId="1a1e95a6-b11e-4262-838a-feaa42c98c3c" providerId="ADAL" clId="{1DAFCB02-4E0F-4AFA-AF49-76CE0E087737}" dt="2022-03-20T12:29:45.504" v="885" actId="2710"/>
          <ac:spMkLst>
            <pc:docMk/>
            <pc:sldMk cId="4036263126" sldId="343"/>
            <ac:spMk id="3" creationId="{C6C92761-A9CE-48A8-841D-F266A56D41BF}"/>
          </ac:spMkLst>
        </pc:spChg>
        <pc:spChg chg="mod">
          <ac:chgData name="Matahari Nendya" userId="1a1e95a6-b11e-4262-838a-feaa42c98c3c" providerId="ADAL" clId="{1DAFCB02-4E0F-4AFA-AF49-76CE0E087737}" dt="2022-03-20T12:29:53.960" v="886" actId="1076"/>
          <ac:spMkLst>
            <pc:docMk/>
            <pc:sldMk cId="4036263126" sldId="343"/>
            <ac:spMk id="5" creationId="{CC48073C-63CD-4935-8839-C84FA596ACF5}"/>
          </ac:spMkLst>
        </pc:spChg>
      </pc:sldChg>
      <pc:sldChg chg="modSp add del mod modClrScheme chgLayout">
        <pc:chgData name="Matahari Nendya" userId="1a1e95a6-b11e-4262-838a-feaa42c98c3c" providerId="ADAL" clId="{1DAFCB02-4E0F-4AFA-AF49-76CE0E087737}" dt="2022-03-20T12:38:48.559" v="1019" actId="403"/>
        <pc:sldMkLst>
          <pc:docMk/>
          <pc:sldMk cId="2565411391" sldId="344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565411391" sldId="344"/>
            <ac:spMk id="2" creationId="{CD5D8413-AB92-4793-B60C-BF44D36B75AD}"/>
          </ac:spMkLst>
        </pc:spChg>
        <pc:spChg chg="mod ord">
          <ac:chgData name="Matahari Nendya" userId="1a1e95a6-b11e-4262-838a-feaa42c98c3c" providerId="ADAL" clId="{1DAFCB02-4E0F-4AFA-AF49-76CE0E087737}" dt="2022-03-20T12:38:48.559" v="1019" actId="403"/>
          <ac:spMkLst>
            <pc:docMk/>
            <pc:sldMk cId="2565411391" sldId="344"/>
            <ac:spMk id="3" creationId="{9EA22467-C0FB-411C-88BB-80CFB06440A5}"/>
          </ac:spMkLst>
        </pc:spChg>
      </pc:sldChg>
      <pc:sldChg chg="ord">
        <pc:chgData name="Matahari Nendya" userId="1a1e95a6-b11e-4262-838a-feaa42c98c3c" providerId="ADAL" clId="{1DAFCB02-4E0F-4AFA-AF49-76CE0E087737}" dt="2022-03-20T12:38:54.984" v="1021"/>
        <pc:sldMkLst>
          <pc:docMk/>
          <pc:sldMk cId="3696875817" sldId="390"/>
        </pc:sldMkLst>
      </pc:sldChg>
      <pc:sldChg chg="new del ord">
        <pc:chgData name="Matahari Nendya" userId="1a1e95a6-b11e-4262-838a-feaa42c98c3c" providerId="ADAL" clId="{1DAFCB02-4E0F-4AFA-AF49-76CE0E087737}" dt="2022-03-20T11:54:41.327" v="41" actId="47"/>
        <pc:sldMkLst>
          <pc:docMk/>
          <pc:sldMk cId="222811718" sldId="391"/>
        </pc:sldMkLst>
      </pc:sldChg>
      <pc:sldChg chg="add del">
        <pc:chgData name="Matahari Nendya" userId="1a1e95a6-b11e-4262-838a-feaa42c98c3c" providerId="ADAL" clId="{1DAFCB02-4E0F-4AFA-AF49-76CE0E087737}" dt="2022-03-20T11:54:31.200" v="31"/>
        <pc:sldMkLst>
          <pc:docMk/>
          <pc:sldMk cId="1015578340" sldId="391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541825967" sldId="391"/>
        </pc:sldMkLst>
      </pc:sldChg>
      <pc:sldChg chg="modSp add mod modClrScheme chgLayout">
        <pc:chgData name="Matahari Nendya" userId="1a1e95a6-b11e-4262-838a-feaa42c98c3c" providerId="ADAL" clId="{1DAFCB02-4E0F-4AFA-AF49-76CE0E087737}" dt="2022-03-20T12:24:04.603" v="797" actId="403"/>
        <pc:sldMkLst>
          <pc:docMk/>
          <pc:sldMk cId="1015578340" sldId="392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015578340" sldId="392"/>
            <ac:spMk id="31746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4:04.603" v="797" actId="403"/>
          <ac:spMkLst>
            <pc:docMk/>
            <pc:sldMk cId="1015578340" sldId="392"/>
            <ac:spMk id="94212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664921336" sldId="392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413807717" sldId="393"/>
        </pc:sldMkLst>
      </pc:sldChg>
      <pc:sldMasterChg chg="delSldLayout">
        <pc:chgData name="Matahari Nendya" userId="1a1e95a6-b11e-4262-838a-feaa42c98c3c" providerId="ADAL" clId="{1DAFCB02-4E0F-4AFA-AF49-76CE0E087737}" dt="2022-03-20T11:54:25.999" v="23" actId="47"/>
        <pc:sldMasterMkLst>
          <pc:docMk/>
          <pc:sldMasterMk cId="3839803590" sldId="2147483648"/>
        </pc:sldMasterMkLst>
        <pc:sldLayoutChg chg="del">
          <pc:chgData name="Matahari Nendya" userId="1a1e95a6-b11e-4262-838a-feaa42c98c3c" providerId="ADAL" clId="{1DAFCB02-4E0F-4AFA-AF49-76CE0E087737}" dt="2022-03-20T11:54:25.999" v="23" actId="47"/>
          <pc:sldLayoutMkLst>
            <pc:docMk/>
            <pc:sldMasterMk cId="3839803590" sldId="2147483648"/>
            <pc:sldLayoutMk cId="4101742992" sldId="2147483671"/>
          </pc:sldLayoutMkLst>
        </pc:sldLayoutChg>
      </pc:sldMasterChg>
    </pc:docChg>
  </pc:docChgLst>
  <pc:docChgLst>
    <pc:chgData name="Matahari Nendya" userId="1a1e95a6-b11e-4262-838a-feaa42c98c3c" providerId="ADAL" clId="{D548FAA3-65FD-4218-8589-B90C013E9346}"/>
    <pc:docChg chg="undo custSel addSld delSld modSld sldOrd">
      <pc:chgData name="Matahari Nendya" userId="1a1e95a6-b11e-4262-838a-feaa42c98c3c" providerId="ADAL" clId="{D548FAA3-65FD-4218-8589-B90C013E9346}" dt="2022-03-13T14:18:28.840" v="784" actId="403"/>
      <pc:docMkLst>
        <pc:docMk/>
      </pc:docMkLst>
      <pc:sldChg chg="modSp mod">
        <pc:chgData name="Matahari Nendya" userId="1a1e95a6-b11e-4262-838a-feaa42c98c3c" providerId="ADAL" clId="{D548FAA3-65FD-4218-8589-B90C013E9346}" dt="2022-03-13T13:19:55.388" v="12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D548FAA3-65FD-4218-8589-B90C013E9346}" dt="2022-03-13T13:19:55.388" v="12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136798237" sldId="257"/>
        </pc:sldMkLst>
      </pc:sldChg>
      <pc:sldChg chg="modSp add mod modTransition modClrScheme chgLayout">
        <pc:chgData name="Matahari Nendya" userId="1a1e95a6-b11e-4262-838a-feaa42c98c3c" providerId="ADAL" clId="{D548FAA3-65FD-4218-8589-B90C013E9346}" dt="2022-03-13T14:18:28.840" v="784" actId="403"/>
        <pc:sldMkLst>
          <pc:docMk/>
          <pc:sldMk cId="13341340" sldId="258"/>
        </pc:sldMkLst>
        <pc:spChg chg="mod">
          <ac:chgData name="Matahari Nendya" userId="1a1e95a6-b11e-4262-838a-feaa42c98c3c" providerId="ADAL" clId="{D548FAA3-65FD-4218-8589-B90C013E9346}" dt="2022-03-13T14:18:24.654" v="780" actId="26606"/>
          <ac:spMkLst>
            <pc:docMk/>
            <pc:sldMk cId="13341340" sldId="258"/>
            <ac:spMk id="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8:28.840" v="784" actId="403"/>
          <ac:spMkLst>
            <pc:docMk/>
            <pc:sldMk cId="13341340" sldId="258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248702084" sldId="258"/>
        </pc:sldMkLst>
      </pc:sldChg>
      <pc:sldChg chg="modSp add mod modTransition modClrScheme modAnim chgLayout">
        <pc:chgData name="Matahari Nendya" userId="1a1e95a6-b11e-4262-838a-feaa42c98c3c" providerId="ADAL" clId="{D548FAA3-65FD-4218-8589-B90C013E9346}" dt="2022-03-13T14:18:21.994" v="779" actId="403"/>
        <pc:sldMkLst>
          <pc:docMk/>
          <pc:sldMk cId="1419920882" sldId="260"/>
        </pc:sldMkLst>
        <pc:spChg chg="mod ord">
          <ac:chgData name="Matahari Nendya" userId="1a1e95a6-b11e-4262-838a-feaa42c98c3c" providerId="ADAL" clId="{D548FAA3-65FD-4218-8589-B90C013E9346}" dt="2022-03-13T14:18:17.732" v="775" actId="26606"/>
          <ac:spMkLst>
            <pc:docMk/>
            <pc:sldMk cId="1419920882" sldId="26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18:21.994" v="779" actId="403"/>
          <ac:spMkLst>
            <pc:docMk/>
            <pc:sldMk cId="1419920882" sldId="260"/>
            <ac:spMk id="3" creationId="{00000000-0000-0000-0000-000000000000}"/>
          </ac:spMkLst>
        </pc:spChg>
      </pc:sldChg>
      <pc:sldChg chg="addSp modSp add mod modAnim">
        <pc:chgData name="Matahari Nendya" userId="1a1e95a6-b11e-4262-838a-feaa42c98c3c" providerId="ADAL" clId="{D548FAA3-65FD-4218-8589-B90C013E9346}" dt="2022-03-13T13:23:05.282" v="103" actId="1076"/>
        <pc:sldMkLst>
          <pc:docMk/>
          <pc:sldMk cId="1541087496" sldId="261"/>
        </pc:sldMkLst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2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02.639" v="102" actId="1076"/>
          <ac:spMkLst>
            <pc:docMk/>
            <pc:sldMk cId="1541087496" sldId="261"/>
            <ac:spMk id="2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05.282" v="103" actId="1076"/>
          <ac:spMkLst>
            <pc:docMk/>
            <pc:sldMk cId="1541087496" sldId="261"/>
            <ac:spMk id="2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3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3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32" creationId="{00000000-0000-0000-0000-000000000000}"/>
          </ac:spMkLst>
        </pc:spChg>
        <pc:grpChg chg="add mod">
          <ac:chgData name="Matahari Nendya" userId="1a1e95a6-b11e-4262-838a-feaa42c98c3c" providerId="ADAL" clId="{D548FAA3-65FD-4218-8589-B90C013E9346}" dt="2022-03-13T13:22:51.520" v="99" actId="1076"/>
          <ac:grpSpMkLst>
            <pc:docMk/>
            <pc:sldMk cId="1541087496" sldId="261"/>
            <ac:grpSpMk id="3" creationId="{39B26AAA-8AAC-4885-896B-5F9C772173CF}"/>
          </ac:grpSpMkLst>
        </pc:grpChg>
        <pc:cxnChg chg="mod">
          <ac:chgData name="Matahari Nendya" userId="1a1e95a6-b11e-4262-838a-feaa42c98c3c" providerId="ADAL" clId="{D548FAA3-65FD-4218-8589-B90C013E9346}" dt="2022-03-13T13:22:45.176" v="97" actId="164"/>
          <ac:cxnSpMkLst>
            <pc:docMk/>
            <pc:sldMk cId="1541087496" sldId="261"/>
            <ac:cxnSpMk id="11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2:45.176" v="97" actId="164"/>
          <ac:cxnSpMkLst>
            <pc:docMk/>
            <pc:sldMk cId="1541087496" sldId="261"/>
            <ac:cxnSpMk id="13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2:45.176" v="97" actId="164"/>
          <ac:cxnSpMkLst>
            <pc:docMk/>
            <pc:sldMk cId="1541087496" sldId="261"/>
            <ac:cxnSpMk id="16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2:45.176" v="97" actId="164"/>
          <ac:cxnSpMkLst>
            <pc:docMk/>
            <pc:sldMk cId="1541087496" sldId="261"/>
            <ac:cxnSpMk id="21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2:45.176" v="97" actId="164"/>
          <ac:cxnSpMkLst>
            <pc:docMk/>
            <pc:sldMk cId="1541087496" sldId="261"/>
            <ac:cxnSpMk id="24" creationId="{00000000-0000-0000-0000-000000000000}"/>
          </ac:cxnSpMkLst>
        </pc:cxnChg>
      </pc:sldChg>
      <pc:sldChg chg="modSp add del mod">
        <pc:chgData name="Matahari Nendya" userId="1a1e95a6-b11e-4262-838a-feaa42c98c3c" providerId="ADAL" clId="{D548FAA3-65FD-4218-8589-B90C013E9346}" dt="2022-03-13T13:23:17.533" v="106" actId="404"/>
        <pc:sldMkLst>
          <pc:docMk/>
          <pc:sldMk cId="2267632220" sldId="262"/>
        </pc:sldMkLst>
        <pc:spChg chg="mod">
          <ac:chgData name="Matahari Nendya" userId="1a1e95a6-b11e-4262-838a-feaa42c98c3c" providerId="ADAL" clId="{D548FAA3-65FD-4218-8589-B90C013E9346}" dt="2022-03-13T13:23:17.533" v="106" actId="404"/>
          <ac:spMkLst>
            <pc:docMk/>
            <pc:sldMk cId="2267632220" sldId="262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17.533" v="106" actId="404"/>
          <ac:spMkLst>
            <pc:docMk/>
            <pc:sldMk cId="2267632220" sldId="262"/>
            <ac:spMk id="6" creationId="{D9152C2C-4D70-43DC-8DBD-E3EA77622969}"/>
          </ac:spMkLst>
        </pc:spChg>
        <pc:spChg chg="mod">
          <ac:chgData name="Matahari Nendya" userId="1a1e95a6-b11e-4262-838a-feaa42c98c3c" providerId="ADAL" clId="{D548FAA3-65FD-4218-8589-B90C013E9346}" dt="2022-03-13T13:23:17.533" v="106" actId="404"/>
          <ac:spMkLst>
            <pc:docMk/>
            <pc:sldMk cId="2267632220" sldId="262"/>
            <ac:spMk id="12" creationId="{00000000-0000-0000-0000-000000000000}"/>
          </ac:spMkLst>
        </pc:spChg>
      </pc:sldChg>
      <pc:sldChg chg="modSp add del mod">
        <pc:chgData name="Matahari Nendya" userId="1a1e95a6-b11e-4262-838a-feaa42c98c3c" providerId="ADAL" clId="{D548FAA3-65FD-4218-8589-B90C013E9346}" dt="2022-03-13T13:24:27.104" v="124" actId="14100"/>
        <pc:sldMkLst>
          <pc:docMk/>
          <pc:sldMk cId="1552636570" sldId="263"/>
        </pc:sldMkLst>
        <pc:spChg chg="mod">
          <ac:chgData name="Matahari Nendya" userId="1a1e95a6-b11e-4262-838a-feaa42c98c3c" providerId="ADAL" clId="{D548FAA3-65FD-4218-8589-B90C013E9346}" dt="2022-03-13T13:23:46.812" v="112" actId="2711"/>
          <ac:spMkLst>
            <pc:docMk/>
            <pc:sldMk cId="1552636570" sldId="263"/>
            <ac:spMk id="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37.137" v="111" actId="14100"/>
          <ac:spMkLst>
            <pc:docMk/>
            <pc:sldMk cId="1552636570" sldId="263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46.812" v="112" actId="2711"/>
          <ac:spMkLst>
            <pc:docMk/>
            <pc:sldMk cId="1552636570" sldId="263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23.181" v="123" actId="404"/>
          <ac:spMkLst>
            <pc:docMk/>
            <pc:sldMk cId="1552636570" sldId="263"/>
            <ac:spMk id="1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07.991" v="120" actId="1076"/>
          <ac:spMkLst>
            <pc:docMk/>
            <pc:sldMk cId="1552636570" sldId="263"/>
            <ac:spMk id="1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46.812" v="112" actId="2711"/>
          <ac:spMkLst>
            <pc:docMk/>
            <pc:sldMk cId="1552636570" sldId="263"/>
            <ac:spMk id="14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46.812" v="112" actId="2711"/>
          <ac:spMkLst>
            <pc:docMk/>
            <pc:sldMk cId="1552636570" sldId="263"/>
            <ac:spMk id="1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46.812" v="112" actId="2711"/>
          <ac:spMkLst>
            <pc:docMk/>
            <pc:sldMk cId="1552636570" sldId="263"/>
            <ac:spMk id="1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53.490" v="114" actId="404"/>
          <ac:spMkLst>
            <pc:docMk/>
            <pc:sldMk cId="1552636570" sldId="263"/>
            <ac:spMk id="20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24:27.104" v="124" actId="14100"/>
          <ac:grpSpMkLst>
            <pc:docMk/>
            <pc:sldMk cId="1552636570" sldId="263"/>
            <ac:grpSpMk id="3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23:46.812" v="112" actId="2711"/>
          <ac:cxnSpMkLst>
            <pc:docMk/>
            <pc:sldMk cId="1552636570" sldId="263"/>
            <ac:cxnSpMk id="7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3:37.137" v="111" actId="14100"/>
          <ac:cxnSpMkLst>
            <pc:docMk/>
            <pc:sldMk cId="1552636570" sldId="263"/>
            <ac:cxnSpMk id="9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3:46.812" v="112" actId="2711"/>
          <ac:cxnSpMkLst>
            <pc:docMk/>
            <pc:sldMk cId="1552636570" sldId="263"/>
            <ac:cxnSpMk id="15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3:53.490" v="114" actId="404"/>
          <ac:cxnSpMkLst>
            <pc:docMk/>
            <pc:sldMk cId="1552636570" sldId="263"/>
            <ac:cxnSpMk id="19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961500638" sldId="264"/>
        </pc:sldMkLst>
      </pc:sldChg>
      <pc:sldChg chg="modSp add mod">
        <pc:chgData name="Matahari Nendya" userId="1a1e95a6-b11e-4262-838a-feaa42c98c3c" providerId="ADAL" clId="{D548FAA3-65FD-4218-8589-B90C013E9346}" dt="2022-03-13T13:25:17.100" v="138" actId="113"/>
        <pc:sldMkLst>
          <pc:docMk/>
          <pc:sldMk cId="3138744013" sldId="264"/>
        </pc:sldMkLst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5:08.066" v="135" actId="122"/>
          <ac:spMkLst>
            <pc:docMk/>
            <pc:sldMk cId="3138744013" sldId="264"/>
            <ac:spMk id="1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1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1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2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2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8.431" v="131" actId="14100"/>
          <ac:spMkLst>
            <pc:docMk/>
            <pc:sldMk cId="3138744013" sldId="264"/>
            <ac:spMk id="3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3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34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3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3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4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5:17.100" v="138" actId="113"/>
          <ac:spMkLst>
            <pc:docMk/>
            <pc:sldMk cId="3138744013" sldId="264"/>
            <ac:spMk id="44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650374569" sldId="265"/>
        </pc:sldMkLst>
      </pc:sldChg>
      <pc:sldChg chg="modSp add mod">
        <pc:chgData name="Matahari Nendya" userId="1a1e95a6-b11e-4262-838a-feaa42c98c3c" providerId="ADAL" clId="{D548FAA3-65FD-4218-8589-B90C013E9346}" dt="2022-03-13T13:40:11.701" v="359" actId="1076"/>
        <pc:sldMkLst>
          <pc:docMk/>
          <pc:sldMk cId="2898205608" sldId="265"/>
        </pc:sldMkLst>
        <pc:spChg chg="mod">
          <ac:chgData name="Matahari Nendya" userId="1a1e95a6-b11e-4262-838a-feaa42c98c3c" providerId="ADAL" clId="{D548FAA3-65FD-4218-8589-B90C013E9346}" dt="2022-03-13T13:40:11.701" v="359" actId="1076"/>
          <ac:spMkLst>
            <pc:docMk/>
            <pc:sldMk cId="2898205608" sldId="265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0:08.459" v="358" actId="404"/>
          <ac:spMkLst>
            <pc:docMk/>
            <pc:sldMk cId="2898205608" sldId="265"/>
            <ac:spMk id="1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0:08.459" v="358" actId="404"/>
          <ac:spMkLst>
            <pc:docMk/>
            <pc:sldMk cId="2898205608" sldId="265"/>
            <ac:spMk id="1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0:11.701" v="359" actId="1076"/>
          <ac:spMkLst>
            <pc:docMk/>
            <pc:sldMk cId="2898205608" sldId="265"/>
            <ac:spMk id="1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0:08.459" v="358" actId="404"/>
          <ac:spMkLst>
            <pc:docMk/>
            <pc:sldMk cId="2898205608" sldId="265"/>
            <ac:spMk id="1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0:08.459" v="358" actId="404"/>
          <ac:spMkLst>
            <pc:docMk/>
            <pc:sldMk cId="2898205608" sldId="265"/>
            <ac:spMk id="25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40:11.701" v="359" actId="1076"/>
          <ac:grpSpMkLst>
            <pc:docMk/>
            <pc:sldMk cId="2898205608" sldId="265"/>
            <ac:grpSpMk id="29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40:11.701" v="359" actId="1076"/>
          <ac:grpSpMkLst>
            <pc:docMk/>
            <pc:sldMk cId="2898205608" sldId="265"/>
            <ac:grpSpMk id="30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40:11.701" v="359" actId="1076"/>
          <ac:grpSpMkLst>
            <pc:docMk/>
            <pc:sldMk cId="2898205608" sldId="265"/>
            <ac:grpSpMk id="31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40:11.701" v="359" actId="1076"/>
          <ac:grpSpMkLst>
            <pc:docMk/>
            <pc:sldMk cId="2898205608" sldId="265"/>
            <ac:grpSpMk id="32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40:11.701" v="359" actId="1076"/>
          <ac:cxnSpMkLst>
            <pc:docMk/>
            <pc:sldMk cId="2898205608" sldId="265"/>
            <ac:cxnSpMk id="7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40:11.701" v="359" actId="1076"/>
          <ac:cxnSpMkLst>
            <pc:docMk/>
            <pc:sldMk cId="2898205608" sldId="265"/>
            <ac:cxnSpMk id="8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40:11.701" v="359" actId="1076"/>
          <ac:cxnSpMkLst>
            <pc:docMk/>
            <pc:sldMk cId="2898205608" sldId="265"/>
            <ac:cxnSpMk id="16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40:11.701" v="359" actId="1076"/>
          <ac:cxnSpMkLst>
            <pc:docMk/>
            <pc:sldMk cId="2898205608" sldId="265"/>
            <ac:cxnSpMk id="19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619113007" sldId="266"/>
        </pc:sldMkLst>
      </pc:sldChg>
      <pc:sldChg chg="modSp add mod">
        <pc:chgData name="Matahari Nendya" userId="1a1e95a6-b11e-4262-838a-feaa42c98c3c" providerId="ADAL" clId="{D548FAA3-65FD-4218-8589-B90C013E9346}" dt="2022-03-13T13:50:33.672" v="464" actId="1076"/>
        <pc:sldMkLst>
          <pc:docMk/>
          <pc:sldMk cId="2655716197" sldId="266"/>
        </pc:sldMkLst>
        <pc:spChg chg="mod">
          <ac:chgData name="Matahari Nendya" userId="1a1e95a6-b11e-4262-838a-feaa42c98c3c" providerId="ADAL" clId="{D548FAA3-65FD-4218-8589-B90C013E9346}" dt="2022-03-13T13:47:10.825" v="426" actId="404"/>
          <ac:spMkLst>
            <pc:docMk/>
            <pc:sldMk cId="2655716197" sldId="266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7:50.496" v="434" actId="208"/>
          <ac:spMkLst>
            <pc:docMk/>
            <pc:sldMk cId="2655716197" sldId="266"/>
            <ac:spMk id="1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9:48.381" v="450" actId="207"/>
          <ac:spMkLst>
            <pc:docMk/>
            <pc:sldMk cId="2655716197" sldId="266"/>
            <ac:spMk id="2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7:59.006" v="435" actId="208"/>
          <ac:spMkLst>
            <pc:docMk/>
            <pc:sldMk cId="2655716197" sldId="266"/>
            <ac:spMk id="2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0:03.472" v="456" actId="255"/>
          <ac:spMkLst>
            <pc:docMk/>
            <pc:sldMk cId="2655716197" sldId="266"/>
            <ac:spMk id="24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0:31.524" v="463" actId="208"/>
          <ac:spMkLst>
            <pc:docMk/>
            <pc:sldMk cId="2655716197" sldId="266"/>
            <ac:spMk id="3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0:31.524" v="463" actId="208"/>
          <ac:spMkLst>
            <pc:docMk/>
            <pc:sldMk cId="2655716197" sldId="266"/>
            <ac:spMk id="31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48:42.270" v="439" actId="1076"/>
          <ac:grpSpMkLst>
            <pc:docMk/>
            <pc:sldMk cId="2655716197" sldId="266"/>
            <ac:grpSpMk id="18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49:15.798" v="445" actId="1076"/>
          <ac:grpSpMkLst>
            <pc:docMk/>
            <pc:sldMk cId="2655716197" sldId="266"/>
            <ac:grpSpMk id="22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50:33.672" v="464" actId="1076"/>
          <ac:grpSpMkLst>
            <pc:docMk/>
            <pc:sldMk cId="2655716197" sldId="266"/>
            <ac:grpSpMk id="29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48:53.595" v="441" actId="14100"/>
          <ac:cxnSpMkLst>
            <pc:docMk/>
            <pc:sldMk cId="2655716197" sldId="266"/>
            <ac:cxnSpMk id="21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50:03.472" v="456" actId="255"/>
          <ac:cxnSpMkLst>
            <pc:docMk/>
            <pc:sldMk cId="2655716197" sldId="266"/>
            <ac:cxnSpMk id="25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50:31.524" v="463" actId="208"/>
          <ac:cxnSpMkLst>
            <pc:docMk/>
            <pc:sldMk cId="2655716197" sldId="266"/>
            <ac:cxnSpMk id="32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409152967" sldId="267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52:18.466" v="516" actId="2711"/>
        <pc:sldMkLst>
          <pc:docMk/>
          <pc:sldMk cId="2602999655" sldId="267"/>
        </pc:sldMkLst>
        <pc:spChg chg="mod ord">
          <ac:chgData name="Matahari Nendya" userId="1a1e95a6-b11e-4262-838a-feaa42c98c3c" providerId="ADAL" clId="{D548FAA3-65FD-4218-8589-B90C013E9346}" dt="2022-03-13T13:52:01.970" v="501" actId="700"/>
          <ac:spMkLst>
            <pc:docMk/>
            <pc:sldMk cId="2602999655" sldId="267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3:52:01.970" v="501" actId="700"/>
          <ac:spMkLst>
            <pc:docMk/>
            <pc:sldMk cId="2602999655" sldId="267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3:52:18.466" v="516" actId="2711"/>
          <ac:spMkLst>
            <pc:docMk/>
            <pc:sldMk cId="2602999655" sldId="267"/>
            <ac:spMk id="4" creationId="{C1303F6A-2946-4D37-BF9B-864FA3417D98}"/>
          </ac:spMkLst>
        </pc:spChg>
      </pc:sldChg>
      <pc:sldChg chg="addSp delSp modSp add mod modClrScheme chgLayout">
        <pc:chgData name="Matahari Nendya" userId="1a1e95a6-b11e-4262-838a-feaa42c98c3c" providerId="ADAL" clId="{D548FAA3-65FD-4218-8589-B90C013E9346}" dt="2022-03-13T13:51:30.667" v="487"/>
        <pc:sldMkLst>
          <pc:docMk/>
          <pc:sldMk cId="406757216" sldId="268"/>
        </pc:sldMkLst>
        <pc:spChg chg="add mod ord">
          <ac:chgData name="Matahari Nendya" userId="1a1e95a6-b11e-4262-838a-feaa42c98c3c" providerId="ADAL" clId="{D548FAA3-65FD-4218-8589-B90C013E9346}" dt="2022-03-13T13:51:27.796" v="485" actId="27636"/>
          <ac:spMkLst>
            <pc:docMk/>
            <pc:sldMk cId="406757216" sldId="268"/>
            <ac:spMk id="2" creationId="{5A3B5AAF-4FAD-4401-8566-56E333167B93}"/>
          </ac:spMkLst>
        </pc:spChg>
        <pc:spChg chg="mod ord">
          <ac:chgData name="Matahari Nendya" userId="1a1e95a6-b11e-4262-838a-feaa42c98c3c" providerId="ADAL" clId="{D548FAA3-65FD-4218-8589-B90C013E9346}" dt="2022-03-13T13:51:20.107" v="476" actId="700"/>
          <ac:spMkLst>
            <pc:docMk/>
            <pc:sldMk cId="406757216" sldId="268"/>
            <ac:spMk id="3" creationId="{0D579ED8-1655-4B7B-A155-9052F9FEACDC}"/>
          </ac:spMkLst>
        </pc:spChg>
        <pc:spChg chg="del mod">
          <ac:chgData name="Matahari Nendya" userId="1a1e95a6-b11e-4262-838a-feaa42c98c3c" providerId="ADAL" clId="{D548FAA3-65FD-4218-8589-B90C013E9346}" dt="2022-03-13T13:51:30.667" v="487"/>
          <ac:spMkLst>
            <pc:docMk/>
            <pc:sldMk cId="406757216" sldId="268"/>
            <ac:spMk id="5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054190978" sldId="268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974604784" sldId="269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52:39.100" v="521" actId="2711"/>
        <pc:sldMkLst>
          <pc:docMk/>
          <pc:sldMk cId="1591054474" sldId="269"/>
        </pc:sldMkLst>
        <pc:spChg chg="mod ord">
          <ac:chgData name="Matahari Nendya" userId="1a1e95a6-b11e-4262-838a-feaa42c98c3c" providerId="ADAL" clId="{D548FAA3-65FD-4218-8589-B90C013E9346}" dt="2022-03-13T13:52:25.532" v="518" actId="700"/>
          <ac:spMkLst>
            <pc:docMk/>
            <pc:sldMk cId="1591054474" sldId="269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3:52:25.532" v="518" actId="700"/>
          <ac:spMkLst>
            <pc:docMk/>
            <pc:sldMk cId="1591054474" sldId="269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3:52:39.100" v="521" actId="2711"/>
          <ac:spMkLst>
            <pc:docMk/>
            <pc:sldMk cId="1591054474" sldId="269"/>
            <ac:spMk id="4" creationId="{E9BF2EB5-1F38-4366-AA15-D07AAF9363C5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73056604" sldId="270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53:04.523" v="531" actId="404"/>
        <pc:sldMkLst>
          <pc:docMk/>
          <pc:sldMk cId="1860662677" sldId="270"/>
        </pc:sldMkLst>
        <pc:spChg chg="mod ord">
          <ac:chgData name="Matahari Nendya" userId="1a1e95a6-b11e-4262-838a-feaa42c98c3c" providerId="ADAL" clId="{D548FAA3-65FD-4218-8589-B90C013E9346}" dt="2022-03-13T13:52:46.876" v="524" actId="700"/>
          <ac:spMkLst>
            <pc:docMk/>
            <pc:sldMk cId="1860662677" sldId="270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3:52:46.876" v="524" actId="700"/>
          <ac:spMkLst>
            <pc:docMk/>
            <pc:sldMk cId="1860662677" sldId="270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3:53:04.523" v="531" actId="404"/>
          <ac:spMkLst>
            <pc:docMk/>
            <pc:sldMk cId="1860662677" sldId="270"/>
            <ac:spMk id="4" creationId="{8633B729-D155-464E-BE3D-D32FA6A0D3A5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332898205" sldId="271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4:08:04.671" v="576" actId="2711"/>
        <pc:sldMkLst>
          <pc:docMk/>
          <pc:sldMk cId="3655621749" sldId="271"/>
        </pc:sldMkLst>
        <pc:spChg chg="mod ord">
          <ac:chgData name="Matahari Nendya" userId="1a1e95a6-b11e-4262-838a-feaa42c98c3c" providerId="ADAL" clId="{D548FAA3-65FD-4218-8589-B90C013E9346}" dt="2022-03-13T14:07:43.401" v="570" actId="700"/>
          <ac:spMkLst>
            <pc:docMk/>
            <pc:sldMk cId="3655621749" sldId="271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07:43.401" v="570" actId="700"/>
          <ac:spMkLst>
            <pc:docMk/>
            <pc:sldMk cId="3655621749" sldId="271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4:08:04.671" v="576" actId="2711"/>
          <ac:spMkLst>
            <pc:docMk/>
            <pc:sldMk cId="3655621749" sldId="271"/>
            <ac:spMk id="4" creationId="{B1525402-5B73-449E-9142-BADC364152CC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808501086" sldId="272"/>
        </pc:sldMkLst>
      </pc:sldChg>
      <pc:sldChg chg="modSp add mod modAnim">
        <pc:chgData name="Matahari Nendya" userId="1a1e95a6-b11e-4262-838a-feaa42c98c3c" providerId="ADAL" clId="{D548FAA3-65FD-4218-8589-B90C013E9346}" dt="2022-03-13T13:26:25.557" v="161" actId="5793"/>
        <pc:sldMkLst>
          <pc:docMk/>
          <pc:sldMk cId="1345260621" sldId="273"/>
        </pc:sldMkLst>
        <pc:spChg chg="mod">
          <ac:chgData name="Matahari Nendya" userId="1a1e95a6-b11e-4262-838a-feaa42c98c3c" providerId="ADAL" clId="{D548FAA3-65FD-4218-8589-B90C013E9346}" dt="2022-03-13T13:21:27.860" v="80" actId="27636"/>
          <ac:spMkLst>
            <pc:docMk/>
            <pc:sldMk cId="1345260621" sldId="273"/>
            <ac:spMk id="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6:25.557" v="161" actId="5793"/>
          <ac:spMkLst>
            <pc:docMk/>
            <pc:sldMk cId="1345260621" sldId="273"/>
            <ac:spMk id="3" creationId="{00000000-0000-0000-0000-000000000000}"/>
          </ac:spMkLst>
        </pc:spChg>
      </pc:sldChg>
      <pc:sldChg chg="modSp add mod modClrScheme modAnim chgLayout">
        <pc:chgData name="Matahari Nendya" userId="1a1e95a6-b11e-4262-838a-feaa42c98c3c" providerId="ADAL" clId="{D548FAA3-65FD-4218-8589-B90C013E9346}" dt="2022-03-13T13:29:23.128" v="206" actId="255"/>
        <pc:sldMkLst>
          <pc:docMk/>
          <pc:sldMk cId="741150817" sldId="274"/>
        </pc:sldMkLst>
        <pc:spChg chg="mod ord">
          <ac:chgData name="Matahari Nendya" userId="1a1e95a6-b11e-4262-838a-feaa42c98c3c" providerId="ADAL" clId="{D548FAA3-65FD-4218-8589-B90C013E9346}" dt="2022-03-13T13:28:36.367" v="192" actId="700"/>
          <ac:spMkLst>
            <pc:docMk/>
            <pc:sldMk cId="741150817" sldId="274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9:23.128" v="206" actId="255"/>
          <ac:spMkLst>
            <pc:docMk/>
            <pc:sldMk cId="741150817" sldId="274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D548FAA3-65FD-4218-8589-B90C013E9346}" dt="2022-03-13T13:29:34.490" v="207" actId="2710"/>
        <pc:sldMkLst>
          <pc:docMk/>
          <pc:sldMk cId="3426641435" sldId="275"/>
        </pc:sldMkLst>
        <pc:spChg chg="mod">
          <ac:chgData name="Matahari Nendya" userId="1a1e95a6-b11e-4262-838a-feaa42c98c3c" providerId="ADAL" clId="{D548FAA3-65FD-4218-8589-B90C013E9346}" dt="2022-03-13T13:29:34.490" v="207" actId="2710"/>
          <ac:spMkLst>
            <pc:docMk/>
            <pc:sldMk cId="3426641435" sldId="275"/>
            <ac:spMk id="3" creationId="{00000000-0000-0000-0000-000000000000}"/>
          </ac:spMkLst>
        </pc:spChg>
      </pc:sldChg>
      <pc:sldChg chg="addSp delSp modSp add mod modClrScheme delAnim chgLayout">
        <pc:chgData name="Matahari Nendya" userId="1a1e95a6-b11e-4262-838a-feaa42c98c3c" providerId="ADAL" clId="{D548FAA3-65FD-4218-8589-B90C013E9346}" dt="2022-03-13T14:16:18.552" v="737" actId="2710"/>
        <pc:sldMkLst>
          <pc:docMk/>
          <pc:sldMk cId="1831102860" sldId="276"/>
        </pc:sldMkLst>
        <pc:spChg chg="mod ord">
          <ac:chgData name="Matahari Nendya" userId="1a1e95a6-b11e-4262-838a-feaa42c98c3c" providerId="ADAL" clId="{D548FAA3-65FD-4218-8589-B90C013E9346}" dt="2022-03-13T14:16:12.886" v="735" actId="700"/>
          <ac:spMkLst>
            <pc:docMk/>
            <pc:sldMk cId="1831102860" sldId="276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16:12.886" v="735" actId="700"/>
          <ac:spMkLst>
            <pc:docMk/>
            <pc:sldMk cId="1831102860" sldId="276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4:16:18.552" v="737" actId="2710"/>
          <ac:spMkLst>
            <pc:docMk/>
            <pc:sldMk cId="1831102860" sldId="276"/>
            <ac:spMk id="4" creationId="{0DC4A663-33B3-4B5C-B8C0-0E19782B7A45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143421053" sldId="276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895533610" sldId="277"/>
        </pc:sldMkLst>
      </pc:sldChg>
      <pc:sldChg chg="addSp delSp modSp add mod modClrScheme delAnim chgLayout">
        <pc:chgData name="Matahari Nendya" userId="1a1e95a6-b11e-4262-838a-feaa42c98c3c" providerId="ADAL" clId="{D548FAA3-65FD-4218-8589-B90C013E9346}" dt="2022-03-13T14:15:43.996" v="726" actId="2710"/>
        <pc:sldMkLst>
          <pc:docMk/>
          <pc:sldMk cId="2344211801" sldId="278"/>
        </pc:sldMkLst>
        <pc:spChg chg="mod ord">
          <ac:chgData name="Matahari Nendya" userId="1a1e95a6-b11e-4262-838a-feaa42c98c3c" providerId="ADAL" clId="{D548FAA3-65FD-4218-8589-B90C013E9346}" dt="2022-03-13T14:15:36.900" v="722" actId="700"/>
          <ac:spMkLst>
            <pc:docMk/>
            <pc:sldMk cId="2344211801" sldId="278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15:36.900" v="722" actId="700"/>
          <ac:spMkLst>
            <pc:docMk/>
            <pc:sldMk cId="2344211801" sldId="278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4:15:43.996" v="726" actId="2710"/>
          <ac:spMkLst>
            <pc:docMk/>
            <pc:sldMk cId="2344211801" sldId="278"/>
            <ac:spMk id="4" creationId="{5507AA51-152B-4BB5-B6DD-6A037A2F6508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722026401" sldId="278"/>
        </pc:sldMkLst>
      </pc:sldChg>
      <pc:sldChg chg="modSp add mod modClrScheme modAnim chgLayout">
        <pc:chgData name="Matahari Nendya" userId="1a1e95a6-b11e-4262-838a-feaa42c98c3c" providerId="ADAL" clId="{D548FAA3-65FD-4218-8589-B90C013E9346}" dt="2022-03-13T14:17:34.463" v="767" actId="20577"/>
        <pc:sldMkLst>
          <pc:docMk/>
          <pc:sldMk cId="3424302552" sldId="279"/>
        </pc:sldMkLst>
        <pc:spChg chg="mod ord">
          <ac:chgData name="Matahari Nendya" userId="1a1e95a6-b11e-4262-838a-feaa42c98c3c" providerId="ADAL" clId="{D548FAA3-65FD-4218-8589-B90C013E9346}" dt="2022-03-13T14:17:22.394" v="764" actId="700"/>
          <ac:spMkLst>
            <pc:docMk/>
            <pc:sldMk cId="3424302552" sldId="27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17:34.463" v="767" actId="20577"/>
          <ac:spMkLst>
            <pc:docMk/>
            <pc:sldMk cId="3424302552" sldId="279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956449740" sldId="279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542422731" sldId="280"/>
        </pc:sldMkLst>
      </pc:sldChg>
      <pc:sldChg chg="modSp add mod modClrScheme chgLayout">
        <pc:chgData name="Matahari Nendya" userId="1a1e95a6-b11e-4262-838a-feaa42c98c3c" providerId="ADAL" clId="{D548FAA3-65FD-4218-8589-B90C013E9346}" dt="2022-03-13T14:17:16.649" v="763" actId="404"/>
        <pc:sldMkLst>
          <pc:docMk/>
          <pc:sldMk cId="3508084759" sldId="280"/>
        </pc:sldMkLst>
        <pc:spChg chg="mod ord">
          <ac:chgData name="Matahari Nendya" userId="1a1e95a6-b11e-4262-838a-feaa42c98c3c" providerId="ADAL" clId="{D548FAA3-65FD-4218-8589-B90C013E9346}" dt="2022-03-13T14:17:08.050" v="757" actId="700"/>
          <ac:spMkLst>
            <pc:docMk/>
            <pc:sldMk cId="3508084759" sldId="28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17:16.649" v="763" actId="404"/>
          <ac:spMkLst>
            <pc:docMk/>
            <pc:sldMk cId="3508084759" sldId="280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487177116" sldId="281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55:55.685" v="566" actId="255"/>
        <pc:sldMkLst>
          <pc:docMk/>
          <pc:sldMk cId="3356777905" sldId="282"/>
        </pc:sldMkLst>
        <pc:spChg chg="mod ord">
          <ac:chgData name="Matahari Nendya" userId="1a1e95a6-b11e-4262-838a-feaa42c98c3c" providerId="ADAL" clId="{D548FAA3-65FD-4218-8589-B90C013E9346}" dt="2022-03-13T13:53:31.550" v="536" actId="700"/>
          <ac:spMkLst>
            <pc:docMk/>
            <pc:sldMk cId="3356777905" sldId="282"/>
            <ac:spMk id="2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3:53:39.727" v="541" actId="2711"/>
          <ac:spMkLst>
            <pc:docMk/>
            <pc:sldMk cId="3356777905" sldId="282"/>
            <ac:spMk id="3" creationId="{9652808E-3954-4A0D-8B71-4E067CD70DDB}"/>
          </ac:spMkLst>
        </pc:spChg>
        <pc:spChg chg="del mod ord">
          <ac:chgData name="Matahari Nendya" userId="1a1e95a6-b11e-4262-838a-feaa42c98c3c" providerId="ADAL" clId="{D548FAA3-65FD-4218-8589-B90C013E9346}" dt="2022-03-13T13:53:31.550" v="536" actId="700"/>
          <ac:spMkLst>
            <pc:docMk/>
            <pc:sldMk cId="3356777905" sldId="282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5:20.495" v="559" actId="14100"/>
          <ac:spMkLst>
            <pc:docMk/>
            <pc:sldMk cId="3356777905" sldId="282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4:38.729" v="551" actId="207"/>
          <ac:spMkLst>
            <pc:docMk/>
            <pc:sldMk cId="3356777905" sldId="282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5:28.762" v="561" actId="14100"/>
          <ac:spMkLst>
            <pc:docMk/>
            <pc:sldMk cId="3356777905" sldId="282"/>
            <ac:spMk id="1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5:55.685" v="566" actId="255"/>
          <ac:spMkLst>
            <pc:docMk/>
            <pc:sldMk cId="3356777905" sldId="282"/>
            <ac:spMk id="14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54:28.567" v="546" actId="1076"/>
          <ac:grpSpMkLst>
            <pc:docMk/>
            <pc:sldMk cId="3356777905" sldId="282"/>
            <ac:grpSpMk id="6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54:59.551" v="554" actId="1076"/>
          <ac:grpSpMkLst>
            <pc:docMk/>
            <pc:sldMk cId="3356777905" sldId="282"/>
            <ac:grpSpMk id="12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55:20.495" v="559" actId="14100"/>
          <ac:cxnSpMkLst>
            <pc:docMk/>
            <pc:sldMk cId="3356777905" sldId="282"/>
            <ac:cxnSpMk id="9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55:55.685" v="566" actId="255"/>
          <ac:cxnSpMkLst>
            <pc:docMk/>
            <pc:sldMk cId="3356777905" sldId="282"/>
            <ac:cxnSpMk id="15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465827153" sldId="283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364490316" sldId="284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692318551" sldId="286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433283443" sldId="287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724734237" sldId="288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018443096" sldId="292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67645287" sldId="293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183946351" sldId="294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505053309" sldId="295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870097963" sldId="296"/>
        </pc:sldMkLst>
      </pc:sldChg>
      <pc:sldChg chg="modSp add mod modClrScheme modAnim chgLayout">
        <pc:chgData name="Matahari Nendya" userId="1a1e95a6-b11e-4262-838a-feaa42c98c3c" providerId="ADAL" clId="{D548FAA3-65FD-4218-8589-B90C013E9346}" dt="2022-03-13T13:26:01.500" v="153" actId="5793"/>
        <pc:sldMkLst>
          <pc:docMk/>
          <pc:sldMk cId="1378379709" sldId="296"/>
        </pc:sldMkLst>
        <pc:spChg chg="mod ord">
          <ac:chgData name="Matahari Nendya" userId="1a1e95a6-b11e-4262-838a-feaa42c98c3c" providerId="ADAL" clId="{D548FAA3-65FD-4218-8589-B90C013E9346}" dt="2022-03-13T13:25:41.414" v="146" actId="404"/>
          <ac:spMkLst>
            <pc:docMk/>
            <pc:sldMk cId="1378379709" sldId="296"/>
            <ac:spMk id="8194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6:01.500" v="153" actId="5793"/>
          <ac:spMkLst>
            <pc:docMk/>
            <pc:sldMk cId="1378379709" sldId="296"/>
            <ac:spMk id="137219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D548FAA3-65FD-4218-8589-B90C013E9346}" dt="2022-03-13T13:27:19.988" v="173" actId="255"/>
        <pc:sldMkLst>
          <pc:docMk/>
          <pc:sldMk cId="1229590978" sldId="297"/>
        </pc:sldMkLst>
        <pc:spChg chg="mod ord">
          <ac:chgData name="Matahari Nendya" userId="1a1e95a6-b11e-4262-838a-feaa42c98c3c" providerId="ADAL" clId="{D548FAA3-65FD-4218-8589-B90C013E9346}" dt="2022-03-13T13:26:36.069" v="163" actId="27636"/>
          <ac:spMkLst>
            <pc:docMk/>
            <pc:sldMk cId="1229590978" sldId="297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7:19.988" v="173" actId="255"/>
          <ac:spMkLst>
            <pc:docMk/>
            <pc:sldMk cId="1229590978" sldId="297"/>
            <ac:spMk id="3" creationId="{00000000-0000-0000-0000-000000000000}"/>
          </ac:spMkLst>
        </pc:spChg>
        <pc:graphicFrameChg chg="mod modGraphic">
          <ac:chgData name="Matahari Nendya" userId="1a1e95a6-b11e-4262-838a-feaa42c98c3c" providerId="ADAL" clId="{D548FAA3-65FD-4218-8589-B90C013E9346}" dt="2022-03-13T13:26:53.342" v="167" actId="1076"/>
          <ac:graphicFrameMkLst>
            <pc:docMk/>
            <pc:sldMk cId="1229590978" sldId="297"/>
            <ac:graphicFrameMk id="4" creationId="{00000000-0000-0000-0000-000000000000}"/>
          </ac:graphicFrameMkLst>
        </pc:graphicFrameChg>
      </pc:sldChg>
      <pc:sldChg chg="add del">
        <pc:chgData name="Matahari Nendya" userId="1a1e95a6-b11e-4262-838a-feaa42c98c3c" providerId="ADAL" clId="{D548FAA3-65FD-4218-8589-B90C013E9346}" dt="2022-03-13T14:15:17.880" v="716" actId="47"/>
        <pc:sldMkLst>
          <pc:docMk/>
          <pc:sldMk cId="689766736" sldId="298"/>
        </pc:sldMkLst>
      </pc:sldChg>
      <pc:sldChg chg="modSp add mod modClrScheme modAnim chgLayout">
        <pc:chgData name="Matahari Nendya" userId="1a1e95a6-b11e-4262-838a-feaa42c98c3c" providerId="ADAL" clId="{D548FAA3-65FD-4218-8589-B90C013E9346}" dt="2022-03-13T13:31:05.730" v="236" actId="255"/>
        <pc:sldMkLst>
          <pc:docMk/>
          <pc:sldMk cId="982799259" sldId="302"/>
        </pc:sldMkLst>
        <pc:spChg chg="mod ord">
          <ac:chgData name="Matahari Nendya" userId="1a1e95a6-b11e-4262-838a-feaa42c98c3c" providerId="ADAL" clId="{D548FAA3-65FD-4218-8589-B90C013E9346}" dt="2022-03-13T13:31:05.730" v="236" actId="255"/>
          <ac:spMkLst>
            <pc:docMk/>
            <pc:sldMk cId="982799259" sldId="302"/>
            <ac:spMk id="9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30:27.942" v="226" actId="700"/>
          <ac:spMkLst>
            <pc:docMk/>
            <pc:sldMk cId="982799259" sldId="302"/>
            <ac:spMk id="103426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D548FAA3-65FD-4218-8589-B90C013E9346}" dt="2022-03-13T14:08:19.517" v="579" actId="2710"/>
        <pc:sldMkLst>
          <pc:docMk/>
          <pc:sldMk cId="2503344058" sldId="306"/>
        </pc:sldMkLst>
        <pc:spChg chg="mod ord">
          <ac:chgData name="Matahari Nendya" userId="1a1e95a6-b11e-4262-838a-feaa42c98c3c" providerId="ADAL" clId="{D548FAA3-65FD-4218-8589-B90C013E9346}" dt="2022-03-13T14:08:10.693" v="577" actId="700"/>
          <ac:spMkLst>
            <pc:docMk/>
            <pc:sldMk cId="2503344058" sldId="306"/>
            <ac:spMk id="29698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08:19.517" v="579" actId="2710"/>
          <ac:spMkLst>
            <pc:docMk/>
            <pc:sldMk cId="2503344058" sldId="306"/>
            <ac:spMk id="135171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D548FAA3-65FD-4218-8589-B90C013E9346}" dt="2022-03-13T14:09:13.566" v="597" actId="404"/>
        <pc:sldMkLst>
          <pc:docMk/>
          <pc:sldMk cId="3617896564" sldId="307"/>
        </pc:sldMkLst>
        <pc:spChg chg="mod ord">
          <ac:chgData name="Matahari Nendya" userId="1a1e95a6-b11e-4262-838a-feaa42c98c3c" providerId="ADAL" clId="{D548FAA3-65FD-4218-8589-B90C013E9346}" dt="2022-03-13T14:09:13.566" v="597" actId="404"/>
          <ac:spMkLst>
            <pc:docMk/>
            <pc:sldMk cId="3617896564" sldId="307"/>
            <ac:spMk id="3072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08:43.791" v="589" actId="404"/>
          <ac:spMkLst>
            <pc:docMk/>
            <pc:sldMk cId="3617896564" sldId="307"/>
            <ac:spMk id="123907" creationId="{00000000-0000-0000-0000-000000000000}"/>
          </ac:spMkLst>
        </pc:spChg>
        <pc:picChg chg="mod">
          <ac:chgData name="Matahari Nendya" userId="1a1e95a6-b11e-4262-838a-feaa42c98c3c" providerId="ADAL" clId="{D548FAA3-65FD-4218-8589-B90C013E9346}" dt="2022-03-13T14:08:48.770" v="591" actId="1076"/>
          <ac:picMkLst>
            <pc:docMk/>
            <pc:sldMk cId="3617896564" sldId="307"/>
            <ac:picMk id="30724" creationId="{00000000-0000-0000-0000-000000000000}"/>
          </ac:picMkLst>
        </pc:picChg>
        <pc:picChg chg="mod">
          <ac:chgData name="Matahari Nendya" userId="1a1e95a6-b11e-4262-838a-feaa42c98c3c" providerId="ADAL" clId="{D548FAA3-65FD-4218-8589-B90C013E9346}" dt="2022-03-13T14:08:47.374" v="590" actId="1076"/>
          <ac:picMkLst>
            <pc:docMk/>
            <pc:sldMk cId="3617896564" sldId="307"/>
            <ac:picMk id="3072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D548FAA3-65FD-4218-8589-B90C013E9346}" dt="2022-03-13T14:09:37.698" v="606" actId="403"/>
        <pc:sldMkLst>
          <pc:docMk/>
          <pc:sldMk cId="4039989616" sldId="309"/>
        </pc:sldMkLst>
        <pc:spChg chg="add mod ord">
          <ac:chgData name="Matahari Nendya" userId="1a1e95a6-b11e-4262-838a-feaa42c98c3c" providerId="ADAL" clId="{D548FAA3-65FD-4218-8589-B90C013E9346}" dt="2022-03-13T14:09:37.698" v="606" actId="403"/>
          <ac:spMkLst>
            <pc:docMk/>
            <pc:sldMk cId="4039989616" sldId="309"/>
            <ac:spMk id="2" creationId="{F4A6CFFD-9ACE-40C9-8B0F-AAF0AF96C0A6}"/>
          </ac:spMkLst>
        </pc:spChg>
        <pc:spChg chg="mod ord">
          <ac:chgData name="Matahari Nendya" userId="1a1e95a6-b11e-4262-838a-feaa42c98c3c" providerId="ADAL" clId="{D548FAA3-65FD-4218-8589-B90C013E9346}" dt="2022-03-13T14:09:27.171" v="601" actId="700"/>
          <ac:spMkLst>
            <pc:docMk/>
            <pc:sldMk cId="4039989616" sldId="309"/>
            <ac:spMk id="5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09:27.171" v="601" actId="700"/>
          <ac:spMkLst>
            <pc:docMk/>
            <pc:sldMk cId="4039989616" sldId="309"/>
            <ac:spMk id="6" creationId="{00000000-0000-0000-0000-000000000000}"/>
          </ac:spMkLst>
        </pc:spChg>
      </pc:sldChg>
      <pc:sldChg chg="delSp modSp add del mod delAnim">
        <pc:chgData name="Matahari Nendya" userId="1a1e95a6-b11e-4262-838a-feaa42c98c3c" providerId="ADAL" clId="{D548FAA3-65FD-4218-8589-B90C013E9346}" dt="2022-03-13T14:12:34.914" v="662" actId="47"/>
        <pc:sldMkLst>
          <pc:docMk/>
          <pc:sldMk cId="1344563700" sldId="310"/>
        </pc:sldMkLst>
        <pc:spChg chg="del mod">
          <ac:chgData name="Matahari Nendya" userId="1a1e95a6-b11e-4262-838a-feaa42c98c3c" providerId="ADAL" clId="{D548FAA3-65FD-4218-8589-B90C013E9346}" dt="2022-03-13T14:10:21.979" v="623"/>
          <ac:spMkLst>
            <pc:docMk/>
            <pc:sldMk cId="1344563700" sldId="310"/>
            <ac:spMk id="5" creationId="{00000000-0000-0000-0000-000000000000}"/>
          </ac:spMkLst>
        </pc:spChg>
        <pc:spChg chg="del">
          <ac:chgData name="Matahari Nendya" userId="1a1e95a6-b11e-4262-838a-feaa42c98c3c" providerId="ADAL" clId="{D548FAA3-65FD-4218-8589-B90C013E9346}" dt="2022-03-13T14:10:55.891" v="630" actId="21"/>
          <ac:spMkLst>
            <pc:docMk/>
            <pc:sldMk cId="1344563700" sldId="310"/>
            <ac:spMk id="7" creationId="{00000000-0000-0000-0000-000000000000}"/>
          </ac:spMkLst>
        </pc:spChg>
        <pc:spChg chg="del">
          <ac:chgData name="Matahari Nendya" userId="1a1e95a6-b11e-4262-838a-feaa42c98c3c" providerId="ADAL" clId="{D548FAA3-65FD-4218-8589-B90C013E9346}" dt="2022-03-13T14:11:27.002" v="638" actId="21"/>
          <ac:spMkLst>
            <pc:docMk/>
            <pc:sldMk cId="1344563700" sldId="310"/>
            <ac:spMk id="11" creationId="{00000000-0000-0000-0000-000000000000}"/>
          </ac:spMkLst>
        </pc:spChg>
        <pc:spChg chg="del">
          <ac:chgData name="Matahari Nendya" userId="1a1e95a6-b11e-4262-838a-feaa42c98c3c" providerId="ADAL" clId="{D548FAA3-65FD-4218-8589-B90C013E9346}" dt="2022-03-13T14:11:47.740" v="644" actId="21"/>
          <ac:spMkLst>
            <pc:docMk/>
            <pc:sldMk cId="1344563700" sldId="310"/>
            <ac:spMk id="18" creationId="{00000000-0000-0000-0000-000000000000}"/>
          </ac:spMkLst>
        </pc:spChg>
        <pc:spChg chg="del">
          <ac:chgData name="Matahari Nendya" userId="1a1e95a6-b11e-4262-838a-feaa42c98c3c" providerId="ADAL" clId="{D548FAA3-65FD-4218-8589-B90C013E9346}" dt="2022-03-13T14:12:05.614" v="651" actId="21"/>
          <ac:spMkLst>
            <pc:docMk/>
            <pc:sldMk cId="1344563700" sldId="310"/>
            <ac:spMk id="19" creationId="{00000000-0000-0000-0000-000000000000}"/>
          </ac:spMkLst>
        </pc:spChg>
        <pc:spChg chg="del">
          <ac:chgData name="Matahari Nendya" userId="1a1e95a6-b11e-4262-838a-feaa42c98c3c" providerId="ADAL" clId="{D548FAA3-65FD-4218-8589-B90C013E9346}" dt="2022-03-13T14:12:26.335" v="659" actId="21"/>
          <ac:spMkLst>
            <pc:docMk/>
            <pc:sldMk cId="1344563700" sldId="310"/>
            <ac:spMk id="20" creationId="{00000000-0000-0000-0000-000000000000}"/>
          </ac:spMkLst>
        </pc:spChg>
      </pc:sldChg>
      <pc:sldChg chg="modSp mod">
        <pc:chgData name="Matahari Nendya" userId="1a1e95a6-b11e-4262-838a-feaa42c98c3c" providerId="ADAL" clId="{D548FAA3-65FD-4218-8589-B90C013E9346}" dt="2022-03-13T13:20:43.492" v="77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D548FAA3-65FD-4218-8589-B90C013E9346}" dt="2022-03-13T13:20:43.492" v="77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modSp add mod">
        <pc:chgData name="Matahari Nendya" userId="1a1e95a6-b11e-4262-838a-feaa42c98c3c" providerId="ADAL" clId="{D548FAA3-65FD-4218-8589-B90C013E9346}" dt="2022-03-13T14:14:20.285" v="688" actId="207"/>
        <pc:sldMkLst>
          <pc:docMk/>
          <pc:sldMk cId="4138547512" sldId="313"/>
        </pc:sldMkLst>
        <pc:spChg chg="mod">
          <ac:chgData name="Matahari Nendya" userId="1a1e95a6-b11e-4262-838a-feaa42c98c3c" providerId="ADAL" clId="{D548FAA3-65FD-4218-8589-B90C013E9346}" dt="2022-03-13T14:14:20.285" v="688" actId="207"/>
          <ac:spMkLst>
            <pc:docMk/>
            <pc:sldMk cId="4138547512" sldId="313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0.285" v="688" actId="207"/>
          <ac:spMkLst>
            <pc:docMk/>
            <pc:sldMk cId="4138547512" sldId="313"/>
            <ac:spMk id="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3:39.733" v="674" actId="404"/>
          <ac:spMkLst>
            <pc:docMk/>
            <pc:sldMk cId="4138547512" sldId="313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0.285" v="688" actId="207"/>
          <ac:spMkLst>
            <pc:docMk/>
            <pc:sldMk cId="4138547512" sldId="313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0.285" v="688" actId="207"/>
          <ac:spMkLst>
            <pc:docMk/>
            <pc:sldMk cId="4138547512" sldId="313"/>
            <ac:spMk id="9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742055728" sldId="314"/>
        </pc:sldMkLst>
        <pc:spChg chg="mod">
          <ac:chgData name="Matahari Nendya" userId="1a1e95a6-b11e-4262-838a-feaa42c98c3c" providerId="ADAL" clId="{D548FAA3-65FD-4218-8589-B90C013E9346}" dt="2022-03-13T14:14:03.625" v="682" actId="403"/>
          <ac:spMkLst>
            <pc:docMk/>
            <pc:sldMk cId="3742055728" sldId="314"/>
            <ac:spMk id="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14.820" v="687" actId="207"/>
          <ac:spMkLst>
            <pc:docMk/>
            <pc:sldMk cId="3742055728" sldId="314"/>
            <ac:spMk id="5" creationId="{00000000-0000-0000-0000-000000000000}"/>
          </ac:spMkLst>
        </pc:spChg>
      </pc:sldChg>
      <pc:sldChg chg="modSp add mod">
        <pc:chgData name="Matahari Nendya" userId="1a1e95a6-b11e-4262-838a-feaa42c98c3c" providerId="ADAL" clId="{D548FAA3-65FD-4218-8589-B90C013E9346}" dt="2022-03-13T14:15:07.445" v="712" actId="2711"/>
        <pc:sldMkLst>
          <pc:docMk/>
          <pc:sldMk cId="1738484563" sldId="315"/>
        </pc:sldMkLst>
        <pc:spChg chg="mod">
          <ac:chgData name="Matahari Nendya" userId="1a1e95a6-b11e-4262-838a-feaa42c98c3c" providerId="ADAL" clId="{D548FAA3-65FD-4218-8589-B90C013E9346}" dt="2022-03-13T14:14:54.891" v="705" actId="255"/>
          <ac:spMkLst>
            <pc:docMk/>
            <pc:sldMk cId="1738484563" sldId="315"/>
            <ac:spMk id="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5:07.445" v="712" actId="2711"/>
          <ac:spMkLst>
            <pc:docMk/>
            <pc:sldMk cId="1738484563" sldId="315"/>
            <ac:spMk id="5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272318929" sldId="316"/>
        </pc:sldMkLst>
        <pc:picChg chg="mod">
          <ac:chgData name="Matahari Nendya" userId="1a1e95a6-b11e-4262-838a-feaa42c98c3c" providerId="ADAL" clId="{D548FAA3-65FD-4218-8589-B90C013E9346}" dt="2022-03-13T13:25:27.212" v="142" actId="1076"/>
          <ac:picMkLst>
            <pc:docMk/>
            <pc:sldMk cId="1272318929" sldId="316"/>
            <ac:picMk id="6147" creationId="{00000000-0000-0000-0000-000000000000}"/>
          </ac:picMkLst>
        </pc:pic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710727304" sldId="317"/>
        </pc:sldMkLst>
      </pc:sldChg>
      <pc:sldChg chg="modSp add mod">
        <pc:chgData name="Matahari Nendya" userId="1a1e95a6-b11e-4262-838a-feaa42c98c3c" providerId="ADAL" clId="{D548FAA3-65FD-4218-8589-B90C013E9346}" dt="2022-03-13T13:35:55.285" v="299" actId="14100"/>
        <pc:sldMkLst>
          <pc:docMk/>
          <pc:sldMk cId="1000614573" sldId="317"/>
        </pc:sldMkLst>
        <pc:spChg chg="mod">
          <ac:chgData name="Matahari Nendya" userId="1a1e95a6-b11e-4262-838a-feaa42c98c3c" providerId="ADAL" clId="{D548FAA3-65FD-4218-8589-B90C013E9346}" dt="2022-03-13T13:35:25.633" v="289" actId="255"/>
          <ac:spMkLst>
            <pc:docMk/>
            <pc:sldMk cId="1000614573" sldId="317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5:44.208" v="295" actId="404"/>
          <ac:spMkLst>
            <pc:docMk/>
            <pc:sldMk cId="1000614573" sldId="317"/>
            <ac:spMk id="1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5:37.615" v="293" actId="404"/>
          <ac:spMkLst>
            <pc:docMk/>
            <pc:sldMk cId="1000614573" sldId="317"/>
            <ac:spMk id="1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57.372" v="281" actId="404"/>
          <ac:spMkLst>
            <pc:docMk/>
            <pc:sldMk cId="1000614573" sldId="317"/>
            <ac:spMk id="14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57.372" v="281" actId="404"/>
          <ac:spMkLst>
            <pc:docMk/>
            <pc:sldMk cId="1000614573" sldId="317"/>
            <ac:spMk id="1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5:55.285" v="299" actId="14100"/>
          <ac:spMkLst>
            <pc:docMk/>
            <pc:sldMk cId="1000614573" sldId="317"/>
            <ac:spMk id="22" creationId="{00000000-0000-0000-0000-000000000000}"/>
          </ac:spMkLst>
        </pc:spChg>
        <pc:cxnChg chg="mod">
          <ac:chgData name="Matahari Nendya" userId="1a1e95a6-b11e-4262-838a-feaa42c98c3c" providerId="ADAL" clId="{D548FAA3-65FD-4218-8589-B90C013E9346}" dt="2022-03-13T13:35:13.259" v="287" actId="1076"/>
          <ac:cxnSpMkLst>
            <pc:docMk/>
            <pc:sldMk cId="1000614573" sldId="317"/>
            <ac:cxnSpMk id="7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5:13.259" v="287" actId="1076"/>
          <ac:cxnSpMkLst>
            <pc:docMk/>
            <pc:sldMk cId="1000614573" sldId="317"/>
            <ac:cxnSpMk id="8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4:57.372" v="281" actId="404"/>
          <ac:cxnSpMkLst>
            <pc:docMk/>
            <pc:sldMk cId="1000614573" sldId="317"/>
            <ac:cxnSpMk id="15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5:13.259" v="287" actId="1076"/>
          <ac:cxnSpMkLst>
            <pc:docMk/>
            <pc:sldMk cId="1000614573" sldId="317"/>
            <ac:cxnSpMk id="23" creationId="{00000000-0000-0000-0000-000000000000}"/>
          </ac:cxnSpMkLst>
        </pc:cxnChg>
      </pc:sldChg>
      <pc:sldChg chg="modSp add modAnim">
        <pc:chgData name="Matahari Nendya" userId="1a1e95a6-b11e-4262-838a-feaa42c98c3c" providerId="ADAL" clId="{D548FAA3-65FD-4218-8589-B90C013E9346}" dt="2022-03-13T14:17:49.113" v="773" actId="5793"/>
        <pc:sldMkLst>
          <pc:docMk/>
          <pc:sldMk cId="1925965263" sldId="318"/>
        </pc:sldMkLst>
        <pc:spChg chg="mod">
          <ac:chgData name="Matahari Nendya" userId="1a1e95a6-b11e-4262-838a-feaa42c98c3c" providerId="ADAL" clId="{D548FAA3-65FD-4218-8589-B90C013E9346}" dt="2022-03-13T14:17:49.113" v="773" actId="5793"/>
          <ac:spMkLst>
            <pc:docMk/>
            <pc:sldMk cId="1925965263" sldId="318"/>
            <ac:spMk id="174083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216539307" sldId="318"/>
        </pc:sldMkLst>
      </pc:sldChg>
      <pc:sldChg chg="modSp add mod modClrScheme chgLayout">
        <pc:chgData name="Matahari Nendya" userId="1a1e95a6-b11e-4262-838a-feaa42c98c3c" providerId="ADAL" clId="{D548FAA3-65FD-4218-8589-B90C013E9346}" dt="2022-03-13T13:27:14.056" v="172" actId="255"/>
        <pc:sldMkLst>
          <pc:docMk/>
          <pc:sldMk cId="1432192154" sldId="319"/>
        </pc:sldMkLst>
        <pc:spChg chg="mod ord">
          <ac:chgData name="Matahari Nendya" userId="1a1e95a6-b11e-4262-838a-feaa42c98c3c" providerId="ADAL" clId="{D548FAA3-65FD-4218-8589-B90C013E9346}" dt="2022-03-13T13:26:57.855" v="168" actId="700"/>
          <ac:spMkLst>
            <pc:docMk/>
            <pc:sldMk cId="1432192154" sldId="31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7:14.056" v="172" actId="255"/>
          <ac:spMkLst>
            <pc:docMk/>
            <pc:sldMk cId="1432192154" sldId="319"/>
            <ac:spMk id="3" creationId="{00000000-0000-0000-0000-000000000000}"/>
          </ac:spMkLst>
        </pc:spChg>
        <pc:graphicFrameChg chg="mod modGraphic">
          <ac:chgData name="Matahari Nendya" userId="1a1e95a6-b11e-4262-838a-feaa42c98c3c" providerId="ADAL" clId="{D548FAA3-65FD-4218-8589-B90C013E9346}" dt="2022-03-13T13:27:07.958" v="171" actId="404"/>
          <ac:graphicFrameMkLst>
            <pc:docMk/>
            <pc:sldMk cId="1432192154" sldId="319"/>
            <ac:graphicFrameMk id="4" creationId="{00000000-0000-0000-0000-000000000000}"/>
          </ac:graphicFrameMkLst>
        </pc:graphicFrameChg>
      </pc:sldChg>
      <pc:sldChg chg="modSp add mod modClrScheme modAnim chgLayout">
        <pc:chgData name="Matahari Nendya" userId="1a1e95a6-b11e-4262-838a-feaa42c98c3c" providerId="ADAL" clId="{D548FAA3-65FD-4218-8589-B90C013E9346}" dt="2022-03-13T13:28:30.353" v="191" actId="2711"/>
        <pc:sldMkLst>
          <pc:docMk/>
          <pc:sldMk cId="687100268" sldId="320"/>
        </pc:sldMkLst>
        <pc:spChg chg="mod ord">
          <ac:chgData name="Matahari Nendya" userId="1a1e95a6-b11e-4262-838a-feaa42c98c3c" providerId="ADAL" clId="{D548FAA3-65FD-4218-8589-B90C013E9346}" dt="2022-03-13T13:27:28.510" v="175" actId="27636"/>
          <ac:spMkLst>
            <pc:docMk/>
            <pc:sldMk cId="687100268" sldId="32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7:51.945" v="182" actId="404"/>
          <ac:spMkLst>
            <pc:docMk/>
            <pc:sldMk cId="687100268" sldId="320"/>
            <ac:spMk id="3" creationId="{00000000-0000-0000-0000-000000000000}"/>
          </ac:spMkLst>
        </pc:spChg>
        <pc:graphicFrameChg chg="mod modGraphic">
          <ac:chgData name="Matahari Nendya" userId="1a1e95a6-b11e-4262-838a-feaa42c98c3c" providerId="ADAL" clId="{D548FAA3-65FD-4218-8589-B90C013E9346}" dt="2022-03-13T13:28:05.438" v="187" actId="1076"/>
          <ac:graphicFrameMkLst>
            <pc:docMk/>
            <pc:sldMk cId="687100268" sldId="320"/>
            <ac:graphicFrameMk id="4" creationId="{00000000-0000-0000-0000-000000000000}"/>
          </ac:graphicFrameMkLst>
        </pc:graphicFrameChg>
        <pc:graphicFrameChg chg="mod modGraphic">
          <ac:chgData name="Matahari Nendya" userId="1a1e95a6-b11e-4262-838a-feaa42c98c3c" providerId="ADAL" clId="{D548FAA3-65FD-4218-8589-B90C013E9346}" dt="2022-03-13T13:28:30.353" v="191" actId="2711"/>
          <ac:graphicFrameMkLst>
            <pc:docMk/>
            <pc:sldMk cId="687100268" sldId="320"/>
            <ac:graphicFrameMk id="5" creationId="{00000000-0000-0000-0000-000000000000}"/>
          </ac:graphicFrameMkLst>
        </pc:graphicFrameChg>
      </pc:sldChg>
      <pc:sldChg chg="modSp add mod modClrScheme chgLayout">
        <pc:chgData name="Matahari Nendya" userId="1a1e95a6-b11e-4262-838a-feaa42c98c3c" providerId="ADAL" clId="{D548FAA3-65FD-4218-8589-B90C013E9346}" dt="2022-03-13T13:29:58.482" v="219" actId="120"/>
        <pc:sldMkLst>
          <pc:docMk/>
          <pc:sldMk cId="2427445543" sldId="321"/>
        </pc:sldMkLst>
        <pc:spChg chg="mod ord">
          <ac:chgData name="Matahari Nendya" userId="1a1e95a6-b11e-4262-838a-feaa42c98c3c" providerId="ADAL" clId="{D548FAA3-65FD-4218-8589-B90C013E9346}" dt="2022-03-13T13:29:41.195" v="209" actId="27636"/>
          <ac:spMkLst>
            <pc:docMk/>
            <pc:sldMk cId="2427445543" sldId="321"/>
            <ac:spMk id="101378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9:58.482" v="219" actId="120"/>
          <ac:spMkLst>
            <pc:docMk/>
            <pc:sldMk cId="2427445543" sldId="321"/>
            <ac:spMk id="101379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D548FAA3-65FD-4218-8589-B90C013E9346}" dt="2022-03-13T13:30:16.423" v="225" actId="20577"/>
        <pc:sldMkLst>
          <pc:docMk/>
          <pc:sldMk cId="1612308504" sldId="322"/>
        </pc:sldMkLst>
        <pc:spChg chg="mod ord">
          <ac:chgData name="Matahari Nendya" userId="1a1e95a6-b11e-4262-838a-feaa42c98c3c" providerId="ADAL" clId="{D548FAA3-65FD-4218-8589-B90C013E9346}" dt="2022-03-13T13:30:06.300" v="220" actId="700"/>
          <ac:spMkLst>
            <pc:docMk/>
            <pc:sldMk cId="1612308504" sldId="322"/>
            <ac:spMk id="13314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30:16.423" v="225" actId="20577"/>
          <ac:spMkLst>
            <pc:docMk/>
            <pc:sldMk cId="1612308504" sldId="322"/>
            <ac:spMk id="138243" creationId="{00000000-0000-0000-0000-000000000000}"/>
          </ac:spMkLst>
        </pc:spChg>
      </pc:sldChg>
      <pc:sldChg chg="modSp add mod modClrScheme modAnim chgLayout">
        <pc:chgData name="Matahari Nendya" userId="1a1e95a6-b11e-4262-838a-feaa42c98c3c" providerId="ADAL" clId="{D548FAA3-65FD-4218-8589-B90C013E9346}" dt="2022-03-13T13:31:26.155" v="241" actId="700"/>
        <pc:sldMkLst>
          <pc:docMk/>
          <pc:sldMk cId="2628643940" sldId="323"/>
        </pc:sldMkLst>
        <pc:spChg chg="mod ord">
          <ac:chgData name="Matahari Nendya" userId="1a1e95a6-b11e-4262-838a-feaa42c98c3c" providerId="ADAL" clId="{D548FAA3-65FD-4218-8589-B90C013E9346}" dt="2022-03-13T13:31:26.155" v="241" actId="700"/>
          <ac:spMkLst>
            <pc:docMk/>
            <pc:sldMk cId="2628643940" sldId="323"/>
            <ac:spMk id="8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31:26.155" v="241" actId="700"/>
          <ac:spMkLst>
            <pc:docMk/>
            <pc:sldMk cId="2628643940" sldId="323"/>
            <ac:spMk id="104450" creationId="{00000000-0000-0000-0000-000000000000}"/>
          </ac:spMkLst>
        </pc:spChg>
        <pc:picChg chg="mod">
          <ac:chgData name="Matahari Nendya" userId="1a1e95a6-b11e-4262-838a-feaa42c98c3c" providerId="ADAL" clId="{D548FAA3-65FD-4218-8589-B90C013E9346}" dt="2022-03-13T13:31:22.845" v="240" actId="1076"/>
          <ac:picMkLst>
            <pc:docMk/>
            <pc:sldMk cId="2628643940" sldId="323"/>
            <ac:picMk id="15368" creationId="{00000000-0000-0000-0000-000000000000}"/>
          </ac:picMkLst>
        </pc:pic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992847988" sldId="323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619863836" sldId="324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31:49.440" v="244" actId="1076"/>
        <pc:sldMkLst>
          <pc:docMk/>
          <pc:sldMk cId="402027107" sldId="325"/>
        </pc:sldMkLst>
        <pc:spChg chg="add del mod ord">
          <ac:chgData name="Matahari Nendya" userId="1a1e95a6-b11e-4262-838a-feaa42c98c3c" providerId="ADAL" clId="{D548FAA3-65FD-4218-8589-B90C013E9346}" dt="2022-03-13T13:31:45.295" v="243" actId="478"/>
          <ac:spMkLst>
            <pc:docMk/>
            <pc:sldMk cId="402027107" sldId="325"/>
            <ac:spMk id="4" creationId="{4D95E40D-DFA4-41D4-AA89-8136BC890C2D}"/>
          </ac:spMkLst>
        </pc:spChg>
        <pc:spChg chg="mod ord">
          <ac:chgData name="Matahari Nendya" userId="1a1e95a6-b11e-4262-838a-feaa42c98c3c" providerId="ADAL" clId="{D548FAA3-65FD-4218-8589-B90C013E9346}" dt="2022-03-13T13:31:41.464" v="242" actId="700"/>
          <ac:spMkLst>
            <pc:docMk/>
            <pc:sldMk cId="402027107" sldId="325"/>
            <ac:spMk id="22530" creationId="{00000000-0000-0000-0000-000000000000}"/>
          </ac:spMkLst>
        </pc:spChg>
        <pc:picChg chg="mod ord">
          <ac:chgData name="Matahari Nendya" userId="1a1e95a6-b11e-4262-838a-feaa42c98c3c" providerId="ADAL" clId="{D548FAA3-65FD-4218-8589-B90C013E9346}" dt="2022-03-13T13:31:49.440" v="244" actId="1076"/>
          <ac:picMkLst>
            <pc:docMk/>
            <pc:sldMk cId="402027107" sldId="325"/>
            <ac:picMk id="22531" creationId="{00000000-0000-0000-0000-000000000000}"/>
          </ac:picMkLst>
        </pc:pic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712112093" sldId="325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749310828" sldId="326"/>
        </pc:sldMkLst>
      </pc:sldChg>
      <pc:sldChg chg="modSp add mod">
        <pc:chgData name="Matahari Nendya" userId="1a1e95a6-b11e-4262-838a-feaa42c98c3c" providerId="ADAL" clId="{D548FAA3-65FD-4218-8589-B90C013E9346}" dt="2022-03-13T14:14:48.257" v="704" actId="1076"/>
        <pc:sldMkLst>
          <pc:docMk/>
          <pc:sldMk cId="788107974" sldId="326"/>
        </pc:sldMkLst>
        <pc:spChg chg="mod">
          <ac:chgData name="Matahari Nendya" userId="1a1e95a6-b11e-4262-838a-feaa42c98c3c" providerId="ADAL" clId="{D548FAA3-65FD-4218-8589-B90C013E9346}" dt="2022-03-13T14:14:37.052" v="698" actId="404"/>
          <ac:spMkLst>
            <pc:docMk/>
            <pc:sldMk cId="788107974" sldId="326"/>
            <ac:spMk id="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48.257" v="704" actId="1076"/>
          <ac:spMkLst>
            <pc:docMk/>
            <pc:sldMk cId="788107974" sldId="326"/>
            <ac:spMk id="5" creationId="{00000000-0000-0000-0000-000000000000}"/>
          </ac:spMkLst>
        </pc:spChg>
      </pc:sldChg>
      <pc:sldChg chg="modSp add mod">
        <pc:chgData name="Matahari Nendya" userId="1a1e95a6-b11e-4262-838a-feaa42c98c3c" providerId="ADAL" clId="{D548FAA3-65FD-4218-8589-B90C013E9346}" dt="2022-03-13T13:34:41.387" v="278" actId="14100"/>
        <pc:sldMkLst>
          <pc:docMk/>
          <pc:sldMk cId="1706365515" sldId="327"/>
        </pc:sldMkLst>
        <pc:spChg chg="mod">
          <ac:chgData name="Matahari Nendya" userId="1a1e95a6-b11e-4262-838a-feaa42c98c3c" providerId="ADAL" clId="{D548FAA3-65FD-4218-8589-B90C013E9346}" dt="2022-03-13T13:33:51.341" v="264" actId="1076"/>
          <ac:spMkLst>
            <pc:docMk/>
            <pc:sldMk cId="1706365515" sldId="327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3:46.834" v="263" actId="404"/>
          <ac:spMkLst>
            <pc:docMk/>
            <pc:sldMk cId="1706365515" sldId="327"/>
            <ac:spMk id="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3:46.834" v="263" actId="404"/>
          <ac:spMkLst>
            <pc:docMk/>
            <pc:sldMk cId="1706365515" sldId="327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32.590" v="275" actId="208"/>
          <ac:spMkLst>
            <pc:docMk/>
            <pc:sldMk cId="1706365515" sldId="327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27.586" v="274" actId="208"/>
          <ac:spMkLst>
            <pc:docMk/>
            <pc:sldMk cId="1706365515" sldId="327"/>
            <ac:spMk id="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32.590" v="275" actId="208"/>
          <ac:spMkLst>
            <pc:docMk/>
            <pc:sldMk cId="1706365515" sldId="327"/>
            <ac:spMk id="1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27.586" v="274" actId="208"/>
          <ac:spMkLst>
            <pc:docMk/>
            <pc:sldMk cId="1706365515" sldId="327"/>
            <ac:spMk id="1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34.837" v="276" actId="208"/>
          <ac:spMkLst>
            <pc:docMk/>
            <pc:sldMk cId="1706365515" sldId="327"/>
            <ac:spMk id="2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27.586" v="274" actId="208"/>
          <ac:spMkLst>
            <pc:docMk/>
            <pc:sldMk cId="1706365515" sldId="327"/>
            <ac:spMk id="29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34:41.387" v="278" actId="14100"/>
          <ac:grpSpMkLst>
            <pc:docMk/>
            <pc:sldMk cId="1706365515" sldId="327"/>
            <ac:grpSpMk id="30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33:56.177" v="266" actId="1076"/>
          <ac:grpSpMkLst>
            <pc:docMk/>
            <pc:sldMk cId="1706365515" sldId="327"/>
            <ac:grpSpMk id="31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34:07.356" v="269" actId="1076"/>
          <ac:grpSpMkLst>
            <pc:docMk/>
            <pc:sldMk cId="1706365515" sldId="327"/>
            <ac:grpSpMk id="32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34:32.590" v="275" actId="208"/>
          <ac:cxnSpMkLst>
            <pc:docMk/>
            <pc:sldMk cId="1706365515" sldId="327"/>
            <ac:cxnSpMk id="11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4:27.586" v="274" actId="208"/>
          <ac:cxnSpMkLst>
            <pc:docMk/>
            <pc:sldMk cId="1706365515" sldId="327"/>
            <ac:cxnSpMk id="18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4:38.295" v="277" actId="208"/>
          <ac:cxnSpMkLst>
            <pc:docMk/>
            <pc:sldMk cId="1706365515" sldId="327"/>
            <ac:cxnSpMk id="24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4:38.295" v="277" actId="208"/>
          <ac:cxnSpMkLst>
            <pc:docMk/>
            <pc:sldMk cId="1706365515" sldId="327"/>
            <ac:cxnSpMk id="28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213400220" sldId="327"/>
        </pc:sldMkLst>
      </pc:sldChg>
      <pc:sldChg chg="modSp add mod">
        <pc:chgData name="Matahari Nendya" userId="1a1e95a6-b11e-4262-838a-feaa42c98c3c" providerId="ADAL" clId="{D548FAA3-65FD-4218-8589-B90C013E9346}" dt="2022-03-13T13:37:01.142" v="315" actId="208"/>
        <pc:sldMkLst>
          <pc:docMk/>
          <pc:sldMk cId="334957454" sldId="328"/>
        </pc:sldMkLst>
        <pc:spChg chg="mod">
          <ac:chgData name="Matahari Nendya" userId="1a1e95a6-b11e-4262-838a-feaa42c98c3c" providerId="ADAL" clId="{D548FAA3-65FD-4218-8589-B90C013E9346}" dt="2022-03-13T13:36:53.541" v="312" actId="20577"/>
          <ac:spMkLst>
            <pc:docMk/>
            <pc:sldMk cId="334957454" sldId="328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6:44.932" v="309" actId="208"/>
          <ac:spMkLst>
            <pc:docMk/>
            <pc:sldMk cId="334957454" sldId="328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6:44.932" v="309" actId="208"/>
          <ac:spMkLst>
            <pc:docMk/>
            <pc:sldMk cId="334957454" sldId="328"/>
            <ac:spMk id="1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01.142" v="315" actId="208"/>
          <ac:spMkLst>
            <pc:docMk/>
            <pc:sldMk cId="334957454" sldId="328"/>
            <ac:spMk id="1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01.142" v="315" actId="208"/>
          <ac:spMkLst>
            <pc:docMk/>
            <pc:sldMk cId="334957454" sldId="328"/>
            <ac:spMk id="14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6:27.270" v="304" actId="208"/>
          <ac:spMkLst>
            <pc:docMk/>
            <pc:sldMk cId="334957454" sldId="328"/>
            <ac:spMk id="1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6:27.270" v="304" actId="208"/>
          <ac:spMkLst>
            <pc:docMk/>
            <pc:sldMk cId="334957454" sldId="328"/>
            <ac:spMk id="16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36:42.983" v="308" actId="14100"/>
          <ac:grpSpMkLst>
            <pc:docMk/>
            <pc:sldMk cId="334957454" sldId="328"/>
            <ac:grpSpMk id="21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37:00.070" v="314" actId="1076"/>
          <ac:grpSpMkLst>
            <pc:docMk/>
            <pc:sldMk cId="334957454" sldId="328"/>
            <ac:grpSpMk id="22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36:44.932" v="309" actId="208"/>
          <ac:cxnSpMkLst>
            <pc:docMk/>
            <pc:sldMk cId="334957454" sldId="328"/>
            <ac:cxnSpMk id="6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7:01.142" v="315" actId="208"/>
          <ac:cxnSpMkLst>
            <pc:docMk/>
            <pc:sldMk cId="334957454" sldId="328"/>
            <ac:cxnSpMk id="12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6:27.270" v="304" actId="208"/>
          <ac:cxnSpMkLst>
            <pc:docMk/>
            <pc:sldMk cId="334957454" sldId="328"/>
            <ac:cxnSpMk id="17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507588164" sldId="328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524364043" sldId="329"/>
        </pc:sldMkLst>
      </pc:sldChg>
      <pc:sldChg chg="modSp add mod">
        <pc:chgData name="Matahari Nendya" userId="1a1e95a6-b11e-4262-838a-feaa42c98c3c" providerId="ADAL" clId="{D548FAA3-65FD-4218-8589-B90C013E9346}" dt="2022-03-13T13:39:53.023" v="355" actId="2085"/>
        <pc:sldMkLst>
          <pc:docMk/>
          <pc:sldMk cId="4128203966" sldId="329"/>
        </pc:sldMkLst>
        <pc:spChg chg="mod">
          <ac:chgData name="Matahari Nendya" userId="1a1e95a6-b11e-4262-838a-feaa42c98c3c" providerId="ADAL" clId="{D548FAA3-65FD-4218-8589-B90C013E9346}" dt="2022-03-13T13:37:21.853" v="320" actId="1076"/>
          <ac:spMkLst>
            <pc:docMk/>
            <pc:sldMk cId="4128203966" sldId="329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25.574" v="321" actId="1076"/>
          <ac:spMkLst>
            <pc:docMk/>
            <pc:sldMk cId="4128203966" sldId="329"/>
            <ac:spMk id="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17.821" v="319" actId="404"/>
          <ac:spMkLst>
            <pc:docMk/>
            <pc:sldMk cId="4128203966" sldId="329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17.821" v="319" actId="404"/>
          <ac:spMkLst>
            <pc:docMk/>
            <pc:sldMk cId="4128203966" sldId="329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44.083" v="329" actId="208"/>
          <ac:spMkLst>
            <pc:docMk/>
            <pc:sldMk cId="4128203966" sldId="329"/>
            <ac:spMk id="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9:17.894" v="348" actId="2085"/>
          <ac:spMkLst>
            <pc:docMk/>
            <pc:sldMk cId="4128203966" sldId="329"/>
            <ac:spMk id="1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8:18.633" v="338" actId="208"/>
          <ac:spMkLst>
            <pc:docMk/>
            <pc:sldMk cId="4128203966" sldId="329"/>
            <ac:spMk id="1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9:30.203" v="350" actId="207"/>
          <ac:spMkLst>
            <pc:docMk/>
            <pc:sldMk cId="4128203966" sldId="329"/>
            <ac:spMk id="1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9:46.211" v="354" actId="2085"/>
          <ac:spMkLst>
            <pc:docMk/>
            <pc:sldMk cId="4128203966" sldId="329"/>
            <ac:spMk id="2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9:53.023" v="355" actId="2085"/>
          <ac:spMkLst>
            <pc:docMk/>
            <pc:sldMk cId="4128203966" sldId="329"/>
            <ac:spMk id="21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38:41.292" v="346" actId="14100"/>
          <ac:grpSpMkLst>
            <pc:docMk/>
            <pc:sldMk cId="4128203966" sldId="329"/>
            <ac:grpSpMk id="14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38:38.774" v="345" actId="14100"/>
          <ac:grpSpMkLst>
            <pc:docMk/>
            <pc:sldMk cId="4128203966" sldId="329"/>
            <ac:grpSpMk id="15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39:37.814" v="352" actId="14100"/>
          <ac:grpSpMkLst>
            <pc:docMk/>
            <pc:sldMk cId="4128203966" sldId="329"/>
            <ac:grpSpMk id="19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39:02.699" v="347" actId="207"/>
          <ac:cxnSpMkLst>
            <pc:docMk/>
            <pc:sldMk cId="4128203966" sldId="329"/>
            <ac:cxnSpMk id="11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9:30.203" v="350" actId="207"/>
          <ac:cxnSpMkLst>
            <pc:docMk/>
            <pc:sldMk cId="4128203966" sldId="329"/>
            <ac:cxnSpMk id="18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9:46.211" v="354" actId="2085"/>
          <ac:cxnSpMkLst>
            <pc:docMk/>
            <pc:sldMk cId="4128203966" sldId="329"/>
            <ac:cxnSpMk id="22" creationId="{00000000-0000-0000-0000-000000000000}"/>
          </ac:cxnSpMkLst>
        </pc:cxnChg>
      </pc:sldChg>
      <pc:sldChg chg="modSp add mod modClrScheme chgLayout">
        <pc:chgData name="Matahari Nendya" userId="1a1e95a6-b11e-4262-838a-feaa42c98c3c" providerId="ADAL" clId="{D548FAA3-65FD-4218-8589-B90C013E9346}" dt="2022-03-13T13:42:32.666" v="387" actId="1035"/>
        <pc:sldMkLst>
          <pc:docMk/>
          <pc:sldMk cId="64708315" sldId="330"/>
        </pc:sldMkLst>
        <pc:spChg chg="mod ord">
          <ac:chgData name="Matahari Nendya" userId="1a1e95a6-b11e-4262-838a-feaa42c98c3c" providerId="ADAL" clId="{D548FAA3-65FD-4218-8589-B90C013E9346}" dt="2022-03-13T13:40:17.778" v="360" actId="700"/>
          <ac:spMkLst>
            <pc:docMk/>
            <pc:sldMk cId="64708315" sldId="330"/>
            <ac:spMk id="2" creationId="{5786D73D-25A0-4BB1-8991-CB28D65CC8BF}"/>
          </ac:spMkLst>
        </pc:spChg>
        <pc:spChg chg="mod ord">
          <ac:chgData name="Matahari Nendya" userId="1a1e95a6-b11e-4262-838a-feaa42c98c3c" providerId="ADAL" clId="{D548FAA3-65FD-4218-8589-B90C013E9346}" dt="2022-03-13T13:42:32.666" v="387" actId="1035"/>
          <ac:spMkLst>
            <pc:docMk/>
            <pc:sldMk cId="64708315" sldId="330"/>
            <ac:spMk id="3" creationId="{0450BA4C-6F01-4817-B4DB-355F86AA15BD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068714126" sldId="330"/>
        </pc:sldMkLst>
      </pc:sldChg>
      <pc:sldChg chg="modSp add mod">
        <pc:chgData name="Matahari Nendya" userId="1a1e95a6-b11e-4262-838a-feaa42c98c3c" providerId="ADAL" clId="{D548FAA3-65FD-4218-8589-B90C013E9346}" dt="2022-03-13T13:41:53.659" v="384" actId="255"/>
        <pc:sldMkLst>
          <pc:docMk/>
          <pc:sldMk cId="1506263723" sldId="331"/>
        </pc:sldMkLst>
        <pc:spChg chg="mod">
          <ac:chgData name="Matahari Nendya" userId="1a1e95a6-b11e-4262-838a-feaa42c98c3c" providerId="ADAL" clId="{D548FAA3-65FD-4218-8589-B90C013E9346}" dt="2022-03-13T13:41:53.659" v="384" actId="255"/>
          <ac:spMkLst>
            <pc:docMk/>
            <pc:sldMk cId="1506263723" sldId="331"/>
            <ac:spMk id="3" creationId="{ADF43888-BDC7-424F-8F94-061C99FE6B5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440490450" sldId="331"/>
        </pc:sldMkLst>
      </pc:sldChg>
      <pc:sldChg chg="modSp add mod">
        <pc:chgData name="Matahari Nendya" userId="1a1e95a6-b11e-4262-838a-feaa42c98c3c" providerId="ADAL" clId="{D548FAA3-65FD-4218-8589-B90C013E9346}" dt="2022-03-13T13:41:45.383" v="383" actId="2711"/>
        <pc:sldMkLst>
          <pc:docMk/>
          <pc:sldMk cId="246087777" sldId="332"/>
        </pc:sldMkLst>
        <pc:spChg chg="mod">
          <ac:chgData name="Matahari Nendya" userId="1a1e95a6-b11e-4262-838a-feaa42c98c3c" providerId="ADAL" clId="{D548FAA3-65FD-4218-8589-B90C013E9346}" dt="2022-03-13T13:41:45.383" v="383" actId="2711"/>
          <ac:spMkLst>
            <pc:docMk/>
            <pc:sldMk cId="246087777" sldId="332"/>
            <ac:spMk id="3" creationId="{A966A1D0-5A31-4FDD-8750-563CC8636903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435969805" sldId="332"/>
        </pc:sldMkLst>
      </pc:sldChg>
      <pc:sldChg chg="modSp add mod modClrScheme chgLayout">
        <pc:chgData name="Matahari Nendya" userId="1a1e95a6-b11e-4262-838a-feaa42c98c3c" providerId="ADAL" clId="{D548FAA3-65FD-4218-8589-B90C013E9346}" dt="2022-03-13T13:45:15.518" v="406" actId="20577"/>
        <pc:sldMkLst>
          <pc:docMk/>
          <pc:sldMk cId="2606224975" sldId="333"/>
        </pc:sldMkLst>
        <pc:spChg chg="mod ord">
          <ac:chgData name="Matahari Nendya" userId="1a1e95a6-b11e-4262-838a-feaa42c98c3c" providerId="ADAL" clId="{D548FAA3-65FD-4218-8589-B90C013E9346}" dt="2022-03-13T13:45:15.518" v="406" actId="20577"/>
          <ac:spMkLst>
            <pc:docMk/>
            <pc:sldMk cId="2606224975" sldId="333"/>
            <ac:spMk id="2" creationId="{BF0D99F2-1E3C-4403-A5C5-0C608D70AC73}"/>
          </ac:spMkLst>
        </pc:spChg>
        <pc:spChg chg="mod ord">
          <ac:chgData name="Matahari Nendya" userId="1a1e95a6-b11e-4262-838a-feaa42c98c3c" providerId="ADAL" clId="{D548FAA3-65FD-4218-8589-B90C013E9346}" dt="2022-03-13T13:44:46.108" v="396" actId="2711"/>
          <ac:spMkLst>
            <pc:docMk/>
            <pc:sldMk cId="2606224975" sldId="333"/>
            <ac:spMk id="3" creationId="{8AC0950B-BC5F-420B-A535-628F6F5718DA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606524512" sldId="333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837767463" sldId="334"/>
        </pc:sldMkLst>
      </pc:sldChg>
      <pc:sldChg chg="modSp add mod modClrScheme chgLayout">
        <pc:chgData name="Matahari Nendya" userId="1a1e95a6-b11e-4262-838a-feaa42c98c3c" providerId="ADAL" clId="{D548FAA3-65FD-4218-8589-B90C013E9346}" dt="2022-03-13T13:45:37.288" v="410" actId="2711"/>
        <pc:sldMkLst>
          <pc:docMk/>
          <pc:sldMk cId="3071020102" sldId="334"/>
        </pc:sldMkLst>
        <pc:spChg chg="mod ord">
          <ac:chgData name="Matahari Nendya" userId="1a1e95a6-b11e-4262-838a-feaa42c98c3c" providerId="ADAL" clId="{D548FAA3-65FD-4218-8589-B90C013E9346}" dt="2022-03-13T13:45:24.010" v="407" actId="700"/>
          <ac:spMkLst>
            <pc:docMk/>
            <pc:sldMk cId="3071020102" sldId="334"/>
            <ac:spMk id="2" creationId="{EF4A2FBF-6839-4F36-9D45-A0FF2C22CA0D}"/>
          </ac:spMkLst>
        </pc:spChg>
        <pc:spChg chg="mod ord">
          <ac:chgData name="Matahari Nendya" userId="1a1e95a6-b11e-4262-838a-feaa42c98c3c" providerId="ADAL" clId="{D548FAA3-65FD-4218-8589-B90C013E9346}" dt="2022-03-13T13:45:37.288" v="410" actId="2711"/>
          <ac:spMkLst>
            <pc:docMk/>
            <pc:sldMk cId="3071020102" sldId="334"/>
            <ac:spMk id="3" creationId="{2368371C-DAB9-466F-A9DC-BE1031F6DD4A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22071255" sldId="335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541570175" sldId="336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46:25.668" v="422"/>
        <pc:sldMkLst>
          <pc:docMk/>
          <pc:sldMk cId="2508107327" sldId="336"/>
        </pc:sldMkLst>
        <pc:spChg chg="add mod ord">
          <ac:chgData name="Matahari Nendya" userId="1a1e95a6-b11e-4262-838a-feaa42c98c3c" providerId="ADAL" clId="{D548FAA3-65FD-4218-8589-B90C013E9346}" dt="2022-03-13T13:46:24.434" v="420" actId="255"/>
          <ac:spMkLst>
            <pc:docMk/>
            <pc:sldMk cId="2508107327" sldId="336"/>
            <ac:spMk id="2" creationId="{7BB55BA8-2352-4F8B-A94E-126627B5F3C9}"/>
          </ac:spMkLst>
        </pc:spChg>
        <pc:spChg chg="mod ord">
          <ac:chgData name="Matahari Nendya" userId="1a1e95a6-b11e-4262-838a-feaa42c98c3c" providerId="ADAL" clId="{D548FAA3-65FD-4218-8589-B90C013E9346}" dt="2022-03-13T13:45:55.918" v="416" actId="700"/>
          <ac:spMkLst>
            <pc:docMk/>
            <pc:sldMk cId="2508107327" sldId="336"/>
            <ac:spMk id="3" creationId="{AA499635-D179-49A0-B2E4-48B10C072658}"/>
          </ac:spMkLst>
        </pc:spChg>
        <pc:spChg chg="del mod">
          <ac:chgData name="Matahari Nendya" userId="1a1e95a6-b11e-4262-838a-feaa42c98c3c" providerId="ADAL" clId="{D548FAA3-65FD-4218-8589-B90C013E9346}" dt="2022-03-13T13:46:25.668" v="422"/>
          <ac:spMkLst>
            <pc:docMk/>
            <pc:sldMk cId="2508107327" sldId="336"/>
            <ac:spMk id="5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369838958" sldId="337"/>
        </pc:sldMkLst>
      </pc:sldChg>
      <pc:sldChg chg="addSp delSp modSp add mod modClrScheme delAnim chgLayout">
        <pc:chgData name="Matahari Nendya" userId="1a1e95a6-b11e-4262-838a-feaa42c98c3c" providerId="ADAL" clId="{D548FAA3-65FD-4218-8589-B90C013E9346}" dt="2022-03-13T14:09:54.884" v="614" actId="27636"/>
        <pc:sldMkLst>
          <pc:docMk/>
          <pc:sldMk cId="3805970554" sldId="337"/>
        </pc:sldMkLst>
        <pc:spChg chg="add mod ord">
          <ac:chgData name="Matahari Nendya" userId="1a1e95a6-b11e-4262-838a-feaa42c98c3c" providerId="ADAL" clId="{D548FAA3-65FD-4218-8589-B90C013E9346}" dt="2022-03-13T14:09:54.884" v="614" actId="27636"/>
          <ac:spMkLst>
            <pc:docMk/>
            <pc:sldMk cId="3805970554" sldId="337"/>
            <ac:spMk id="2" creationId="{B1EA6BAF-94E3-4521-BDBD-16A07B533B42}"/>
          </ac:spMkLst>
        </pc:spChg>
        <pc:spChg chg="mod ord">
          <ac:chgData name="Matahari Nendya" userId="1a1e95a6-b11e-4262-838a-feaa42c98c3c" providerId="ADAL" clId="{D548FAA3-65FD-4218-8589-B90C013E9346}" dt="2022-03-13T14:09:46.344" v="609" actId="700"/>
          <ac:spMkLst>
            <pc:docMk/>
            <pc:sldMk cId="3805970554" sldId="337"/>
            <ac:spMk id="4608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09:46.344" v="609" actId="700"/>
          <ac:spMkLst>
            <pc:docMk/>
            <pc:sldMk cId="3805970554" sldId="337"/>
            <ac:spMk id="50179" creationId="{00000000-0000-0000-0000-000000000000}"/>
          </ac:spMkLst>
        </pc:spChg>
      </pc:sldChg>
      <pc:sldChg chg="addSp modSp add mod modClrScheme chgLayout">
        <pc:chgData name="Matahari Nendya" userId="1a1e95a6-b11e-4262-838a-feaa42c98c3c" providerId="ADAL" clId="{D548FAA3-65FD-4218-8589-B90C013E9346}" dt="2022-03-13T13:33:19.636" v="259" actId="255"/>
        <pc:sldMkLst>
          <pc:docMk/>
          <pc:sldMk cId="2302857119" sldId="338"/>
        </pc:sldMkLst>
        <pc:spChg chg="mod ord">
          <ac:chgData name="Matahari Nendya" userId="1a1e95a6-b11e-4262-838a-feaa42c98c3c" providerId="ADAL" clId="{D548FAA3-65FD-4218-8589-B90C013E9346}" dt="2022-03-13T13:32:18.404" v="245" actId="700"/>
          <ac:spMkLst>
            <pc:docMk/>
            <pc:sldMk cId="2302857119" sldId="338"/>
            <ac:spMk id="2" creationId="{6686886A-2308-4BEF-839E-2F5704A0AB41}"/>
          </ac:spMkLst>
        </pc:spChg>
        <pc:spChg chg="mod ord">
          <ac:chgData name="Matahari Nendya" userId="1a1e95a6-b11e-4262-838a-feaa42c98c3c" providerId="ADAL" clId="{D548FAA3-65FD-4218-8589-B90C013E9346}" dt="2022-03-13T13:33:19.636" v="259" actId="255"/>
          <ac:spMkLst>
            <pc:docMk/>
            <pc:sldMk cId="2302857119" sldId="338"/>
            <ac:spMk id="3" creationId="{5B3210F3-B516-4F4E-9D66-34025D6D3AF2}"/>
          </ac:spMkLst>
        </pc:spChg>
        <pc:spChg chg="add mod">
          <ac:chgData name="Matahari Nendya" userId="1a1e95a6-b11e-4262-838a-feaa42c98c3c" providerId="ADAL" clId="{D548FAA3-65FD-4218-8589-B90C013E9346}" dt="2022-03-13T13:33:15.449" v="258" actId="1076"/>
          <ac:spMkLst>
            <pc:docMk/>
            <pc:sldMk cId="2302857119" sldId="338"/>
            <ac:spMk id="4" creationId="{B18C85AE-14A9-40D4-A837-7E7FD412258D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775651797" sldId="338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51:52.803" v="498"/>
        <pc:sldMkLst>
          <pc:docMk/>
          <pc:sldMk cId="143609985" sldId="339"/>
        </pc:sldMkLst>
        <pc:spChg chg="add mod ord">
          <ac:chgData name="Matahari Nendya" userId="1a1e95a6-b11e-4262-838a-feaa42c98c3c" providerId="ADAL" clId="{D548FAA3-65FD-4218-8589-B90C013E9346}" dt="2022-03-13T13:51:49.719" v="496" actId="403"/>
          <ac:spMkLst>
            <pc:docMk/>
            <pc:sldMk cId="143609985" sldId="339"/>
            <ac:spMk id="2" creationId="{39B194C2-7279-4D92-93B6-17814A2668A1}"/>
          </ac:spMkLst>
        </pc:spChg>
        <pc:spChg chg="mod ord">
          <ac:chgData name="Matahari Nendya" userId="1a1e95a6-b11e-4262-838a-feaa42c98c3c" providerId="ADAL" clId="{D548FAA3-65FD-4218-8589-B90C013E9346}" dt="2022-03-13T13:51:37.848" v="489" actId="700"/>
          <ac:spMkLst>
            <pc:docMk/>
            <pc:sldMk cId="143609985" sldId="339"/>
            <ac:spMk id="3" creationId="{0BE1ACBF-6FF8-4FD3-9FBD-F2FF9D07BB06}"/>
          </ac:spMkLst>
        </pc:spChg>
        <pc:spChg chg="del mod">
          <ac:chgData name="Matahari Nendya" userId="1a1e95a6-b11e-4262-838a-feaa42c98c3c" providerId="ADAL" clId="{D548FAA3-65FD-4218-8589-B90C013E9346}" dt="2022-03-13T13:51:52.803" v="498"/>
          <ac:spMkLst>
            <pc:docMk/>
            <pc:sldMk cId="143609985" sldId="339"/>
            <ac:spMk id="5" creationId="{00000000-0000-0000-0000-000000000000}"/>
          </ac:spMkLst>
        </pc:spChg>
      </pc:sldChg>
      <pc:sldChg chg="addSp delSp modSp add mod modClrScheme delAnim chgLayout">
        <pc:chgData name="Matahari Nendya" userId="1a1e95a6-b11e-4262-838a-feaa42c98c3c" providerId="ADAL" clId="{D548FAA3-65FD-4218-8589-B90C013E9346}" dt="2022-03-13T14:16:05.460" v="733" actId="2710"/>
        <pc:sldMkLst>
          <pc:docMk/>
          <pc:sldMk cId="3025150540" sldId="340"/>
        </pc:sldMkLst>
        <pc:spChg chg="add mod ord">
          <ac:chgData name="Matahari Nendya" userId="1a1e95a6-b11e-4262-838a-feaa42c98c3c" providerId="ADAL" clId="{D548FAA3-65FD-4218-8589-B90C013E9346}" dt="2022-03-13T14:16:05.460" v="733" actId="2710"/>
          <ac:spMkLst>
            <pc:docMk/>
            <pc:sldMk cId="3025150540" sldId="340"/>
            <ac:spMk id="2" creationId="{36FD8C2D-4411-46EC-A098-00D0B0EAC14B}"/>
          </ac:spMkLst>
        </pc:spChg>
        <pc:spChg chg="del mod ord">
          <ac:chgData name="Matahari Nendya" userId="1a1e95a6-b11e-4262-838a-feaa42c98c3c" providerId="ADAL" clId="{D548FAA3-65FD-4218-8589-B90C013E9346}" dt="2022-03-13T14:15:49.461" v="728" actId="700"/>
          <ac:spMkLst>
            <pc:docMk/>
            <pc:sldMk cId="3025150540" sldId="340"/>
            <ac:spMk id="22531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15:49.461" v="728" actId="700"/>
          <ac:spMkLst>
            <pc:docMk/>
            <pc:sldMk cId="3025150540" sldId="340"/>
            <ac:spMk id="31746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138744013" sldId="340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4:17:02.711" v="756" actId="2710"/>
        <pc:sldMkLst>
          <pc:docMk/>
          <pc:sldMk cId="721201635" sldId="341"/>
        </pc:sldMkLst>
        <pc:spChg chg="add mod ord">
          <ac:chgData name="Matahari Nendya" userId="1a1e95a6-b11e-4262-838a-feaa42c98c3c" providerId="ADAL" clId="{D548FAA3-65FD-4218-8589-B90C013E9346}" dt="2022-03-13T14:17:02.711" v="756" actId="2710"/>
          <ac:spMkLst>
            <pc:docMk/>
            <pc:sldMk cId="721201635" sldId="341"/>
            <ac:spMk id="2" creationId="{7979448D-0990-4CE4-A5BF-9A546B359E88}"/>
          </ac:spMkLst>
        </pc:spChg>
        <pc:spChg chg="mod ord">
          <ac:chgData name="Matahari Nendya" userId="1a1e95a6-b11e-4262-838a-feaa42c98c3c" providerId="ADAL" clId="{D548FAA3-65FD-4218-8589-B90C013E9346}" dt="2022-03-13T14:16:25.154" v="739" actId="700"/>
          <ac:spMkLst>
            <pc:docMk/>
            <pc:sldMk cId="721201635" sldId="341"/>
            <ac:spMk id="50178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16:25.154" v="739" actId="700"/>
          <ac:spMkLst>
            <pc:docMk/>
            <pc:sldMk cId="721201635" sldId="341"/>
            <ac:spMk id="50179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882865008" sldId="341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19247217" sldId="342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380202125" sldId="343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483372821" sldId="344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810593659" sldId="345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815024131" sldId="346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816536419" sldId="347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74724137" sldId="348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185045150" sldId="349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532382588" sldId="350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145510339" sldId="351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55848026" sldId="352"/>
        </pc:sldMkLst>
      </pc:sldChg>
      <pc:sldChg chg="del">
        <pc:chgData name="Matahari Nendya" userId="1a1e95a6-b11e-4262-838a-feaa42c98c3c" providerId="ADAL" clId="{D548FAA3-65FD-4218-8589-B90C013E9346}" dt="2022-03-13T13:21:57.251" v="90" actId="2696"/>
        <pc:sldMkLst>
          <pc:docMk/>
          <pc:sldMk cId="3316030870" sldId="384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36744209" sldId="388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0" sldId="389"/>
        </pc:sldMkLst>
      </pc:sldChg>
      <pc:sldChg chg="modSp add mod">
        <pc:chgData name="Matahari Nendya" userId="1a1e95a6-b11e-4262-838a-feaa42c98c3c" providerId="ADAL" clId="{D548FAA3-65FD-4218-8589-B90C013E9346}" dt="2022-03-13T14:14:25.402" v="690" actId="207"/>
        <pc:sldMkLst>
          <pc:docMk/>
          <pc:sldMk cId="2541825967" sldId="391"/>
        </pc:sldMkLst>
        <pc:spChg chg="mod">
          <ac:chgData name="Matahari Nendya" userId="1a1e95a6-b11e-4262-838a-feaa42c98c3c" providerId="ADAL" clId="{D548FAA3-65FD-4218-8589-B90C013E9346}" dt="2022-03-13T14:13:10.206" v="671" actId="1076"/>
          <ac:spMkLst>
            <pc:docMk/>
            <pc:sldMk cId="2541825967" sldId="391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5.402" v="690" actId="207"/>
          <ac:spMkLst>
            <pc:docMk/>
            <pc:sldMk cId="2541825967" sldId="391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5.402" v="690" actId="207"/>
          <ac:spMkLst>
            <pc:docMk/>
            <pc:sldMk cId="2541825967" sldId="391"/>
            <ac:spMk id="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5.402" v="690" actId="207"/>
          <ac:spMkLst>
            <pc:docMk/>
            <pc:sldMk cId="2541825967" sldId="391"/>
            <ac:spMk id="1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5.402" v="690" actId="207"/>
          <ac:spMkLst>
            <pc:docMk/>
            <pc:sldMk cId="2541825967" sldId="391"/>
            <ac:spMk id="11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206970417" sldId="391"/>
        </pc:sldMkLst>
      </pc:sldChg>
      <pc:sldChg chg="addSp delSp modSp new mod modAnim">
        <pc:chgData name="Matahari Nendya" userId="1a1e95a6-b11e-4262-838a-feaa42c98c3c" providerId="ADAL" clId="{D548FAA3-65FD-4218-8589-B90C013E9346}" dt="2022-03-13T14:12:32.766" v="661" actId="1076"/>
        <pc:sldMkLst>
          <pc:docMk/>
          <pc:sldMk cId="2664921336" sldId="392"/>
        </pc:sldMkLst>
        <pc:spChg chg="del">
          <ac:chgData name="Matahari Nendya" userId="1a1e95a6-b11e-4262-838a-feaa42c98c3c" providerId="ADAL" clId="{D548FAA3-65FD-4218-8589-B90C013E9346}" dt="2022-03-13T14:10:16.101" v="620" actId="478"/>
          <ac:spMkLst>
            <pc:docMk/>
            <pc:sldMk cId="2664921336" sldId="392"/>
            <ac:spMk id="2" creationId="{54ADDF96-6B90-4229-B25E-DE4FF5CF9F80}"/>
          </ac:spMkLst>
        </pc:spChg>
        <pc:spChg chg="mod">
          <ac:chgData name="Matahari Nendya" userId="1a1e95a6-b11e-4262-838a-feaa42c98c3c" providerId="ADAL" clId="{D548FAA3-65FD-4218-8589-B90C013E9346}" dt="2022-03-13T14:10:51.431" v="629" actId="2711"/>
          <ac:spMkLst>
            <pc:docMk/>
            <pc:sldMk cId="2664921336" sldId="392"/>
            <ac:spMk id="3" creationId="{5369AE5B-A7EB-4FDC-88BE-D796E2D67D44}"/>
          </ac:spMkLst>
        </pc:spChg>
        <pc:spChg chg="add mod">
          <ac:chgData name="Matahari Nendya" userId="1a1e95a6-b11e-4262-838a-feaa42c98c3c" providerId="ADAL" clId="{D548FAA3-65FD-4218-8589-B90C013E9346}" dt="2022-03-13T14:11:20.123" v="637" actId="1035"/>
          <ac:spMkLst>
            <pc:docMk/>
            <pc:sldMk cId="2664921336" sldId="392"/>
            <ac:spMk id="4" creationId="{E6A5B9E7-5F17-4739-A3FA-9734991ACE70}"/>
          </ac:spMkLst>
        </pc:spChg>
        <pc:spChg chg="add mod">
          <ac:chgData name="Matahari Nendya" userId="1a1e95a6-b11e-4262-838a-feaa42c98c3c" providerId="ADAL" clId="{D548FAA3-65FD-4218-8589-B90C013E9346}" dt="2022-03-13T14:11:42.584" v="643" actId="14100"/>
          <ac:spMkLst>
            <pc:docMk/>
            <pc:sldMk cId="2664921336" sldId="392"/>
            <ac:spMk id="5" creationId="{D8A4A6A7-A9DD-4C3C-9EF6-2B18B2FA3750}"/>
          </ac:spMkLst>
        </pc:spChg>
        <pc:spChg chg="add mod">
          <ac:chgData name="Matahari Nendya" userId="1a1e95a6-b11e-4262-838a-feaa42c98c3c" providerId="ADAL" clId="{D548FAA3-65FD-4218-8589-B90C013E9346}" dt="2022-03-13T14:12:00.903" v="650" actId="14100"/>
          <ac:spMkLst>
            <pc:docMk/>
            <pc:sldMk cId="2664921336" sldId="392"/>
            <ac:spMk id="6" creationId="{72EB61C8-D69E-4D3F-8017-1F1C24DBB733}"/>
          </ac:spMkLst>
        </pc:spChg>
        <pc:spChg chg="add mod">
          <ac:chgData name="Matahari Nendya" userId="1a1e95a6-b11e-4262-838a-feaa42c98c3c" providerId="ADAL" clId="{D548FAA3-65FD-4218-8589-B90C013E9346}" dt="2022-03-13T14:12:19.854" v="658" actId="1035"/>
          <ac:spMkLst>
            <pc:docMk/>
            <pc:sldMk cId="2664921336" sldId="392"/>
            <ac:spMk id="7" creationId="{ECDCDF52-716D-4D4E-8B91-F8255225CDC4}"/>
          </ac:spMkLst>
        </pc:spChg>
        <pc:spChg chg="add mod">
          <ac:chgData name="Matahari Nendya" userId="1a1e95a6-b11e-4262-838a-feaa42c98c3c" providerId="ADAL" clId="{D548FAA3-65FD-4218-8589-B90C013E9346}" dt="2022-03-13T14:12:32.766" v="661" actId="1076"/>
          <ac:spMkLst>
            <pc:docMk/>
            <pc:sldMk cId="2664921336" sldId="392"/>
            <ac:spMk id="8" creationId="{F896C11D-38B7-4817-8513-C4FF16E7CA8E}"/>
          </ac:spMkLst>
        </pc:spChg>
      </pc:sldChg>
      <pc:sldChg chg="add ord">
        <pc:chgData name="Matahari Nendya" userId="1a1e95a6-b11e-4262-838a-feaa42c98c3c" providerId="ADAL" clId="{D548FAA3-65FD-4218-8589-B90C013E9346}" dt="2022-03-13T14:15:15.972" v="715"/>
        <pc:sldMkLst>
          <pc:docMk/>
          <pc:sldMk cId="413807717" sldId="393"/>
        </pc:sldMkLst>
      </pc:sldChg>
      <pc:sldMasterChg chg="delSldLayout">
        <pc:chgData name="Matahari Nendya" userId="1a1e95a6-b11e-4262-838a-feaa42c98c3c" providerId="ADAL" clId="{D548FAA3-65FD-4218-8589-B90C013E9346}" dt="2022-03-13T14:15:17.880" v="716" actId="47"/>
        <pc:sldMasterMkLst>
          <pc:docMk/>
          <pc:sldMasterMk cId="3839803590" sldId="2147483648"/>
        </pc:sldMasterMkLst>
        <pc:sldLayoutChg chg="del">
          <pc:chgData name="Matahari Nendya" userId="1a1e95a6-b11e-4262-838a-feaa42c98c3c" providerId="ADAL" clId="{D548FAA3-65FD-4218-8589-B90C013E9346}" dt="2022-03-13T13:21:22.520" v="78" actId="47"/>
          <pc:sldLayoutMkLst>
            <pc:docMk/>
            <pc:sldMasterMk cId="3839803590" sldId="2147483648"/>
            <pc:sldLayoutMk cId="918515102" sldId="2147483675"/>
          </pc:sldLayoutMkLst>
        </pc:sldLayoutChg>
        <pc:sldLayoutChg chg="del">
          <pc:chgData name="Matahari Nendya" userId="1a1e95a6-b11e-4262-838a-feaa42c98c3c" providerId="ADAL" clId="{D548FAA3-65FD-4218-8589-B90C013E9346}" dt="2022-03-13T14:15:17.880" v="716" actId="47"/>
          <pc:sldLayoutMkLst>
            <pc:docMk/>
            <pc:sldMasterMk cId="3839803590" sldId="2147483648"/>
            <pc:sldLayoutMk cId="1587812469" sldId="2147483676"/>
          </pc:sldLayoutMkLst>
        </pc:sldLayoutChg>
        <pc:sldLayoutChg chg="del">
          <pc:chgData name="Matahari Nendya" userId="1a1e95a6-b11e-4262-838a-feaa42c98c3c" providerId="ADAL" clId="{D548FAA3-65FD-4218-8589-B90C013E9346}" dt="2022-03-13T13:21:22.520" v="78" actId="47"/>
          <pc:sldLayoutMkLst>
            <pc:docMk/>
            <pc:sldMasterMk cId="3839803590" sldId="2147483648"/>
            <pc:sldLayoutMk cId="2505919612" sldId="2147483676"/>
          </pc:sldLayoutMkLst>
        </pc:sldLayoutChg>
      </pc:sldMasterChg>
    </pc:docChg>
  </pc:docChgLst>
  <pc:docChgLst>
    <pc:chgData name="Matahari Nendya" userId="1a1e95a6-b11e-4262-838a-feaa42c98c3c" providerId="ADAL" clId="{63C05D88-9318-490D-907E-259D409FE604}"/>
    <pc:docChg chg="undo custSel addSld delSld modSld sldOrd">
      <pc:chgData name="Matahari Nendya" userId="1a1e95a6-b11e-4262-838a-feaa42c98c3c" providerId="ADAL" clId="{63C05D88-9318-490D-907E-259D409FE604}" dt="2022-03-06T13:38:15.078" v="595" actId="20577"/>
      <pc:docMkLst>
        <pc:docMk/>
      </pc:docMkLst>
      <pc:sldChg chg="modSp mod">
        <pc:chgData name="Matahari Nendya" userId="1a1e95a6-b11e-4262-838a-feaa42c98c3c" providerId="ADAL" clId="{63C05D88-9318-490D-907E-259D409FE604}" dt="2022-03-06T13:10:40.057" v="72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63C05D88-9318-490D-907E-259D409FE604}" dt="2022-03-06T13:10:40.057" v="72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23.510" v="468" actId="478"/>
        <pc:sldMkLst>
          <pc:docMk/>
          <pc:sldMk cId="1136798237" sldId="257"/>
        </pc:sldMkLst>
        <pc:spChg chg="mod">
          <ac:chgData name="Matahari Nendya" userId="1a1e95a6-b11e-4262-838a-feaa42c98c3c" providerId="ADAL" clId="{63C05D88-9318-490D-907E-259D409FE604}" dt="2022-03-06T13:14:33.255" v="138" actId="14100"/>
          <ac:spMkLst>
            <pc:docMk/>
            <pc:sldMk cId="1136798237" sldId="257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23.510" v="468" actId="478"/>
          <ac:spMkLst>
            <pc:docMk/>
            <pc:sldMk cId="1136798237" sldId="257"/>
            <ac:spMk id="4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14:34.806" v="139" actId="1076"/>
          <ac:picMkLst>
            <pc:docMk/>
            <pc:sldMk cId="1136798237" sldId="257"/>
            <ac:picMk id="1026" creationId="{00000000-0000-0000-0000-000000000000}"/>
          </ac:picMkLst>
        </pc:picChg>
      </pc:sldChg>
      <pc:sldChg chg="delSp modSp add mod">
        <pc:chgData name="Matahari Nendya" userId="1a1e95a6-b11e-4262-838a-feaa42c98c3c" providerId="ADAL" clId="{63C05D88-9318-490D-907E-259D409FE604}" dt="2022-03-06T13:34:01.996" v="463" actId="478"/>
        <pc:sldMkLst>
          <pc:docMk/>
          <pc:sldMk cId="3248702084" sldId="258"/>
        </pc:sldMkLst>
        <pc:spChg chg="mod">
          <ac:chgData name="Matahari Nendya" userId="1a1e95a6-b11e-4262-838a-feaa42c98c3c" providerId="ADAL" clId="{63C05D88-9318-490D-907E-259D409FE604}" dt="2022-03-06T13:11:39.282" v="86" actId="404"/>
          <ac:spMkLst>
            <pc:docMk/>
            <pc:sldMk cId="3248702084" sldId="258"/>
            <ac:spMk id="2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01.996" v="463" actId="478"/>
          <ac:spMkLst>
            <pc:docMk/>
            <pc:sldMk cId="3248702084" sldId="258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9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1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1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1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1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22" creationId="{00000000-0000-0000-0000-000000000000}"/>
          </ac:spMkLst>
        </pc:spChg>
        <pc:grpChg chg="mod">
          <ac:chgData name="Matahari Nendya" userId="1a1e95a6-b11e-4262-838a-feaa42c98c3c" providerId="ADAL" clId="{63C05D88-9318-490D-907E-259D409FE604}" dt="2022-03-06T13:11:50.885" v="87" actId="2711"/>
          <ac:grpSpMkLst>
            <pc:docMk/>
            <pc:sldMk cId="3248702084" sldId="258"/>
            <ac:grpSpMk id="5" creationId="{00000000-0000-0000-0000-000000000000}"/>
          </ac:grpSpMkLst>
        </pc:grpChg>
        <pc:grpChg chg="mod">
          <ac:chgData name="Matahari Nendya" userId="1a1e95a6-b11e-4262-838a-feaa42c98c3c" providerId="ADAL" clId="{63C05D88-9318-490D-907E-259D409FE604}" dt="2022-03-06T13:11:50.885" v="87" actId="2711"/>
          <ac:grpSpMkLst>
            <pc:docMk/>
            <pc:sldMk cId="3248702084" sldId="258"/>
            <ac:grpSpMk id="17" creationId="{00000000-0000-0000-0000-000000000000}"/>
          </ac:grpSpMkLst>
        </pc:grpChg>
        <pc:picChg chg="mod">
          <ac:chgData name="Matahari Nendya" userId="1a1e95a6-b11e-4262-838a-feaa42c98c3c" providerId="ADAL" clId="{63C05D88-9318-490D-907E-259D409FE604}" dt="2022-03-06T13:11:50.885" v="87" actId="2711"/>
          <ac:picMkLst>
            <pc:docMk/>
            <pc:sldMk cId="3248702084" sldId="258"/>
            <ac:picMk id="12" creationId="{00000000-0000-0000-0000-000000000000}"/>
          </ac:picMkLst>
        </pc:picChg>
        <pc:cxnChg chg="mod">
          <ac:chgData name="Matahari Nendya" userId="1a1e95a6-b11e-4262-838a-feaa42c98c3c" providerId="ADAL" clId="{63C05D88-9318-490D-907E-259D409FE604}" dt="2022-03-06T13:11:50.885" v="87" actId="2711"/>
          <ac:cxnSpMkLst>
            <pc:docMk/>
            <pc:sldMk cId="3248702084" sldId="258"/>
            <ac:cxnSpMk id="13" creationId="{00000000-0000-0000-0000-000000000000}"/>
          </ac:cxnSpMkLst>
        </pc:cxnChg>
        <pc:cxnChg chg="mod">
          <ac:chgData name="Matahari Nendya" userId="1a1e95a6-b11e-4262-838a-feaa42c98c3c" providerId="ADAL" clId="{63C05D88-9318-490D-907E-259D409FE604}" dt="2022-03-06T13:11:50.885" v="87" actId="2711"/>
          <ac:cxnSpMkLst>
            <pc:docMk/>
            <pc:sldMk cId="3248702084" sldId="258"/>
            <ac:cxnSpMk id="16" creationId="{00000000-0000-0000-0000-000000000000}"/>
          </ac:cxnSpMkLst>
        </pc:cxn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267632220" sldId="262"/>
        </pc:sldMkLst>
        <pc:spChg chg="mod">
          <ac:chgData name="Matahari Nendya" userId="1a1e95a6-b11e-4262-838a-feaa42c98c3c" providerId="ADAL" clId="{63C05D88-9318-490D-907E-259D409FE604}" dt="2022-03-06T13:21:50.780" v="269" actId="2711"/>
          <ac:spMkLst>
            <pc:docMk/>
            <pc:sldMk cId="2267632220" sldId="262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2:06.546" v="273" actId="404"/>
          <ac:spMkLst>
            <pc:docMk/>
            <pc:sldMk cId="2267632220" sldId="262"/>
            <ac:spMk id="12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22:14.454" v="274" actId="1076"/>
        <pc:sldMkLst>
          <pc:docMk/>
          <pc:sldMk cId="1552636570" sldId="263"/>
        </pc:sldMkLst>
        <pc:spChg chg="mod">
          <ac:chgData name="Matahari Nendya" userId="1a1e95a6-b11e-4262-838a-feaa42c98c3c" providerId="ADAL" clId="{63C05D88-9318-490D-907E-259D409FE604}" dt="2022-03-06T13:22:14.454" v="274" actId="1076"/>
          <ac:spMkLst>
            <pc:docMk/>
            <pc:sldMk cId="1552636570" sldId="263"/>
            <ac:spMk id="13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25.970" v="469" actId="478"/>
        <pc:sldMkLst>
          <pc:docMk/>
          <pc:sldMk cId="1961500638" sldId="264"/>
        </pc:sldMkLst>
        <pc:spChg chg="mod">
          <ac:chgData name="Matahari Nendya" userId="1a1e95a6-b11e-4262-838a-feaa42c98c3c" providerId="ADAL" clId="{63C05D88-9318-490D-907E-259D409FE604}" dt="2022-03-06T13:14:44.978" v="146" actId="2710"/>
          <ac:spMkLst>
            <pc:docMk/>
            <pc:sldMk cId="1961500638" sldId="264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25.970" v="469" actId="478"/>
          <ac:spMkLst>
            <pc:docMk/>
            <pc:sldMk cId="1961500638" sldId="264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16:33.803" v="175" actId="404"/>
        <pc:sldMkLst>
          <pc:docMk/>
          <pc:sldMk cId="2650374569" sldId="265"/>
        </pc:sldMkLst>
        <pc:spChg chg="del mod">
          <ac:chgData name="Matahari Nendya" userId="1a1e95a6-b11e-4262-838a-feaa42c98c3c" providerId="ADAL" clId="{63C05D88-9318-490D-907E-259D409FE604}" dt="2022-03-06T13:15:49.171" v="162" actId="478"/>
          <ac:spMkLst>
            <pc:docMk/>
            <pc:sldMk cId="2650374569" sldId="265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6:33.803" v="175" actId="404"/>
          <ac:spMkLst>
            <pc:docMk/>
            <pc:sldMk cId="2650374569" sldId="265"/>
            <ac:spMk id="1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6:27.799" v="172" actId="404"/>
          <ac:spMkLst>
            <pc:docMk/>
            <pc:sldMk cId="2650374569" sldId="265"/>
            <ac:spMk id="1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6:21.580" v="169" actId="404"/>
          <ac:spMkLst>
            <pc:docMk/>
            <pc:sldMk cId="2650374569" sldId="265"/>
            <ac:spMk id="18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15:54.509" v="163" actId="1076"/>
          <ac:picMkLst>
            <pc:docMk/>
            <pc:sldMk cId="2650374569" sldId="265"/>
            <ac:picMk id="6" creationId="{00000000-0000-0000-0000-000000000000}"/>
          </ac:picMkLst>
        </pc:picChg>
        <pc:cxnChg chg="mod">
          <ac:chgData name="Matahari Nendya" userId="1a1e95a6-b11e-4262-838a-feaa42c98c3c" providerId="ADAL" clId="{63C05D88-9318-490D-907E-259D409FE604}" dt="2022-03-06T13:16:33.803" v="175" actId="404"/>
          <ac:cxnSpMkLst>
            <pc:docMk/>
            <pc:sldMk cId="2650374569" sldId="265"/>
            <ac:cxnSpMk id="12" creationId="{00000000-0000-0000-0000-000000000000}"/>
          </ac:cxnSpMkLst>
        </pc:cxnChg>
        <pc:cxnChg chg="mod">
          <ac:chgData name="Matahari Nendya" userId="1a1e95a6-b11e-4262-838a-feaa42c98c3c" providerId="ADAL" clId="{63C05D88-9318-490D-907E-259D409FE604}" dt="2022-03-06T13:16:27.799" v="172" actId="404"/>
          <ac:cxnSpMkLst>
            <pc:docMk/>
            <pc:sldMk cId="2650374569" sldId="265"/>
            <ac:cxnSpMk id="14" creationId="{00000000-0000-0000-0000-000000000000}"/>
          </ac:cxnSpMkLst>
        </pc:cxnChg>
        <pc:cxnChg chg="mod">
          <ac:chgData name="Matahari Nendya" userId="1a1e95a6-b11e-4262-838a-feaa42c98c3c" providerId="ADAL" clId="{63C05D88-9318-490D-907E-259D409FE604}" dt="2022-03-06T13:16:21.580" v="169" actId="404"/>
          <ac:cxnSpMkLst>
            <pc:docMk/>
            <pc:sldMk cId="2650374569" sldId="265"/>
            <ac:cxnSpMk id="19" creationId="{00000000-0000-0000-0000-000000000000}"/>
          </ac:cxnSpMkLst>
        </pc:cxnChg>
      </pc:sldChg>
      <pc:sldChg chg="delSp modSp add mod">
        <pc:chgData name="Matahari Nendya" userId="1a1e95a6-b11e-4262-838a-feaa42c98c3c" providerId="ADAL" clId="{63C05D88-9318-490D-907E-259D409FE604}" dt="2022-03-06T13:34:33.746" v="472" actId="478"/>
        <pc:sldMkLst>
          <pc:docMk/>
          <pc:sldMk cId="2619113007" sldId="266"/>
        </pc:sldMkLst>
        <pc:spChg chg="mod">
          <ac:chgData name="Matahari Nendya" userId="1a1e95a6-b11e-4262-838a-feaa42c98c3c" providerId="ADAL" clId="{63C05D88-9318-490D-907E-259D409FE604}" dt="2022-03-06T13:15:31.312" v="159" actId="27636"/>
          <ac:spMkLst>
            <pc:docMk/>
            <pc:sldMk cId="2619113007" sldId="266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33.746" v="472" actId="478"/>
          <ac:spMkLst>
            <pc:docMk/>
            <pc:sldMk cId="2619113007" sldId="26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409152967" sldId="267"/>
        </pc:sldMkLst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1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1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1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19" creationId="{00000000-0000-0000-0000-000000000000}"/>
          </ac:spMkLst>
        </pc:spChg>
        <pc:cxnChg chg="mod">
          <ac:chgData name="Matahari Nendya" userId="1a1e95a6-b11e-4262-838a-feaa42c98c3c" providerId="ADAL" clId="{63C05D88-9318-490D-907E-259D409FE604}" dt="2022-03-06T13:17:05.088" v="185" actId="404"/>
          <ac:cxnSpMkLst>
            <pc:docMk/>
            <pc:sldMk cId="1409152967" sldId="267"/>
            <ac:cxnSpMk id="8" creationId="{00000000-0000-0000-0000-000000000000}"/>
          </ac:cxnSpMkLst>
        </pc:cxnChg>
        <pc:cxnChg chg="mod">
          <ac:chgData name="Matahari Nendya" userId="1a1e95a6-b11e-4262-838a-feaa42c98c3c" providerId="ADAL" clId="{63C05D88-9318-490D-907E-259D409FE604}" dt="2022-03-06T13:17:05.088" v="185" actId="404"/>
          <ac:cxnSpMkLst>
            <pc:docMk/>
            <pc:sldMk cId="1409152967" sldId="267"/>
            <ac:cxnSpMk id="13" creationId="{00000000-0000-0000-0000-000000000000}"/>
          </ac:cxnSpMkLst>
        </pc:cxn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054190978" sldId="268"/>
        </pc:sldMkLst>
        <pc:spChg chg="del mod">
          <ac:chgData name="Matahari Nendya" userId="1a1e95a6-b11e-4262-838a-feaa42c98c3c" providerId="ADAL" clId="{63C05D88-9318-490D-907E-259D409FE604}" dt="2022-03-06T13:34:41.061" v="474" actId="478"/>
          <ac:spMkLst>
            <pc:docMk/>
            <pc:sldMk cId="2054190978" sldId="268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14.943" v="188" actId="404"/>
          <ac:spMkLst>
            <pc:docMk/>
            <pc:sldMk cId="2054190978" sldId="268"/>
            <ac:spMk id="7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974604784" sldId="269"/>
        </pc:sldMkLst>
        <pc:spChg chg="del">
          <ac:chgData name="Matahari Nendya" userId="1a1e95a6-b11e-4262-838a-feaa42c98c3c" providerId="ADAL" clId="{63C05D88-9318-490D-907E-259D409FE604}" dt="2022-03-06T13:35:42.066" v="487" actId="478"/>
          <ac:spMkLst>
            <pc:docMk/>
            <pc:sldMk cId="974604784" sldId="269"/>
            <ac:spMk id="4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06.750" v="329" actId="1037"/>
          <ac:spMkLst>
            <pc:docMk/>
            <pc:sldMk cId="974604784" sldId="269"/>
            <ac:spMk id="5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12.892" v="331" actId="1038"/>
          <ac:spMkLst>
            <pc:docMk/>
            <pc:sldMk cId="974604784" sldId="269"/>
            <ac:spMk id="14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06.750" v="329" actId="1037"/>
          <ac:spMkLst>
            <pc:docMk/>
            <pc:sldMk cId="974604784" sldId="269"/>
            <ac:spMk id="15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12.892" v="331" actId="1038"/>
          <ac:spMkLst>
            <pc:docMk/>
            <pc:sldMk cId="974604784" sldId="269"/>
            <ac:spMk id="17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06.750" v="329" actId="1037"/>
          <ac:spMkLst>
            <pc:docMk/>
            <pc:sldMk cId="974604784" sldId="269"/>
            <ac:spMk id="18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12.892" v="331" actId="1038"/>
          <ac:spMkLst>
            <pc:docMk/>
            <pc:sldMk cId="974604784" sldId="269"/>
            <ac:spMk id="20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06.750" v="329" actId="1037"/>
          <ac:spMkLst>
            <pc:docMk/>
            <pc:sldMk cId="974604784" sldId="269"/>
            <ac:spMk id="21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12.892" v="331" actId="1038"/>
          <ac:spMkLst>
            <pc:docMk/>
            <pc:sldMk cId="974604784" sldId="269"/>
            <ac:spMk id="23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06.750" v="329" actId="1037"/>
          <ac:spMkLst>
            <pc:docMk/>
            <pc:sldMk cId="974604784" sldId="269"/>
            <ac:spMk id="24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12.892" v="331" actId="1038"/>
          <ac:spMkLst>
            <pc:docMk/>
            <pc:sldMk cId="974604784" sldId="269"/>
            <ac:spMk id="26" creationId="{00000000-0000-0000-0000-000000000000}"/>
          </ac:spMkLst>
        </pc:spChg>
        <pc:grpChg chg="del">
          <ac:chgData name="Matahari Nendya" userId="1a1e95a6-b11e-4262-838a-feaa42c98c3c" providerId="ADAL" clId="{63C05D88-9318-490D-907E-259D409FE604}" dt="2022-03-06T13:25:35.317" v="313" actId="165"/>
          <ac:grpSpMkLst>
            <pc:docMk/>
            <pc:sldMk cId="974604784" sldId="269"/>
            <ac:grpSpMk id="3" creationId="{00000000-0000-0000-0000-000000000000}"/>
          </ac:grpSpMkLst>
        </pc:grpChg>
        <pc:grpChg chg="del">
          <ac:chgData name="Matahari Nendya" userId="1a1e95a6-b11e-4262-838a-feaa42c98c3c" providerId="ADAL" clId="{63C05D88-9318-490D-907E-259D409FE604}" dt="2022-03-06T13:25:44.329" v="314" actId="165"/>
          <ac:grpSpMkLst>
            <pc:docMk/>
            <pc:sldMk cId="974604784" sldId="269"/>
            <ac:grpSpMk id="6" creationId="{00000000-0000-0000-0000-000000000000}"/>
          </ac:grpSpMkLst>
        </pc:grpChg>
        <pc:grpChg chg="del">
          <ac:chgData name="Matahari Nendya" userId="1a1e95a6-b11e-4262-838a-feaa42c98c3c" providerId="ADAL" clId="{63C05D88-9318-490D-907E-259D409FE604}" dt="2022-03-06T13:25:48.152" v="315" actId="165"/>
          <ac:grpSpMkLst>
            <pc:docMk/>
            <pc:sldMk cId="974604784" sldId="269"/>
            <ac:grpSpMk id="7" creationId="{00000000-0000-0000-0000-000000000000}"/>
          </ac:grpSpMkLst>
        </pc:grpChg>
        <pc:grpChg chg="del">
          <ac:chgData name="Matahari Nendya" userId="1a1e95a6-b11e-4262-838a-feaa42c98c3c" providerId="ADAL" clId="{63C05D88-9318-490D-907E-259D409FE604}" dt="2022-03-06T13:25:52.648" v="316" actId="165"/>
          <ac:grpSpMkLst>
            <pc:docMk/>
            <pc:sldMk cId="974604784" sldId="269"/>
            <ac:grpSpMk id="8" creationId="{00000000-0000-0000-0000-000000000000}"/>
          </ac:grpSpMkLst>
        </pc:grpChg>
        <pc:grpChg chg="del mod">
          <ac:chgData name="Matahari Nendya" userId="1a1e95a6-b11e-4262-838a-feaa42c98c3c" providerId="ADAL" clId="{63C05D88-9318-490D-907E-259D409FE604}" dt="2022-03-06T13:25:58.777" v="319" actId="165"/>
          <ac:grpSpMkLst>
            <pc:docMk/>
            <pc:sldMk cId="974604784" sldId="269"/>
            <ac:grpSpMk id="9" creationId="{00000000-0000-0000-0000-000000000000}"/>
          </ac:grpSpMkLst>
        </pc:grpChg>
        <pc:cxnChg chg="mod topLvl">
          <ac:chgData name="Matahari Nendya" userId="1a1e95a6-b11e-4262-838a-feaa42c98c3c" providerId="ADAL" clId="{63C05D88-9318-490D-907E-259D409FE604}" dt="2022-03-06T13:25:35.317" v="313" actId="165"/>
          <ac:cxnSpMkLst>
            <pc:docMk/>
            <pc:sldMk cId="974604784" sldId="269"/>
            <ac:cxnSpMk id="13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5:44.329" v="314" actId="165"/>
          <ac:cxnSpMkLst>
            <pc:docMk/>
            <pc:sldMk cId="974604784" sldId="269"/>
            <ac:cxnSpMk id="16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5:48.152" v="315" actId="165"/>
          <ac:cxnSpMkLst>
            <pc:docMk/>
            <pc:sldMk cId="974604784" sldId="269"/>
            <ac:cxnSpMk id="19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5:52.648" v="316" actId="165"/>
          <ac:cxnSpMkLst>
            <pc:docMk/>
            <pc:sldMk cId="974604784" sldId="269"/>
            <ac:cxnSpMk id="22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5:58.777" v="319" actId="165"/>
          <ac:cxnSpMkLst>
            <pc:docMk/>
            <pc:sldMk cId="974604784" sldId="269"/>
            <ac:cxnSpMk id="25" creationId="{00000000-0000-0000-0000-000000000000}"/>
          </ac:cxnSpMkLst>
        </pc:cxn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473056604" sldId="270"/>
        </pc:sldMkLst>
        <pc:spChg chg="del">
          <ac:chgData name="Matahari Nendya" userId="1a1e95a6-b11e-4262-838a-feaa42c98c3c" providerId="ADAL" clId="{63C05D88-9318-490D-907E-259D409FE604}" dt="2022-03-06T13:35:43.605" v="488" actId="478"/>
          <ac:spMkLst>
            <pc:docMk/>
            <pc:sldMk cId="473056604" sldId="270"/>
            <ac:spMk id="4" creationId="{00000000-0000-0000-0000-000000000000}"/>
          </ac:spMkLst>
        </pc:spChg>
        <pc:graphicFrameChg chg="modGraphic">
          <ac:chgData name="Matahari Nendya" userId="1a1e95a6-b11e-4262-838a-feaa42c98c3c" providerId="ADAL" clId="{63C05D88-9318-490D-907E-259D409FE604}" dt="2022-03-06T13:26:25.582" v="333" actId="255"/>
          <ac:graphicFrameMkLst>
            <pc:docMk/>
            <pc:sldMk cId="473056604" sldId="270"/>
            <ac:graphicFrameMk id="5" creationId="{00000000-0000-0000-0000-000000000000}"/>
          </ac:graphicFrameMkLst>
        </pc:graphicFrameChg>
      </pc:sldChg>
      <pc:sldChg chg="delSp modSp add mod modAnim">
        <pc:chgData name="Matahari Nendya" userId="1a1e95a6-b11e-4262-838a-feaa42c98c3c" providerId="ADAL" clId="{63C05D88-9318-490D-907E-259D409FE604}" dt="2022-03-06T13:28:46.291" v="367" actId="14100"/>
        <pc:sldMkLst>
          <pc:docMk/>
          <pc:sldMk cId="1332898205" sldId="271"/>
        </pc:sldMkLst>
        <pc:spChg chg="del">
          <ac:chgData name="Matahari Nendya" userId="1a1e95a6-b11e-4262-838a-feaa42c98c3c" providerId="ADAL" clId="{63C05D88-9318-490D-907E-259D409FE604}" dt="2022-03-06T13:24:30.549" v="297" actId="478"/>
          <ac:spMkLst>
            <pc:docMk/>
            <pc:sldMk cId="1332898205" sldId="271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6:51.419" v="341" actId="2711"/>
          <ac:spMkLst>
            <pc:docMk/>
            <pc:sldMk cId="1332898205" sldId="271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8:02.650" v="357" actId="2711"/>
          <ac:spMkLst>
            <pc:docMk/>
            <pc:sldMk cId="1332898205" sldId="271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7:06.201" v="345" actId="404"/>
          <ac:spMkLst>
            <pc:docMk/>
            <pc:sldMk cId="1332898205" sldId="271"/>
            <ac:spMk id="9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8:10.218" v="359" actId="14100"/>
          <ac:spMkLst>
            <pc:docMk/>
            <pc:sldMk cId="1332898205" sldId="271"/>
            <ac:spMk id="14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8:18.903" v="361" actId="1076"/>
          <ac:spMkLst>
            <pc:docMk/>
            <pc:sldMk cId="1332898205" sldId="271"/>
            <ac:spMk id="1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8:33.865" v="363" actId="2711"/>
          <ac:spMkLst>
            <pc:docMk/>
            <pc:sldMk cId="1332898205" sldId="271"/>
            <ac:spMk id="20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8:46.291" v="367" actId="14100"/>
          <ac:spMkLst>
            <pc:docMk/>
            <pc:sldMk cId="1332898205" sldId="271"/>
            <ac:spMk id="21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8:46.291" v="367" actId="14100"/>
          <ac:spMkLst>
            <pc:docMk/>
            <pc:sldMk cId="1332898205" sldId="271"/>
            <ac:spMk id="23" creationId="{00000000-0000-0000-0000-000000000000}"/>
          </ac:spMkLst>
        </pc:spChg>
        <pc:grpChg chg="mod">
          <ac:chgData name="Matahari Nendya" userId="1a1e95a6-b11e-4262-838a-feaa42c98c3c" providerId="ADAL" clId="{63C05D88-9318-490D-907E-259D409FE604}" dt="2022-03-06T13:28:13.838" v="360" actId="1076"/>
          <ac:grpSpMkLst>
            <pc:docMk/>
            <pc:sldMk cId="1332898205" sldId="271"/>
            <ac:grpSpMk id="3" creationId="{00000000-0000-0000-0000-000000000000}"/>
          </ac:grpSpMkLst>
        </pc:grpChg>
        <pc:grpChg chg="del">
          <ac:chgData name="Matahari Nendya" userId="1a1e95a6-b11e-4262-838a-feaa42c98c3c" providerId="ADAL" clId="{63C05D88-9318-490D-907E-259D409FE604}" dt="2022-03-06T13:27:35.682" v="354" actId="165"/>
          <ac:grpSpMkLst>
            <pc:docMk/>
            <pc:sldMk cId="1332898205" sldId="271"/>
            <ac:grpSpMk id="6" creationId="{00000000-0000-0000-0000-000000000000}"/>
          </ac:grpSpMkLst>
        </pc:grpChg>
        <pc:grpChg chg="del mod">
          <ac:chgData name="Matahari Nendya" userId="1a1e95a6-b11e-4262-838a-feaa42c98c3c" providerId="ADAL" clId="{63C05D88-9318-490D-907E-259D409FE604}" dt="2022-03-06T13:28:43.872" v="366" actId="165"/>
          <ac:grpSpMkLst>
            <pc:docMk/>
            <pc:sldMk cId="1332898205" sldId="271"/>
            <ac:grpSpMk id="10" creationId="{00000000-0000-0000-0000-000000000000}"/>
          </ac:grpSpMkLst>
        </pc:grpChg>
        <pc:cxnChg chg="mod">
          <ac:chgData name="Matahari Nendya" userId="1a1e95a6-b11e-4262-838a-feaa42c98c3c" providerId="ADAL" clId="{63C05D88-9318-490D-907E-259D409FE604}" dt="2022-03-06T13:27:06.201" v="345" actId="404"/>
          <ac:cxnSpMkLst>
            <pc:docMk/>
            <pc:sldMk cId="1332898205" sldId="271"/>
            <ac:cxnSpMk id="8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8:18.903" v="361" actId="1076"/>
          <ac:cxnSpMkLst>
            <pc:docMk/>
            <pc:sldMk cId="1332898205" sldId="271"/>
            <ac:cxnSpMk id="16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8:46.291" v="367" actId="14100"/>
          <ac:cxnSpMkLst>
            <pc:docMk/>
            <pc:sldMk cId="1332898205" sldId="271"/>
            <ac:cxnSpMk id="22" creationId="{00000000-0000-0000-0000-000000000000}"/>
          </ac:cxnSpMkLst>
        </pc:cxnChg>
      </pc:sldChg>
      <pc:sldChg chg="delSp modSp add mod">
        <pc:chgData name="Matahari Nendya" userId="1a1e95a6-b11e-4262-838a-feaa42c98c3c" providerId="ADAL" clId="{63C05D88-9318-490D-907E-259D409FE604}" dt="2022-03-06T13:29:30.434" v="380" actId="478"/>
        <pc:sldMkLst>
          <pc:docMk/>
          <pc:sldMk cId="3808501086" sldId="272"/>
        </pc:sldMkLst>
        <pc:spChg chg="del">
          <ac:chgData name="Matahari Nendya" userId="1a1e95a6-b11e-4262-838a-feaa42c98c3c" providerId="ADAL" clId="{63C05D88-9318-490D-907E-259D409FE604}" dt="2022-03-06T13:29:30.434" v="380" actId="478"/>
          <ac:spMkLst>
            <pc:docMk/>
            <pc:sldMk cId="3808501086" sldId="272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01.617" v="369" actId="255"/>
          <ac:spMkLst>
            <pc:docMk/>
            <pc:sldMk cId="3808501086" sldId="272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01.617" v="369" actId="255"/>
          <ac:spMkLst>
            <pc:docMk/>
            <pc:sldMk cId="3808501086" sldId="272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01.617" v="369" actId="255"/>
          <ac:spMkLst>
            <pc:docMk/>
            <pc:sldMk cId="3808501086" sldId="272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11.867" v="370" actId="1076"/>
          <ac:spMkLst>
            <pc:docMk/>
            <pc:sldMk cId="3808501086" sldId="272"/>
            <ac:spMk id="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15.169" v="371" actId="1076"/>
          <ac:spMkLst>
            <pc:docMk/>
            <pc:sldMk cId="3808501086" sldId="272"/>
            <ac:spMk id="9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345260621" sldId="273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741150817" sldId="274"/>
        </pc:sldMkLst>
      </pc:sldChg>
      <pc:sldChg chg="add del">
        <pc:chgData name="Matahari Nendya" userId="1a1e95a6-b11e-4262-838a-feaa42c98c3c" providerId="ADAL" clId="{63C05D88-9318-490D-907E-259D409FE604}" dt="2022-03-06T13:17:50.084" v="193" actId="47"/>
        <pc:sldMkLst>
          <pc:docMk/>
          <pc:sldMk cId="952390034" sldId="275"/>
        </pc:sldMkLst>
      </pc:sldChg>
      <pc:sldChg chg="delSp modSp add mod">
        <pc:chgData name="Matahari Nendya" userId="1a1e95a6-b11e-4262-838a-feaa42c98c3c" providerId="ADAL" clId="{63C05D88-9318-490D-907E-259D409FE604}" dt="2022-03-06T13:34:50.111" v="476" actId="478"/>
        <pc:sldMkLst>
          <pc:docMk/>
          <pc:sldMk cId="4143421053" sldId="276"/>
        </pc:sldMkLst>
        <pc:spChg chg="del">
          <ac:chgData name="Matahari Nendya" userId="1a1e95a6-b11e-4262-838a-feaa42c98c3c" providerId="ADAL" clId="{63C05D88-9318-490D-907E-259D409FE604}" dt="2022-03-06T13:34:50.111" v="476" actId="478"/>
          <ac:spMkLst>
            <pc:docMk/>
            <pc:sldMk cId="4143421053" sldId="276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59.689" v="198" actId="403"/>
          <ac:spMkLst>
            <pc:docMk/>
            <pc:sldMk cId="4143421053" sldId="276"/>
            <ac:spMk id="6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52.081" v="477" actId="478"/>
        <pc:sldMkLst>
          <pc:docMk/>
          <pc:sldMk cId="3895533610" sldId="277"/>
        </pc:sldMkLst>
        <pc:spChg chg="mod">
          <ac:chgData name="Matahari Nendya" userId="1a1e95a6-b11e-4262-838a-feaa42c98c3c" providerId="ADAL" clId="{63C05D88-9318-490D-907E-259D409FE604}" dt="2022-03-06T13:18:10.205" v="201" actId="2710"/>
          <ac:spMkLst>
            <pc:docMk/>
            <pc:sldMk cId="3895533610" sldId="277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52.081" v="477" actId="478"/>
          <ac:spMkLst>
            <pc:docMk/>
            <pc:sldMk cId="3895533610" sldId="277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00.840" v="478" actId="478"/>
        <pc:sldMkLst>
          <pc:docMk/>
          <pc:sldMk cId="2722026401" sldId="278"/>
        </pc:sldMkLst>
        <pc:spChg chg="del">
          <ac:chgData name="Matahari Nendya" userId="1a1e95a6-b11e-4262-838a-feaa42c98c3c" providerId="ADAL" clId="{63C05D88-9318-490D-907E-259D409FE604}" dt="2022-03-06T13:35:00.840" v="478" actId="478"/>
          <ac:spMkLst>
            <pc:docMk/>
            <pc:sldMk cId="2722026401" sldId="278"/>
            <ac:spMk id="4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18:39.525" v="209" actId="1076"/>
          <ac:picMkLst>
            <pc:docMk/>
            <pc:sldMk cId="2722026401" sldId="278"/>
            <ac:picMk id="6" creationId="{00000000-0000-0000-0000-000000000000}"/>
          </ac:picMkLst>
        </pc:picChg>
      </pc:sldChg>
      <pc:sldChg chg="delSp modSp add mod">
        <pc:chgData name="Matahari Nendya" userId="1a1e95a6-b11e-4262-838a-feaa42c98c3c" providerId="ADAL" clId="{63C05D88-9318-490D-907E-259D409FE604}" dt="2022-03-06T13:35:03.133" v="479" actId="478"/>
        <pc:sldMkLst>
          <pc:docMk/>
          <pc:sldMk cId="3956449740" sldId="279"/>
        </pc:sldMkLst>
        <pc:spChg chg="del">
          <ac:chgData name="Matahari Nendya" userId="1a1e95a6-b11e-4262-838a-feaa42c98c3c" providerId="ADAL" clId="{63C05D88-9318-490D-907E-259D409FE604}" dt="2022-03-06T13:35:03.133" v="479" actId="478"/>
          <ac:spMkLst>
            <pc:docMk/>
            <pc:sldMk cId="3956449740" sldId="279"/>
            <ac:spMk id="4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18:46.201" v="212" actId="1076"/>
          <ac:picMkLst>
            <pc:docMk/>
            <pc:sldMk cId="3956449740" sldId="279"/>
            <ac:picMk id="5" creationId="{00000000-0000-0000-0000-000000000000}"/>
          </ac:picMkLst>
        </pc:picChg>
      </pc:sldChg>
      <pc:sldChg chg="delSp modSp add mod">
        <pc:chgData name="Matahari Nendya" userId="1a1e95a6-b11e-4262-838a-feaa42c98c3c" providerId="ADAL" clId="{63C05D88-9318-490D-907E-259D409FE604}" dt="2022-03-06T13:35:06.076" v="480" actId="478"/>
        <pc:sldMkLst>
          <pc:docMk/>
          <pc:sldMk cId="2542422731" sldId="280"/>
        </pc:sldMkLst>
        <pc:spChg chg="mod">
          <ac:chgData name="Matahari Nendya" userId="1a1e95a6-b11e-4262-838a-feaa42c98c3c" providerId="ADAL" clId="{63C05D88-9318-490D-907E-259D409FE604}" dt="2022-03-06T13:18:55.457" v="216" actId="2710"/>
          <ac:spMkLst>
            <pc:docMk/>
            <pc:sldMk cId="2542422731" sldId="280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5:06.076" v="480" actId="478"/>
          <ac:spMkLst>
            <pc:docMk/>
            <pc:sldMk cId="2542422731" sldId="280"/>
            <ac:spMk id="4" creationId="{00000000-0000-0000-0000-000000000000}"/>
          </ac:spMkLst>
        </pc:spChg>
      </pc:sldChg>
      <pc:sldChg chg="delSp add mod">
        <pc:chgData name="Matahari Nendya" userId="1a1e95a6-b11e-4262-838a-feaa42c98c3c" providerId="ADAL" clId="{63C05D88-9318-490D-907E-259D409FE604}" dt="2022-03-06T13:35:08.588" v="481" actId="478"/>
        <pc:sldMkLst>
          <pc:docMk/>
          <pc:sldMk cId="3487177116" sldId="281"/>
        </pc:sldMkLst>
        <pc:spChg chg="del">
          <ac:chgData name="Matahari Nendya" userId="1a1e95a6-b11e-4262-838a-feaa42c98c3c" providerId="ADAL" clId="{63C05D88-9318-490D-907E-259D409FE604}" dt="2022-03-06T13:35:08.588" v="481" actId="478"/>
          <ac:spMkLst>
            <pc:docMk/>
            <pc:sldMk cId="3487177116" sldId="281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10.307" v="482" actId="478"/>
        <pc:sldMkLst>
          <pc:docMk/>
          <pc:sldMk cId="2465827153" sldId="283"/>
        </pc:sldMkLst>
        <pc:spChg chg="mod">
          <ac:chgData name="Matahari Nendya" userId="1a1e95a6-b11e-4262-838a-feaa42c98c3c" providerId="ADAL" clId="{63C05D88-9318-490D-907E-259D409FE604}" dt="2022-03-06T13:19:10.448" v="221" actId="2710"/>
          <ac:spMkLst>
            <pc:docMk/>
            <pc:sldMk cId="2465827153" sldId="283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5:10.307" v="482" actId="478"/>
          <ac:spMkLst>
            <pc:docMk/>
            <pc:sldMk cId="2465827153" sldId="283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19.846" v="483" actId="478"/>
        <pc:sldMkLst>
          <pc:docMk/>
          <pc:sldMk cId="3364490316" sldId="284"/>
        </pc:sldMkLst>
        <pc:spChg chg="mod">
          <ac:chgData name="Matahari Nendya" userId="1a1e95a6-b11e-4262-838a-feaa42c98c3c" providerId="ADAL" clId="{63C05D88-9318-490D-907E-259D409FE604}" dt="2022-03-06T13:20:35.798" v="251" actId="2710"/>
          <ac:spMkLst>
            <pc:docMk/>
            <pc:sldMk cId="3364490316" sldId="284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5:19.846" v="483" actId="478"/>
          <ac:spMkLst>
            <pc:docMk/>
            <pc:sldMk cId="3364490316" sldId="284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172347899" sldId="285"/>
        </pc:sldMkLst>
      </pc:sldChg>
      <pc:sldChg chg="modSp add mod">
        <pc:chgData name="Matahari Nendya" userId="1a1e95a6-b11e-4262-838a-feaa42c98c3c" providerId="ADAL" clId="{63C05D88-9318-490D-907E-259D409FE604}" dt="2022-03-06T13:21:22.092" v="267" actId="20577"/>
        <pc:sldMkLst>
          <pc:docMk/>
          <pc:sldMk cId="692318551" sldId="286"/>
        </pc:sldMkLst>
        <pc:spChg chg="mod">
          <ac:chgData name="Matahari Nendya" userId="1a1e95a6-b11e-4262-838a-feaa42c98c3c" providerId="ADAL" clId="{63C05D88-9318-490D-907E-259D409FE604}" dt="2022-03-06T13:21:22.092" v="267" actId="20577"/>
          <ac:spMkLst>
            <pc:docMk/>
            <pc:sldMk cId="692318551" sldId="28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3982834363" sldId="286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95001654" sldId="287"/>
        </pc:sldMkLst>
      </pc:sldChg>
      <pc:sldChg chg="modSp add mod">
        <pc:chgData name="Matahari Nendya" userId="1a1e95a6-b11e-4262-838a-feaa42c98c3c" providerId="ADAL" clId="{63C05D88-9318-490D-907E-259D409FE604}" dt="2022-03-06T13:32:45.667" v="433" actId="2710"/>
        <pc:sldMkLst>
          <pc:docMk/>
          <pc:sldMk cId="1433283443" sldId="287"/>
        </pc:sldMkLst>
        <pc:spChg chg="mod">
          <ac:chgData name="Matahari Nendya" userId="1a1e95a6-b11e-4262-838a-feaa42c98c3c" providerId="ADAL" clId="{63C05D88-9318-490D-907E-259D409FE604}" dt="2022-03-06T13:32:45.667" v="433" actId="2710"/>
          <ac:spMkLst>
            <pc:docMk/>
            <pc:sldMk cId="1433283443" sldId="287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304429200" sldId="288"/>
        </pc:sldMkLst>
      </pc:sldChg>
      <pc:sldChg chg="delSp modSp add mod">
        <pc:chgData name="Matahari Nendya" userId="1a1e95a6-b11e-4262-838a-feaa42c98c3c" providerId="ADAL" clId="{63C05D88-9318-490D-907E-259D409FE604}" dt="2022-03-06T13:35:21.277" v="484" actId="478"/>
        <pc:sldMkLst>
          <pc:docMk/>
          <pc:sldMk cId="3724734237" sldId="288"/>
        </pc:sldMkLst>
        <pc:spChg chg="mod">
          <ac:chgData name="Matahari Nendya" userId="1a1e95a6-b11e-4262-838a-feaa42c98c3c" providerId="ADAL" clId="{63C05D88-9318-490D-907E-259D409FE604}" dt="2022-03-06T13:20:43.254" v="253" actId="2710"/>
          <ac:spMkLst>
            <pc:docMk/>
            <pc:sldMk cId="3724734237" sldId="288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5:21.277" v="484" actId="478"/>
          <ac:spMkLst>
            <pc:docMk/>
            <pc:sldMk cId="3724734237" sldId="288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730225363" sldId="289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134699826" sldId="291"/>
        </pc:sldMkLst>
      </pc:sldChg>
      <pc:sldChg chg="delSp modSp add mod">
        <pc:chgData name="Matahari Nendya" userId="1a1e95a6-b11e-4262-838a-feaa42c98c3c" providerId="ADAL" clId="{63C05D88-9318-490D-907E-259D409FE604}" dt="2022-03-06T13:33:15.649" v="441" actId="478"/>
        <pc:sldMkLst>
          <pc:docMk/>
          <pc:sldMk cId="2018443096" sldId="292"/>
        </pc:sldMkLst>
        <pc:spChg chg="mod">
          <ac:chgData name="Matahari Nendya" userId="1a1e95a6-b11e-4262-838a-feaa42c98c3c" providerId="ADAL" clId="{63C05D88-9318-490D-907E-259D409FE604}" dt="2022-03-06T13:33:09.808" v="439" actId="404"/>
          <ac:spMkLst>
            <pc:docMk/>
            <pc:sldMk cId="2018443096" sldId="292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3:15.649" v="441" actId="478"/>
          <ac:spMkLst>
            <pc:docMk/>
            <pc:sldMk cId="2018443096" sldId="292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3:09.808" v="439" actId="404"/>
          <ac:spMkLst>
            <pc:docMk/>
            <pc:sldMk cId="2018443096" sldId="292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3:12.705" v="440" actId="1076"/>
          <ac:spMkLst>
            <pc:docMk/>
            <pc:sldMk cId="2018443096" sldId="292"/>
            <ac:spMk id="7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3:18.658" v="442" actId="478"/>
        <pc:sldMkLst>
          <pc:docMk/>
          <pc:sldMk cId="267645287" sldId="293"/>
        </pc:sldMkLst>
        <pc:spChg chg="mod">
          <ac:chgData name="Matahari Nendya" userId="1a1e95a6-b11e-4262-838a-feaa42c98c3c" providerId="ADAL" clId="{63C05D88-9318-490D-907E-259D409FE604}" dt="2022-03-06T13:32:53.582" v="435" actId="2710"/>
          <ac:spMkLst>
            <pc:docMk/>
            <pc:sldMk cId="267645287" sldId="293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3:18.658" v="442" actId="478"/>
          <ac:spMkLst>
            <pc:docMk/>
            <pc:sldMk cId="267645287" sldId="293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3:29.219" v="449" actId="27636"/>
        <pc:sldMkLst>
          <pc:docMk/>
          <pc:sldMk cId="3183946351" sldId="294"/>
        </pc:sldMkLst>
        <pc:spChg chg="mod">
          <ac:chgData name="Matahari Nendya" userId="1a1e95a6-b11e-4262-838a-feaa42c98c3c" providerId="ADAL" clId="{63C05D88-9318-490D-907E-259D409FE604}" dt="2022-03-06T13:33:29.219" v="449" actId="27636"/>
          <ac:spMkLst>
            <pc:docMk/>
            <pc:sldMk cId="3183946351" sldId="294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3:22.364" v="443" actId="478"/>
          <ac:spMkLst>
            <pc:docMk/>
            <pc:sldMk cId="3183946351" sldId="294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31.410" v="471" actId="478"/>
        <pc:sldMkLst>
          <pc:docMk/>
          <pc:sldMk cId="505053309" sldId="295"/>
        </pc:sldMkLst>
        <pc:spChg chg="mod">
          <ac:chgData name="Matahari Nendya" userId="1a1e95a6-b11e-4262-838a-feaa42c98c3c" providerId="ADAL" clId="{63C05D88-9318-490D-907E-259D409FE604}" dt="2022-03-06T13:15:22.848" v="153" actId="27636"/>
          <ac:spMkLst>
            <pc:docMk/>
            <pc:sldMk cId="505053309" sldId="295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31.410" v="471" actId="478"/>
          <ac:spMkLst>
            <pc:docMk/>
            <pc:sldMk cId="505053309" sldId="295"/>
            <ac:spMk id="4" creationId="{00000000-0000-0000-0000-000000000000}"/>
          </ac:spMkLst>
        </pc:spChg>
      </pc:sldChg>
      <pc:sldChg chg="delSp add mod">
        <pc:chgData name="Matahari Nendya" userId="1a1e95a6-b11e-4262-838a-feaa42c98c3c" providerId="ADAL" clId="{63C05D88-9318-490D-907E-259D409FE604}" dt="2022-03-06T13:34:28.518" v="470" actId="478"/>
        <pc:sldMkLst>
          <pc:docMk/>
          <pc:sldMk cId="870097963" sldId="296"/>
        </pc:sldMkLst>
        <pc:spChg chg="del">
          <ac:chgData name="Matahari Nendya" userId="1a1e95a6-b11e-4262-838a-feaa42c98c3c" providerId="ADAL" clId="{63C05D88-9318-490D-907E-259D409FE604}" dt="2022-03-06T13:34:28.518" v="470" actId="478"/>
          <ac:spMkLst>
            <pc:docMk/>
            <pc:sldMk cId="870097963" sldId="29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651608747" sldId="298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953242781" sldId="299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051904339" sldId="301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3633236878" sldId="302"/>
        </pc:sldMkLst>
      </pc:sldChg>
      <pc:sldChg chg="modSp add">
        <pc:chgData name="Matahari Nendya" userId="1a1e95a6-b11e-4262-838a-feaa42c98c3c" providerId="ADAL" clId="{63C05D88-9318-490D-907E-259D409FE604}" dt="2022-03-06T13:19:43.028" v="231" actId="2710"/>
        <pc:sldMkLst>
          <pc:docMk/>
          <pc:sldMk cId="2503344058" sldId="306"/>
        </pc:sldMkLst>
        <pc:spChg chg="mod">
          <ac:chgData name="Matahari Nendya" userId="1a1e95a6-b11e-4262-838a-feaa42c98c3c" providerId="ADAL" clId="{63C05D88-9318-490D-907E-259D409FE604}" dt="2022-03-06T13:19:43.028" v="231" actId="2710"/>
          <ac:spMkLst>
            <pc:docMk/>
            <pc:sldMk cId="2503344058" sldId="306"/>
            <ac:spMk id="56323" creationId="{00000000-0000-0000-0000-000000000000}"/>
          </ac:spMkLst>
        </pc:spChg>
      </pc:sldChg>
      <pc:sldChg chg="modSp mod">
        <pc:chgData name="Matahari Nendya" userId="1a1e95a6-b11e-4262-838a-feaa42c98c3c" providerId="ADAL" clId="{63C05D88-9318-490D-907E-259D409FE604}" dt="2022-03-06T13:33:49.781" v="462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63C05D88-9318-490D-907E-259D409FE604}" dt="2022-03-06T13:33:49.781" v="462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4138547512" sldId="313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427577450" sldId="314"/>
        </pc:sldMkLst>
      </pc:sldChg>
      <pc:sldChg chg="modSp add mod">
        <pc:chgData name="Matahari Nendya" userId="1a1e95a6-b11e-4262-838a-feaa42c98c3c" providerId="ADAL" clId="{63C05D88-9318-490D-907E-259D409FE604}" dt="2022-03-06T13:20:15.254" v="246" actId="403"/>
        <pc:sldMkLst>
          <pc:docMk/>
          <pc:sldMk cId="3742055728" sldId="314"/>
        </pc:sldMkLst>
        <pc:spChg chg="mod">
          <ac:chgData name="Matahari Nendya" userId="1a1e95a6-b11e-4262-838a-feaa42c98c3c" providerId="ADAL" clId="{63C05D88-9318-490D-907E-259D409FE604}" dt="2022-03-06T13:20:15.254" v="246" actId="403"/>
          <ac:spMkLst>
            <pc:docMk/>
            <pc:sldMk cId="3742055728" sldId="314"/>
            <ac:spMk id="137219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0:07.092" v="244" actId="20577"/>
          <ac:spMkLst>
            <pc:docMk/>
            <pc:sldMk cId="3742055728" sldId="314"/>
            <ac:spMk id="137225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20:25.758" v="249" actId="2711"/>
        <pc:sldMkLst>
          <pc:docMk/>
          <pc:sldMk cId="1272318929" sldId="316"/>
        </pc:sldMkLst>
        <pc:spChg chg="mod">
          <ac:chgData name="Matahari Nendya" userId="1a1e95a6-b11e-4262-838a-feaa42c98c3c" providerId="ADAL" clId="{63C05D88-9318-490D-907E-259D409FE604}" dt="2022-03-06T13:20:25.758" v="249" actId="2711"/>
          <ac:spMkLst>
            <pc:docMk/>
            <pc:sldMk cId="1272318929" sldId="316"/>
            <ac:spMk id="43011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20:20.354" v="248" actId="1076"/>
          <ac:picMkLst>
            <pc:docMk/>
            <pc:sldMk cId="1272318929" sldId="316"/>
            <ac:picMk id="43013" creationId="{00000000-0000-0000-0000-000000000000}"/>
          </ac:picMkLst>
        </pc:pic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557492870" sldId="316"/>
        </pc:sldMkLst>
      </pc:sldChg>
      <pc:sldChg chg="modSp add mod">
        <pc:chgData name="Matahari Nendya" userId="1a1e95a6-b11e-4262-838a-feaa42c98c3c" providerId="ADAL" clId="{63C05D88-9318-490D-907E-259D409FE604}" dt="2022-03-06T13:16:52.583" v="183" actId="2710"/>
        <pc:sldMkLst>
          <pc:docMk/>
          <pc:sldMk cId="710727304" sldId="317"/>
        </pc:sldMkLst>
        <pc:spChg chg="mod">
          <ac:chgData name="Matahari Nendya" userId="1a1e95a6-b11e-4262-838a-feaa42c98c3c" providerId="ADAL" clId="{63C05D88-9318-490D-907E-259D409FE604}" dt="2022-03-06T13:16:38.731" v="176" actId="207"/>
          <ac:spMkLst>
            <pc:docMk/>
            <pc:sldMk cId="710727304" sldId="317"/>
            <ac:spMk id="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6:52.583" v="183" actId="2710"/>
          <ac:spMkLst>
            <pc:docMk/>
            <pc:sldMk cId="710727304" sldId="317"/>
            <ac:spMk id="145411" creationId="{00000000-0000-0000-0000-000000000000}"/>
          </ac:spMkLst>
        </pc:spChg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4216539307" sldId="318"/>
        </pc:sldMkLst>
      </pc:sldChg>
      <pc:sldChg chg="add del">
        <pc:chgData name="Matahari Nendya" userId="1a1e95a6-b11e-4262-838a-feaa42c98c3c" providerId="ADAL" clId="{63C05D88-9318-490D-907E-259D409FE604}" dt="2022-03-06T13:32:34.270" v="431" actId="47"/>
        <pc:sldMkLst>
          <pc:docMk/>
          <pc:sldMk cId="1508831238" sldId="319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612308504" sldId="322"/>
        </pc:sldMkLst>
      </pc:sldChg>
      <pc:sldChg chg="modSp add mod">
        <pc:chgData name="Matahari Nendya" userId="1a1e95a6-b11e-4262-838a-feaa42c98c3c" providerId="ADAL" clId="{63C05D88-9318-490D-907E-259D409FE604}" dt="2022-03-06T13:21:01.893" v="265" actId="2710"/>
        <pc:sldMkLst>
          <pc:docMk/>
          <pc:sldMk cId="2992847988" sldId="323"/>
        </pc:sldMkLst>
        <pc:spChg chg="mod">
          <ac:chgData name="Matahari Nendya" userId="1a1e95a6-b11e-4262-838a-feaa42c98c3c" providerId="ADAL" clId="{63C05D88-9318-490D-907E-259D409FE604}" dt="2022-03-06T13:21:01.893" v="265" actId="2710"/>
          <ac:spMkLst>
            <pc:docMk/>
            <pc:sldMk cId="2992847988" sldId="323"/>
            <ac:spMk id="3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06.915" v="464" actId="478"/>
        <pc:sldMkLst>
          <pc:docMk/>
          <pc:sldMk cId="2619863836" sldId="324"/>
        </pc:sldMkLst>
        <pc:spChg chg="mod">
          <ac:chgData name="Matahari Nendya" userId="1a1e95a6-b11e-4262-838a-feaa42c98c3c" providerId="ADAL" clId="{63C05D88-9318-490D-907E-259D409FE604}" dt="2022-03-06T13:12:09.065" v="93" actId="2710"/>
          <ac:spMkLst>
            <pc:docMk/>
            <pc:sldMk cId="2619863836" sldId="324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06.915" v="464" actId="478"/>
          <ac:spMkLst>
            <pc:docMk/>
            <pc:sldMk cId="2619863836" sldId="324"/>
            <ac:spMk id="4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12:12.106" v="94" actId="1076"/>
          <ac:picMkLst>
            <pc:docMk/>
            <pc:sldMk cId="2619863836" sldId="324"/>
            <ac:picMk id="5" creationId="{4A694827-95A2-435A-A285-95E19E3BA9A8}"/>
          </ac:picMkLst>
        </pc:picChg>
        <pc:picChg chg="mod">
          <ac:chgData name="Matahari Nendya" userId="1a1e95a6-b11e-4262-838a-feaa42c98c3c" providerId="ADAL" clId="{63C05D88-9318-490D-907E-259D409FE604}" dt="2022-03-06T13:12:13.489" v="95" actId="1076"/>
          <ac:picMkLst>
            <pc:docMk/>
            <pc:sldMk cId="2619863836" sldId="324"/>
            <ac:picMk id="6" creationId="{B955F964-5F1B-444A-BCA3-E8FB7346CF8F}"/>
          </ac:picMkLst>
        </pc:picChg>
      </pc:sldChg>
      <pc:sldChg chg="delSp modSp add mod">
        <pc:chgData name="Matahari Nendya" userId="1a1e95a6-b11e-4262-838a-feaa42c98c3c" providerId="ADAL" clId="{63C05D88-9318-490D-907E-259D409FE604}" dt="2022-03-06T13:34:09.221" v="465" actId="478"/>
        <pc:sldMkLst>
          <pc:docMk/>
          <pc:sldMk cId="3712112093" sldId="325"/>
        </pc:sldMkLst>
        <pc:spChg chg="mod">
          <ac:chgData name="Matahari Nendya" userId="1a1e95a6-b11e-4262-838a-feaa42c98c3c" providerId="ADAL" clId="{63C05D88-9318-490D-907E-259D409FE604}" dt="2022-03-06T13:12:28.401" v="105" actId="27636"/>
          <ac:spMkLst>
            <pc:docMk/>
            <pc:sldMk cId="3712112093" sldId="325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09.221" v="465" actId="478"/>
          <ac:spMkLst>
            <pc:docMk/>
            <pc:sldMk cId="3712112093" sldId="325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15.151" v="467" actId="478"/>
        <pc:sldMkLst>
          <pc:docMk/>
          <pc:sldMk cId="749310828" sldId="326"/>
        </pc:sldMkLst>
        <pc:spChg chg="mod">
          <ac:chgData name="Matahari Nendya" userId="1a1e95a6-b11e-4262-838a-feaa42c98c3c" providerId="ADAL" clId="{63C05D88-9318-490D-907E-259D409FE604}" dt="2022-03-06T13:12:41.621" v="110" actId="27636"/>
          <ac:spMkLst>
            <pc:docMk/>
            <pc:sldMk cId="749310828" sldId="326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15.151" v="467" actId="478"/>
          <ac:spMkLst>
            <pc:docMk/>
            <pc:sldMk cId="749310828" sldId="326"/>
            <ac:spMk id="4" creationId="{00000000-0000-0000-0000-000000000000}"/>
          </ac:spMkLst>
        </pc:spChg>
      </pc:sldChg>
      <pc:sldChg chg="delSp modSp add mod setBg">
        <pc:chgData name="Matahari Nendya" userId="1a1e95a6-b11e-4262-838a-feaa42c98c3c" providerId="ADAL" clId="{63C05D88-9318-490D-907E-259D409FE604}" dt="2022-03-06T13:34:11.987" v="466" actId="478"/>
        <pc:sldMkLst>
          <pc:docMk/>
          <pc:sldMk cId="4213400220" sldId="327"/>
        </pc:sldMkLst>
        <pc:spChg chg="del mod">
          <ac:chgData name="Matahari Nendya" userId="1a1e95a6-b11e-4262-838a-feaa42c98c3c" providerId="ADAL" clId="{63C05D88-9318-490D-907E-259D409FE604}" dt="2022-03-06T13:34:11.987" v="466" actId="478"/>
          <ac:spMkLst>
            <pc:docMk/>
            <pc:sldMk cId="4213400220" sldId="327"/>
            <ac:spMk id="4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13:19.480" v="118" actId="1076"/>
        <pc:sldMkLst>
          <pc:docMk/>
          <pc:sldMk cId="1507588164" sldId="328"/>
        </pc:sldMkLst>
        <pc:spChg chg="mod">
          <ac:chgData name="Matahari Nendya" userId="1a1e95a6-b11e-4262-838a-feaa42c98c3c" providerId="ADAL" clId="{63C05D88-9318-490D-907E-259D409FE604}" dt="2022-03-06T13:13:12.309" v="116" actId="1076"/>
          <ac:spMkLst>
            <pc:docMk/>
            <pc:sldMk cId="1507588164" sldId="328"/>
            <ac:spMk id="6" creationId="{54374504-F5A2-41DB-9012-A94857888F8B}"/>
          </ac:spMkLst>
        </pc:spChg>
        <pc:spChg chg="mod">
          <ac:chgData name="Matahari Nendya" userId="1a1e95a6-b11e-4262-838a-feaa42c98c3c" providerId="ADAL" clId="{63C05D88-9318-490D-907E-259D409FE604}" dt="2022-03-06T13:13:16.406" v="117" actId="1076"/>
          <ac:spMkLst>
            <pc:docMk/>
            <pc:sldMk cId="1507588164" sldId="328"/>
            <ac:spMk id="7" creationId="{2A2E034F-A0C1-43F3-8AB7-7A9ABD85082C}"/>
          </ac:spMkLst>
        </pc:spChg>
        <pc:spChg chg="mod">
          <ac:chgData name="Matahari Nendya" userId="1a1e95a6-b11e-4262-838a-feaa42c98c3c" providerId="ADAL" clId="{63C05D88-9318-490D-907E-259D409FE604}" dt="2022-03-06T13:12:49.939" v="111" actId="2711"/>
          <ac:spMkLst>
            <pc:docMk/>
            <pc:sldMk cId="1507588164" sldId="328"/>
            <ac:spMk id="8" creationId="{56FC1A0E-032B-4899-9E44-78202BA2CBD7}"/>
          </ac:spMkLst>
        </pc:spChg>
        <pc:spChg chg="mod">
          <ac:chgData name="Matahari Nendya" userId="1a1e95a6-b11e-4262-838a-feaa42c98c3c" providerId="ADAL" clId="{63C05D88-9318-490D-907E-259D409FE604}" dt="2022-03-06T13:12:49.939" v="111" actId="2711"/>
          <ac:spMkLst>
            <pc:docMk/>
            <pc:sldMk cId="1507588164" sldId="328"/>
            <ac:spMk id="9" creationId="{30FEDBF7-E36B-4504-BE88-7B3486D3024D}"/>
          </ac:spMkLst>
        </pc:spChg>
        <pc:picChg chg="mod">
          <ac:chgData name="Matahari Nendya" userId="1a1e95a6-b11e-4262-838a-feaa42c98c3c" providerId="ADAL" clId="{63C05D88-9318-490D-907E-259D409FE604}" dt="2022-03-06T13:13:19.480" v="118" actId="1076"/>
          <ac:picMkLst>
            <pc:docMk/>
            <pc:sldMk cId="1507588164" sldId="328"/>
            <ac:picMk id="5" creationId="{1A09EA8F-FC23-4B88-8116-9F597DC66301}"/>
          </ac:picMkLst>
        </pc:picChg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524364043" sldId="329"/>
        </pc:sldMkLst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2068714126" sldId="330"/>
        </pc:sldMkLst>
      </pc:sldChg>
      <pc:sldChg chg="modSp add mod">
        <pc:chgData name="Matahari Nendya" userId="1a1e95a6-b11e-4262-838a-feaa42c98c3c" providerId="ADAL" clId="{63C05D88-9318-490D-907E-259D409FE604}" dt="2022-03-06T13:14:17.071" v="132" actId="20577"/>
        <pc:sldMkLst>
          <pc:docMk/>
          <pc:sldMk cId="3440490450" sldId="331"/>
        </pc:sldMkLst>
        <pc:spChg chg="mod">
          <ac:chgData name="Matahari Nendya" userId="1a1e95a6-b11e-4262-838a-feaa42c98c3c" providerId="ADAL" clId="{63C05D88-9318-490D-907E-259D409FE604}" dt="2022-03-06T13:13:27.202" v="119" actId="207"/>
          <ac:spMkLst>
            <pc:docMk/>
            <pc:sldMk cId="3440490450" sldId="331"/>
            <ac:spMk id="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4:17.071" v="132" actId="20577"/>
          <ac:spMkLst>
            <pc:docMk/>
            <pc:sldMk cId="3440490450" sldId="331"/>
            <ac:spMk id="145411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18:22.727" v="203" actId="1076"/>
        <pc:sldMkLst>
          <pc:docMk/>
          <pc:sldMk cId="1435969805" sldId="332"/>
        </pc:sldMkLst>
        <pc:spChg chg="mod">
          <ac:chgData name="Matahari Nendya" userId="1a1e95a6-b11e-4262-838a-feaa42c98c3c" providerId="ADAL" clId="{63C05D88-9318-490D-907E-259D409FE604}" dt="2022-03-06T13:18:22.727" v="203" actId="1076"/>
          <ac:spMkLst>
            <pc:docMk/>
            <pc:sldMk cId="1435969805" sldId="332"/>
            <ac:spMk id="3" creationId="{EEC5A6EB-6733-477F-94A8-605994B47506}"/>
          </ac:spMkLst>
        </pc:spChg>
        <pc:spChg chg="mod">
          <ac:chgData name="Matahari Nendya" userId="1a1e95a6-b11e-4262-838a-feaa42c98c3c" providerId="ADAL" clId="{63C05D88-9318-490D-907E-259D409FE604}" dt="2022-03-06T13:18:19.558" v="202" actId="1076"/>
          <ac:spMkLst>
            <pc:docMk/>
            <pc:sldMk cId="1435969805" sldId="332"/>
            <ac:spMk id="7" creationId="{17436CF4-3CC5-4BA0-997F-E578C84FBC5B}"/>
          </ac:spMkLst>
        </pc:spChg>
        <pc:picChg chg="mod">
          <ac:chgData name="Matahari Nendya" userId="1a1e95a6-b11e-4262-838a-feaa42c98c3c" providerId="ADAL" clId="{63C05D88-9318-490D-907E-259D409FE604}" dt="2022-03-06T13:18:19.558" v="202" actId="1076"/>
          <ac:picMkLst>
            <pc:docMk/>
            <pc:sldMk cId="1435969805" sldId="332"/>
            <ac:picMk id="5" creationId="{C60D28A1-6010-4626-9364-12072A17DAA5}"/>
          </ac:picMkLst>
        </pc:picChg>
        <pc:picChg chg="mod">
          <ac:chgData name="Matahari Nendya" userId="1a1e95a6-b11e-4262-838a-feaa42c98c3c" providerId="ADAL" clId="{63C05D88-9318-490D-907E-259D409FE604}" dt="2022-03-06T13:18:19.558" v="202" actId="1076"/>
          <ac:picMkLst>
            <pc:docMk/>
            <pc:sldMk cId="1435969805" sldId="332"/>
            <ac:picMk id="6" creationId="{2B1C37F5-35F7-445A-9EDB-0DC83DCB1135}"/>
          </ac:picMkLst>
        </pc:picChg>
        <pc:picChg chg="mod">
          <ac:chgData name="Matahari Nendya" userId="1a1e95a6-b11e-4262-838a-feaa42c98c3c" providerId="ADAL" clId="{63C05D88-9318-490D-907E-259D409FE604}" dt="2022-03-06T13:18:19.558" v="202" actId="1076"/>
          <ac:picMkLst>
            <pc:docMk/>
            <pc:sldMk cId="1435969805" sldId="332"/>
            <ac:picMk id="8" creationId="{4B035B7E-905E-4357-A30C-DF9CA918B302}"/>
          </ac:picMkLst>
        </pc:picChg>
      </pc:sldChg>
      <pc:sldChg chg="modSp add mod">
        <pc:chgData name="Matahari Nendya" userId="1a1e95a6-b11e-4262-838a-feaa42c98c3c" providerId="ADAL" clId="{63C05D88-9318-490D-907E-259D409FE604}" dt="2022-03-06T13:18:25.557" v="204" actId="1076"/>
        <pc:sldMkLst>
          <pc:docMk/>
          <pc:sldMk cId="2606524512" sldId="333"/>
        </pc:sldMkLst>
        <pc:picChg chg="mod">
          <ac:chgData name="Matahari Nendya" userId="1a1e95a6-b11e-4262-838a-feaa42c98c3c" providerId="ADAL" clId="{63C05D88-9318-490D-907E-259D409FE604}" dt="2022-03-06T13:18:25.557" v="204" actId="1076"/>
          <ac:picMkLst>
            <pc:docMk/>
            <pc:sldMk cId="2606524512" sldId="333"/>
            <ac:picMk id="5" creationId="{CFC400F5-EB86-487F-945D-AD75E3397A1D}"/>
          </ac:picMkLst>
        </pc:picChg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837767463" sldId="334"/>
        </pc:sldMkLst>
      </pc:sldChg>
      <pc:sldChg chg="modSp add mod">
        <pc:chgData name="Matahari Nendya" userId="1a1e95a6-b11e-4262-838a-feaa42c98c3c" providerId="ADAL" clId="{63C05D88-9318-490D-907E-259D409FE604}" dt="2022-03-06T13:34:46.886" v="475" actId="1076"/>
        <pc:sldMkLst>
          <pc:docMk/>
          <pc:sldMk cId="422071255" sldId="335"/>
        </pc:sldMkLst>
        <pc:picChg chg="mod">
          <ac:chgData name="Matahari Nendya" userId="1a1e95a6-b11e-4262-838a-feaa42c98c3c" providerId="ADAL" clId="{63C05D88-9318-490D-907E-259D409FE604}" dt="2022-03-06T13:34:46.886" v="475" actId="1076"/>
          <ac:picMkLst>
            <pc:docMk/>
            <pc:sldMk cId="422071255" sldId="335"/>
            <ac:picMk id="5" creationId="{D250EADC-185D-40FA-93A9-E79A87B04D0A}"/>
          </ac:picMkLst>
        </pc:picChg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1541570175" sldId="336"/>
        </pc:sldMkLst>
      </pc:sldChg>
      <pc:sldChg chg="modSp add mod">
        <pc:chgData name="Matahari Nendya" userId="1a1e95a6-b11e-4262-838a-feaa42c98c3c" providerId="ADAL" clId="{63C05D88-9318-490D-907E-259D409FE604}" dt="2022-03-06T13:19:48.674" v="232" actId="1076"/>
        <pc:sldMkLst>
          <pc:docMk/>
          <pc:sldMk cId="3369838958" sldId="337"/>
        </pc:sldMkLst>
        <pc:picChg chg="mod">
          <ac:chgData name="Matahari Nendya" userId="1a1e95a6-b11e-4262-838a-feaa42c98c3c" providerId="ADAL" clId="{63C05D88-9318-490D-907E-259D409FE604}" dt="2022-03-06T13:19:48.674" v="232" actId="1076"/>
          <ac:picMkLst>
            <pc:docMk/>
            <pc:sldMk cId="3369838958" sldId="337"/>
            <ac:picMk id="5" creationId="{61474068-705F-4A74-B6B1-5EF8474AD41F}"/>
          </ac:picMkLst>
        </pc:picChg>
      </pc:sldChg>
      <pc:sldChg chg="modSp add mod">
        <pc:chgData name="Matahari Nendya" userId="1a1e95a6-b11e-4262-838a-feaa42c98c3c" providerId="ADAL" clId="{63C05D88-9318-490D-907E-259D409FE604}" dt="2022-03-06T13:21:08.377" v="266" actId="1076"/>
        <pc:sldMkLst>
          <pc:docMk/>
          <pc:sldMk cId="3775651797" sldId="338"/>
        </pc:sldMkLst>
        <pc:picChg chg="mod">
          <ac:chgData name="Matahari Nendya" userId="1a1e95a6-b11e-4262-838a-feaa42c98c3c" providerId="ADAL" clId="{63C05D88-9318-490D-907E-259D409FE604}" dt="2022-03-06T13:21:08.377" v="266" actId="1076"/>
          <ac:picMkLst>
            <pc:docMk/>
            <pc:sldMk cId="3775651797" sldId="338"/>
            <ac:picMk id="5" creationId="{2B094414-B301-4A1F-92BF-85D5041FF634}"/>
          </ac:picMkLst>
        </pc:picChg>
        <pc:picChg chg="mod">
          <ac:chgData name="Matahari Nendya" userId="1a1e95a6-b11e-4262-838a-feaa42c98c3c" providerId="ADAL" clId="{63C05D88-9318-490D-907E-259D409FE604}" dt="2022-03-06T13:21:08.377" v="266" actId="1076"/>
          <ac:picMkLst>
            <pc:docMk/>
            <pc:sldMk cId="3775651797" sldId="338"/>
            <ac:picMk id="6" creationId="{C8EF0419-59DD-459A-AD93-211E08F07EB3}"/>
          </ac:picMkLst>
        </pc:picChg>
      </pc:sldChg>
      <pc:sldChg chg="delSp add mod">
        <pc:chgData name="Matahari Nendya" userId="1a1e95a6-b11e-4262-838a-feaa42c98c3c" providerId="ADAL" clId="{63C05D88-9318-490D-907E-259D409FE604}" dt="2022-03-06T13:35:35.327" v="485" actId="478"/>
        <pc:sldMkLst>
          <pc:docMk/>
          <pc:sldMk cId="3138744013" sldId="340"/>
        </pc:sldMkLst>
        <pc:spChg chg="del">
          <ac:chgData name="Matahari Nendya" userId="1a1e95a6-b11e-4262-838a-feaa42c98c3c" providerId="ADAL" clId="{63C05D88-9318-490D-907E-259D409FE604}" dt="2022-03-06T13:35:35.327" v="485" actId="478"/>
          <ac:spMkLst>
            <pc:docMk/>
            <pc:sldMk cId="3138744013" sldId="340"/>
            <ac:spMk id="4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24:57.290" v="306" actId="1076"/>
        <pc:sldMkLst>
          <pc:docMk/>
          <pc:sldMk cId="3882865008" sldId="341"/>
        </pc:sldMkLst>
        <pc:spChg chg="mod">
          <ac:chgData name="Matahari Nendya" userId="1a1e95a6-b11e-4262-838a-feaa42c98c3c" providerId="ADAL" clId="{63C05D88-9318-490D-907E-259D409FE604}" dt="2022-03-06T13:24:44.672" v="301" actId="27636"/>
          <ac:spMkLst>
            <pc:docMk/>
            <pc:sldMk cId="3882865008" sldId="341"/>
            <ac:spMk id="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4:50.192" v="303" actId="1036"/>
          <ac:spMkLst>
            <pc:docMk/>
            <pc:sldMk cId="3882865008" sldId="341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4:54.287" v="305" actId="1037"/>
          <ac:spMkLst>
            <pc:docMk/>
            <pc:sldMk cId="3882865008" sldId="341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4:57.290" v="306" actId="1076"/>
          <ac:spMkLst>
            <pc:docMk/>
            <pc:sldMk cId="3882865008" sldId="341"/>
            <ac:spMk id="8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38.030" v="486" actId="478"/>
        <pc:sldMkLst>
          <pc:docMk/>
          <pc:sldMk cId="419247217" sldId="342"/>
        </pc:sldMkLst>
        <pc:spChg chg="mod">
          <ac:chgData name="Matahari Nendya" userId="1a1e95a6-b11e-4262-838a-feaa42c98c3c" providerId="ADAL" clId="{63C05D88-9318-490D-907E-259D409FE604}" dt="2022-03-06T13:23:24.567" v="289" actId="27636"/>
          <ac:spMkLst>
            <pc:docMk/>
            <pc:sldMk cId="419247217" sldId="342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5:38.030" v="486" actId="478"/>
          <ac:spMkLst>
            <pc:docMk/>
            <pc:sldMk cId="419247217" sldId="342"/>
            <ac:spMk id="4" creationId="{00000000-0000-0000-0000-000000000000}"/>
          </ac:spMkLst>
        </pc:spChg>
      </pc:sldChg>
      <pc:sldChg chg="delSp modSp add mod modAnim">
        <pc:chgData name="Matahari Nendya" userId="1a1e95a6-b11e-4262-838a-feaa42c98c3c" providerId="ADAL" clId="{63C05D88-9318-490D-907E-259D409FE604}" dt="2022-03-06T13:25:11.208" v="311" actId="404"/>
        <pc:sldMkLst>
          <pc:docMk/>
          <pc:sldMk cId="3380202125" sldId="343"/>
        </pc:sldMkLst>
        <pc:spChg chg="del">
          <ac:chgData name="Matahari Nendya" userId="1a1e95a6-b11e-4262-838a-feaa42c98c3c" providerId="ADAL" clId="{63C05D88-9318-490D-907E-259D409FE604}" dt="2022-03-06T13:24:26.145" v="296" actId="478"/>
          <ac:spMkLst>
            <pc:docMk/>
            <pc:sldMk cId="3380202125" sldId="343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3:58.695" v="290" actId="2711"/>
          <ac:spMkLst>
            <pc:docMk/>
            <pc:sldMk cId="3380202125" sldId="343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3:58.695" v="290" actId="2711"/>
          <ac:spMkLst>
            <pc:docMk/>
            <pc:sldMk cId="3380202125" sldId="343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3:58.695" v="290" actId="2711"/>
          <ac:spMkLst>
            <pc:docMk/>
            <pc:sldMk cId="3380202125" sldId="343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3:58.695" v="290" actId="2711"/>
          <ac:spMkLst>
            <pc:docMk/>
            <pc:sldMk cId="3380202125" sldId="343"/>
            <ac:spMk id="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3:58.695" v="290" actId="2711"/>
          <ac:spMkLst>
            <pc:docMk/>
            <pc:sldMk cId="3380202125" sldId="343"/>
            <ac:spMk id="9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5:03.924" v="307" actId="14100"/>
          <ac:spMkLst>
            <pc:docMk/>
            <pc:sldMk cId="3380202125" sldId="343"/>
            <ac:spMk id="10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5:11.208" v="311" actId="404"/>
          <ac:spMkLst>
            <pc:docMk/>
            <pc:sldMk cId="3380202125" sldId="343"/>
            <ac:spMk id="12" creationId="{00000000-0000-0000-0000-000000000000}"/>
          </ac:spMkLst>
        </pc:spChg>
        <pc:grpChg chg="del mod ord">
          <ac:chgData name="Matahari Nendya" userId="1a1e95a6-b11e-4262-838a-feaa42c98c3c" providerId="ADAL" clId="{63C05D88-9318-490D-907E-259D409FE604}" dt="2022-03-06T13:24:22.356" v="295" actId="165"/>
          <ac:grpSpMkLst>
            <pc:docMk/>
            <pc:sldMk cId="3380202125" sldId="343"/>
            <ac:grpSpMk id="3" creationId="{00000000-0000-0000-0000-000000000000}"/>
          </ac:grpSpMkLst>
        </pc:grpChg>
        <pc:cxnChg chg="mod topLvl">
          <ac:chgData name="Matahari Nendya" userId="1a1e95a6-b11e-4262-838a-feaa42c98c3c" providerId="ADAL" clId="{63C05D88-9318-490D-907E-259D409FE604}" dt="2022-03-06T13:25:11.208" v="311" actId="404"/>
          <ac:cxnSpMkLst>
            <pc:docMk/>
            <pc:sldMk cId="3380202125" sldId="343"/>
            <ac:cxnSpMk id="11" creationId="{00000000-0000-0000-0000-000000000000}"/>
          </ac:cxnSpMkLst>
        </pc:cxnChg>
      </pc:sldChg>
      <pc:sldChg chg="delSp modSp add mod">
        <pc:chgData name="Matahari Nendya" userId="1a1e95a6-b11e-4262-838a-feaa42c98c3c" providerId="ADAL" clId="{63C05D88-9318-490D-907E-259D409FE604}" dt="2022-03-06T13:29:35.168" v="381" actId="478"/>
        <pc:sldMkLst>
          <pc:docMk/>
          <pc:sldMk cId="2483372821" sldId="344"/>
        </pc:sldMkLst>
        <pc:spChg chg="mod">
          <ac:chgData name="Matahari Nendya" userId="1a1e95a6-b11e-4262-838a-feaa42c98c3c" providerId="ADAL" clId="{63C05D88-9318-490D-907E-259D409FE604}" dt="2022-03-06T13:26:41.799" v="340" actId="27636"/>
          <ac:spMkLst>
            <pc:docMk/>
            <pc:sldMk cId="2483372821" sldId="344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29:35.168" v="381" actId="478"/>
          <ac:spMkLst>
            <pc:docMk/>
            <pc:sldMk cId="2483372821" sldId="344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29:27.471" v="379" actId="478"/>
        <pc:sldMkLst>
          <pc:docMk/>
          <pc:sldMk cId="810593659" sldId="345"/>
        </pc:sldMkLst>
        <pc:spChg chg="mod">
          <ac:chgData name="Matahari Nendya" userId="1a1e95a6-b11e-4262-838a-feaa42c98c3c" providerId="ADAL" clId="{63C05D88-9318-490D-907E-259D409FE604}" dt="2022-03-06T13:29:24.012" v="378" actId="27636"/>
          <ac:spMkLst>
            <pc:docMk/>
            <pc:sldMk cId="810593659" sldId="345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29:27.471" v="379" actId="478"/>
          <ac:spMkLst>
            <pc:docMk/>
            <pc:sldMk cId="810593659" sldId="345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52.048" v="489" actId="478"/>
        <pc:sldMkLst>
          <pc:docMk/>
          <pc:sldMk cId="2815024131" sldId="346"/>
        </pc:sldMkLst>
        <pc:spChg chg="del">
          <ac:chgData name="Matahari Nendya" userId="1a1e95a6-b11e-4262-838a-feaa42c98c3c" providerId="ADAL" clId="{63C05D88-9318-490D-907E-259D409FE604}" dt="2022-03-06T13:35:52.048" v="489" actId="478"/>
          <ac:spMkLst>
            <pc:docMk/>
            <pc:sldMk cId="2815024131" sldId="346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12.369" v="386" actId="2711"/>
          <ac:spMkLst>
            <pc:docMk/>
            <pc:sldMk cId="2815024131" sldId="346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05.553" v="384" actId="2711"/>
          <ac:spMkLst>
            <pc:docMk/>
            <pc:sldMk cId="2815024131" sldId="346"/>
            <ac:spMk id="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1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22.596" v="390" actId="2711"/>
          <ac:spMkLst>
            <pc:docMk/>
            <pc:sldMk cId="2815024131" sldId="346"/>
            <ac:spMk id="1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1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22.596" v="390" actId="2711"/>
          <ac:spMkLst>
            <pc:docMk/>
            <pc:sldMk cId="2815024131" sldId="346"/>
            <ac:spMk id="1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1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15.607" v="387" actId="1076"/>
          <ac:spMkLst>
            <pc:docMk/>
            <pc:sldMk cId="2815024131" sldId="346"/>
            <ac:spMk id="1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27.159" v="391" actId="1076"/>
          <ac:spMkLst>
            <pc:docMk/>
            <pc:sldMk cId="2815024131" sldId="346"/>
            <ac:spMk id="1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2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26" creationId="{00000000-0000-0000-0000-000000000000}"/>
          </ac:spMkLst>
        </pc:spChg>
        <pc:cxnChg chg="mod">
          <ac:chgData name="Matahari Nendya" userId="1a1e95a6-b11e-4262-838a-feaa42c98c3c" providerId="ADAL" clId="{63C05D88-9318-490D-907E-259D409FE604}" dt="2022-03-06T13:30:15.607" v="387" actId="1076"/>
          <ac:cxnSpMkLst>
            <pc:docMk/>
            <pc:sldMk cId="2815024131" sldId="346"/>
            <ac:cxnSpMk id="19" creationId="{00000000-0000-0000-0000-000000000000}"/>
          </ac:cxnSpMkLst>
        </pc:cxnChg>
        <pc:cxnChg chg="mod">
          <ac:chgData name="Matahari Nendya" userId="1a1e95a6-b11e-4262-838a-feaa42c98c3c" providerId="ADAL" clId="{63C05D88-9318-490D-907E-259D409FE604}" dt="2022-03-06T13:30:27.159" v="391" actId="1076"/>
          <ac:cxnSpMkLst>
            <pc:docMk/>
            <pc:sldMk cId="2815024131" sldId="346"/>
            <ac:cxnSpMk id="25" creationId="{00000000-0000-0000-0000-000000000000}"/>
          </ac:cxnSpMkLst>
        </pc:cxnChg>
      </pc:sldChg>
      <pc:sldChg chg="delSp modSp add mod">
        <pc:chgData name="Matahari Nendya" userId="1a1e95a6-b11e-4262-838a-feaa42c98c3c" providerId="ADAL" clId="{63C05D88-9318-490D-907E-259D409FE604}" dt="2022-03-06T13:35:54.019" v="490" actId="478"/>
        <pc:sldMkLst>
          <pc:docMk/>
          <pc:sldMk cId="1816536419" sldId="347"/>
        </pc:sldMkLst>
        <pc:spChg chg="del">
          <ac:chgData name="Matahari Nendya" userId="1a1e95a6-b11e-4262-838a-feaa42c98c3c" providerId="ADAL" clId="{63C05D88-9318-490D-907E-259D409FE604}" dt="2022-03-06T13:35:54.019" v="490" actId="478"/>
          <ac:spMkLst>
            <pc:docMk/>
            <pc:sldMk cId="1816536419" sldId="347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1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2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2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2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2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29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3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32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55.694" v="491" actId="478"/>
        <pc:sldMkLst>
          <pc:docMk/>
          <pc:sldMk cId="474724137" sldId="348"/>
        </pc:sldMkLst>
        <pc:spChg chg="del">
          <ac:chgData name="Matahari Nendya" userId="1a1e95a6-b11e-4262-838a-feaa42c98c3c" providerId="ADAL" clId="{63C05D88-9318-490D-907E-259D409FE604}" dt="2022-03-06T13:35:55.694" v="491" actId="478"/>
          <ac:spMkLst>
            <pc:docMk/>
            <pc:sldMk cId="474724137" sldId="348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1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1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1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3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3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36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31:15.639" v="397" actId="1076"/>
        <pc:sldMkLst>
          <pc:docMk/>
          <pc:sldMk cId="4185045150" sldId="349"/>
        </pc:sldMkLst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3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3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3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9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5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5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5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55" creationId="{00000000-0000-0000-0000-000000000000}"/>
          </ac:spMkLst>
        </pc:spChg>
        <pc:grpChg chg="mod">
          <ac:chgData name="Matahari Nendya" userId="1a1e95a6-b11e-4262-838a-feaa42c98c3c" providerId="ADAL" clId="{63C05D88-9318-490D-907E-259D409FE604}" dt="2022-03-06T13:31:15.639" v="397" actId="1076"/>
          <ac:grpSpMkLst>
            <pc:docMk/>
            <pc:sldMk cId="4185045150" sldId="349"/>
            <ac:grpSpMk id="6" creationId="{00000000-0000-0000-0000-000000000000}"/>
          </ac:grpSpMkLst>
        </pc:grpChg>
        <pc:grpChg chg="mod">
          <ac:chgData name="Matahari Nendya" userId="1a1e95a6-b11e-4262-838a-feaa42c98c3c" providerId="ADAL" clId="{63C05D88-9318-490D-907E-259D409FE604}" dt="2022-03-06T13:31:15.639" v="397" actId="1076"/>
          <ac:grpSpMkLst>
            <pc:docMk/>
            <pc:sldMk cId="4185045150" sldId="349"/>
            <ac:grpSpMk id="7" creationId="{00000000-0000-0000-0000-000000000000}"/>
          </ac:grpSpMkLst>
        </pc:grpChg>
      </pc:sldChg>
      <pc:sldChg chg="modSp add mod">
        <pc:chgData name="Matahari Nendya" userId="1a1e95a6-b11e-4262-838a-feaa42c98c3c" providerId="ADAL" clId="{63C05D88-9318-490D-907E-259D409FE604}" dt="2022-03-06T13:31:10.510" v="396" actId="1076"/>
        <pc:sldMkLst>
          <pc:docMk/>
          <pc:sldMk cId="532382588" sldId="350"/>
        </pc:sldMkLst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3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3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3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9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5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5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5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55" creationId="{00000000-0000-0000-0000-000000000000}"/>
          </ac:spMkLst>
        </pc:spChg>
        <pc:grpChg chg="mod">
          <ac:chgData name="Matahari Nendya" userId="1a1e95a6-b11e-4262-838a-feaa42c98c3c" providerId="ADAL" clId="{63C05D88-9318-490D-907E-259D409FE604}" dt="2022-03-06T13:31:10.510" v="396" actId="1076"/>
          <ac:grpSpMkLst>
            <pc:docMk/>
            <pc:sldMk cId="532382588" sldId="350"/>
            <ac:grpSpMk id="6" creationId="{00000000-0000-0000-0000-000000000000}"/>
          </ac:grpSpMkLst>
        </pc:grpChg>
        <pc:grpChg chg="mod">
          <ac:chgData name="Matahari Nendya" userId="1a1e95a6-b11e-4262-838a-feaa42c98c3c" providerId="ADAL" clId="{63C05D88-9318-490D-907E-259D409FE604}" dt="2022-03-06T13:31:10.510" v="396" actId="1076"/>
          <ac:grpSpMkLst>
            <pc:docMk/>
            <pc:sldMk cId="532382588" sldId="350"/>
            <ac:grpSpMk id="7" creationId="{00000000-0000-0000-0000-000000000000}"/>
          </ac:grpSpMkLst>
        </pc:grpChg>
      </pc:sldChg>
      <pc:sldChg chg="modSp add mod">
        <pc:chgData name="Matahari Nendya" userId="1a1e95a6-b11e-4262-838a-feaa42c98c3c" providerId="ADAL" clId="{63C05D88-9318-490D-907E-259D409FE604}" dt="2022-03-06T13:36:19.636" v="501" actId="403"/>
        <pc:sldMkLst>
          <pc:docMk/>
          <pc:sldMk cId="1145510339" sldId="351"/>
        </pc:sldMkLst>
        <pc:spChg chg="mod">
          <ac:chgData name="Matahari Nendya" userId="1a1e95a6-b11e-4262-838a-feaa42c98c3c" providerId="ADAL" clId="{63C05D88-9318-490D-907E-259D409FE604}" dt="2022-03-06T13:36:19.636" v="501" actId="403"/>
          <ac:spMkLst>
            <pc:docMk/>
            <pc:sldMk cId="1145510339" sldId="351"/>
            <ac:spMk id="6" creationId="{6147AE1C-61DE-4400-AD8C-9583487EF634}"/>
          </ac:spMkLst>
        </pc:spChg>
      </pc:sldChg>
      <pc:sldChg chg="modSp add mod">
        <pc:chgData name="Matahari Nendya" userId="1a1e95a6-b11e-4262-838a-feaa42c98c3c" providerId="ADAL" clId="{63C05D88-9318-490D-907E-259D409FE604}" dt="2022-03-06T13:18:32.989" v="208" actId="404"/>
        <pc:sldMkLst>
          <pc:docMk/>
          <pc:sldMk cId="155848026" sldId="352"/>
        </pc:sldMkLst>
        <pc:spChg chg="mod">
          <ac:chgData name="Matahari Nendya" userId="1a1e95a6-b11e-4262-838a-feaa42c98c3c" providerId="ADAL" clId="{63C05D88-9318-490D-907E-259D409FE604}" dt="2022-03-06T13:18:32.989" v="208" actId="404"/>
          <ac:spMkLst>
            <pc:docMk/>
            <pc:sldMk cId="155848026" sldId="352"/>
            <ac:spMk id="3" creationId="{4813A964-F78F-43A9-8C44-14C1A4DD17C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3765108810" sldId="370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615968981" sldId="371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022385923" sldId="372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652313538" sldId="373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3549542739" sldId="377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4252164367" sldId="378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4238888117" sldId="379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664396562" sldId="380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626523932" sldId="383"/>
        </pc:sldMkLst>
      </pc:sldChg>
      <pc:sldChg chg="modSp mod">
        <pc:chgData name="Matahari Nendya" userId="1a1e95a6-b11e-4262-838a-feaa42c98c3c" providerId="ADAL" clId="{63C05D88-9318-490D-907E-259D409FE604}" dt="2022-03-06T13:38:15.078" v="595" actId="20577"/>
        <pc:sldMkLst>
          <pc:docMk/>
          <pc:sldMk cId="3316030870" sldId="384"/>
        </pc:sldMkLst>
        <pc:spChg chg="mod">
          <ac:chgData name="Matahari Nendya" userId="1a1e95a6-b11e-4262-838a-feaa42c98c3c" providerId="ADAL" clId="{63C05D88-9318-490D-907E-259D409FE604}" dt="2022-03-06T13:38:15.078" v="595" actId="20577"/>
          <ac:spMkLst>
            <pc:docMk/>
            <pc:sldMk cId="3316030870" sldId="384"/>
            <ac:spMk id="3" creationId="{B9D2BBCB-20F7-462D-A03B-E7E51030D207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211750611" sldId="385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673958323" sldId="386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030975466" sldId="387"/>
        </pc:sldMkLst>
      </pc:sldChg>
      <pc:sldChg chg="addSp modSp ord">
        <pc:chgData name="Matahari Nendya" userId="1a1e95a6-b11e-4262-838a-feaa42c98c3c" providerId="ADAL" clId="{63C05D88-9318-490D-907E-259D409FE604}" dt="2022-03-06T13:17:45.819" v="192"/>
        <pc:sldMkLst>
          <pc:docMk/>
          <pc:sldMk cId="136744209" sldId="388"/>
        </pc:sldMkLst>
        <pc:spChg chg="add mod">
          <ac:chgData name="Matahari Nendya" userId="1a1e95a6-b11e-4262-838a-feaa42c98c3c" providerId="ADAL" clId="{63C05D88-9318-490D-907E-259D409FE604}" dt="2022-03-06T13:17:45.819" v="192"/>
          <ac:spMkLst>
            <pc:docMk/>
            <pc:sldMk cId="136744209" sldId="388"/>
            <ac:spMk id="3" creationId="{22483AC6-72EF-4ACD-9E1C-153D09C77D5F}"/>
          </ac:spMkLst>
        </pc:spChg>
      </pc:sldChg>
      <pc:sldChg chg="modSp add">
        <pc:chgData name="Matahari Nendya" userId="1a1e95a6-b11e-4262-838a-feaa42c98c3c" providerId="ADAL" clId="{63C05D88-9318-490D-907E-259D409FE604}" dt="2022-03-06T13:21:39.150" v="268" actId="255"/>
        <pc:sldMkLst>
          <pc:docMk/>
          <pc:sldMk cId="0" sldId="389"/>
        </pc:sldMkLst>
        <pc:spChg chg="mod">
          <ac:chgData name="Matahari Nendya" userId="1a1e95a6-b11e-4262-838a-feaa42c98c3c" providerId="ADAL" clId="{63C05D88-9318-490D-907E-259D409FE604}" dt="2022-03-06T13:21:39.150" v="268" actId="255"/>
          <ac:spMkLst>
            <pc:docMk/>
            <pc:sldMk cId="0" sldId="389"/>
            <ac:spMk id="108547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505985030" sldId="389"/>
        </pc:sldMkLst>
      </pc:sldChg>
      <pc:sldChg chg="add">
        <pc:chgData name="Matahari Nendya" userId="1a1e95a6-b11e-4262-838a-feaa42c98c3c" providerId="ADAL" clId="{63C05D88-9318-490D-907E-259D409FE604}" dt="2022-03-06T13:17:27.821" v="189" actId="2890"/>
        <pc:sldMkLst>
          <pc:docMk/>
          <pc:sldMk cId="3696875817" sldId="390"/>
        </pc:sldMkLst>
      </pc:sldChg>
      <pc:sldChg chg="add">
        <pc:chgData name="Matahari Nendya" userId="1a1e95a6-b11e-4262-838a-feaa42c98c3c" providerId="ADAL" clId="{63C05D88-9318-490D-907E-259D409FE604}" dt="2022-03-06T13:32:32.259" v="430"/>
        <pc:sldMkLst>
          <pc:docMk/>
          <pc:sldMk cId="3206970417" sldId="391"/>
        </pc:sldMkLst>
      </pc:sldChg>
      <pc:sldChg chg="add del">
        <pc:chgData name="Matahari Nendya" userId="1a1e95a6-b11e-4262-838a-feaa42c98c3c" providerId="ADAL" clId="{63C05D88-9318-490D-907E-259D409FE604}" dt="2022-03-06T13:32:22.724" v="429" actId="2696"/>
        <pc:sldMkLst>
          <pc:docMk/>
          <pc:sldMk cId="3518041910" sldId="391"/>
        </pc:sldMkLst>
      </pc:sldChg>
      <pc:sldMasterChg chg="delSldLayout">
        <pc:chgData name="Matahari Nendya" userId="1a1e95a6-b11e-4262-838a-feaa42c98c3c" providerId="ADAL" clId="{63C05D88-9318-490D-907E-259D409FE604}" dt="2022-03-06T13:32:34.270" v="431" actId="47"/>
        <pc:sldMasterMkLst>
          <pc:docMk/>
          <pc:sldMasterMk cId="3839803590" sldId="2147483648"/>
        </pc:sldMasterMkLst>
        <pc:sldLayoutChg chg="del">
          <pc:chgData name="Matahari Nendya" userId="1a1e95a6-b11e-4262-838a-feaa42c98c3c" providerId="ADAL" clId="{63C05D88-9318-490D-907E-259D409FE604}" dt="2022-03-06T13:11:10.805" v="73" actId="47"/>
          <pc:sldLayoutMkLst>
            <pc:docMk/>
            <pc:sldMasterMk cId="3839803590" sldId="2147483648"/>
            <pc:sldLayoutMk cId="214018981" sldId="2147483672"/>
          </pc:sldLayoutMkLst>
        </pc:sldLayoutChg>
        <pc:sldLayoutChg chg="del">
          <pc:chgData name="Matahari Nendya" userId="1a1e95a6-b11e-4262-838a-feaa42c98c3c" providerId="ADAL" clId="{63C05D88-9318-490D-907E-259D409FE604}" dt="2022-03-06T13:32:34.270" v="431" actId="47"/>
          <pc:sldLayoutMkLst>
            <pc:docMk/>
            <pc:sldMasterMk cId="3839803590" sldId="2147483648"/>
            <pc:sldLayoutMk cId="633142799" sldId="2147483677"/>
          </pc:sldLayoutMkLst>
        </pc:sldLayoutChg>
      </pc:sldMasterChg>
    </pc:docChg>
  </pc:docChgLst>
  <pc:docChgLst>
    <pc:chgData name="Matahari Nendya" userId="1a1e95a6-b11e-4262-838a-feaa42c98c3c" providerId="ADAL" clId="{5F65DD34-F28E-EC45-9AAB-DBE97F8BEFE5}"/>
    <pc:docChg chg="custSel modSld modMainMaster">
      <pc:chgData name="Matahari Nendya" userId="1a1e95a6-b11e-4262-838a-feaa42c98c3c" providerId="ADAL" clId="{5F65DD34-F28E-EC45-9AAB-DBE97F8BEFE5}" dt="2022-02-05T19:58:29.528" v="2" actId="478"/>
      <pc:docMkLst>
        <pc:docMk/>
      </pc:docMkLst>
      <pc:sldChg chg="modAnim">
        <pc:chgData name="Matahari Nendya" userId="1a1e95a6-b11e-4262-838a-feaa42c98c3c" providerId="ADAL" clId="{5F65DD34-F28E-EC45-9AAB-DBE97F8BEFE5}" dt="2022-02-05T19:57:42.237" v="0" actId="478"/>
        <pc:sldMkLst>
          <pc:docMk/>
          <pc:sldMk cId="2977814846" sldId="256"/>
        </pc:sldMkLst>
      </pc:sldChg>
      <pc:sldMasterChg chg="delSp mod modSldLayout">
        <pc:chgData name="Matahari Nendya" userId="1a1e95a6-b11e-4262-838a-feaa42c98c3c" providerId="ADAL" clId="{5F65DD34-F28E-EC45-9AAB-DBE97F8BEFE5}" dt="2022-02-05T19:58:29.528" v="2" actId="478"/>
        <pc:sldMasterMkLst>
          <pc:docMk/>
          <pc:sldMasterMk cId="3839803590" sldId="2147483648"/>
        </pc:sldMasterMkLst>
        <pc:picChg chg="del">
          <ac:chgData name="Matahari Nendya" userId="1a1e95a6-b11e-4262-838a-feaa42c98c3c" providerId="ADAL" clId="{5F65DD34-F28E-EC45-9AAB-DBE97F8BEFE5}" dt="2022-02-05T19:58:24.898" v="1" actId="478"/>
          <ac:picMkLst>
            <pc:docMk/>
            <pc:sldMasterMk cId="3839803590" sldId="2147483648"/>
            <ac:picMk id="14" creationId="{00000000-0000-0000-0000-000000000000}"/>
          </ac:picMkLst>
        </pc:picChg>
        <pc:sldLayoutChg chg="delSp mod modAnim">
          <pc:chgData name="Matahari Nendya" userId="1a1e95a6-b11e-4262-838a-feaa42c98c3c" providerId="ADAL" clId="{5F65DD34-F28E-EC45-9AAB-DBE97F8BEFE5}" dt="2022-02-05T19:58:29.528" v="2" actId="478"/>
          <pc:sldLayoutMkLst>
            <pc:docMk/>
            <pc:sldMasterMk cId="3839803590" sldId="2147483648"/>
            <pc:sldLayoutMk cId="1036379758" sldId="2147483659"/>
          </pc:sldLayoutMkLst>
          <pc:picChg chg="del">
            <ac:chgData name="Matahari Nendya" userId="1a1e95a6-b11e-4262-838a-feaa42c98c3c" providerId="ADAL" clId="{5F65DD34-F28E-EC45-9AAB-DBE97F8BEFE5}" dt="2022-02-05T19:58:29.528" v="2" actId="478"/>
            <ac:picMkLst>
              <pc:docMk/>
              <pc:sldMasterMk cId="3839803590" sldId="2147483648"/>
              <pc:sldLayoutMk cId="1036379758" sldId="2147483659"/>
              <ac:picMk id="17" creationId="{00000000-0000-0000-0000-000000000000}"/>
            </ac:picMkLst>
          </pc:picChg>
          <pc:picChg chg="del">
            <ac:chgData name="Matahari Nendya" userId="1a1e95a6-b11e-4262-838a-feaa42c98c3c" providerId="ADAL" clId="{5F65DD34-F28E-EC45-9AAB-DBE97F8BEFE5}" dt="2022-02-05T19:57:42.237" v="0" actId="478"/>
            <ac:picMkLst>
              <pc:docMk/>
              <pc:sldMasterMk cId="3839803590" sldId="2147483648"/>
              <pc:sldLayoutMk cId="1036379758" sldId="2147483659"/>
              <ac:picMk id="21" creationId="{00000000-0000-0000-0000-000000000000}"/>
            </ac:picMkLst>
          </pc:picChg>
        </pc:sldLayoutChg>
      </pc:sldMasterChg>
    </pc:docChg>
  </pc:docChgLst>
  <pc:docChgLst>
    <pc:chgData name="Matahari Nendya" userId="1a1e95a6-b11e-4262-838a-feaa42c98c3c" providerId="ADAL" clId="{B5F2197F-FA28-A649-A702-5EE02B1F3791}"/>
    <pc:docChg chg="undo custSel addSld delSld modSld">
      <pc:chgData name="Matahari Nendya" userId="1a1e95a6-b11e-4262-838a-feaa42c98c3c" providerId="ADAL" clId="{B5F2197F-FA28-A649-A702-5EE02B1F3791}" dt="2022-02-12T11:16:14.534" v="378" actId="2710"/>
      <pc:docMkLst>
        <pc:docMk/>
      </pc:docMkLst>
      <pc:sldChg chg="modSp mod">
        <pc:chgData name="Matahari Nendya" userId="1a1e95a6-b11e-4262-838a-feaa42c98c3c" providerId="ADAL" clId="{B5F2197F-FA28-A649-A702-5EE02B1F3791}" dt="2022-02-12T10:51:13.567" v="25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B5F2197F-FA28-A649-A702-5EE02B1F3791}" dt="2022-02-12T10:51:13.567" v="25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addSp delSp modSp add mod modTransition modClrScheme chgLayout">
        <pc:chgData name="Matahari Nendya" userId="1a1e95a6-b11e-4262-838a-feaa42c98c3c" providerId="ADAL" clId="{B5F2197F-FA28-A649-A702-5EE02B1F3791}" dt="2022-02-12T11:07:58.628" v="345" actId="1076"/>
        <pc:sldMkLst>
          <pc:docMk/>
          <pc:sldMk cId="3248702084" sldId="258"/>
        </pc:sldMkLst>
        <pc:spChg chg="add mod ord">
          <ac:chgData name="Matahari Nendya" userId="1a1e95a6-b11e-4262-838a-feaa42c98c3c" providerId="ADAL" clId="{B5F2197F-FA28-A649-A702-5EE02B1F3791}" dt="2022-02-12T11:07:44.954" v="341" actId="26606"/>
          <ac:spMkLst>
            <pc:docMk/>
            <pc:sldMk cId="3248702084" sldId="258"/>
            <ac:spMk id="2" creationId="{6BA49AFF-99FA-2148-8A42-4B3899D811EE}"/>
          </ac:spMkLst>
        </pc:spChg>
        <pc:spChg chg="add del mod ord">
          <ac:chgData name="Matahari Nendya" userId="1a1e95a6-b11e-4262-838a-feaa42c98c3c" providerId="ADAL" clId="{B5F2197F-FA28-A649-A702-5EE02B1F3791}" dt="2022-02-12T11:07:44.954" v="341" actId="26606"/>
          <ac:spMkLst>
            <pc:docMk/>
            <pc:sldMk cId="3248702084" sldId="258"/>
            <ac:spMk id="3" creationId="{55CB17A4-B0CC-9540-AD01-ED6AE6B46B25}"/>
          </ac:spMkLst>
        </pc:spChg>
        <pc:spChg chg="del mod">
          <ac:chgData name="Matahari Nendya" userId="1a1e95a6-b11e-4262-838a-feaa42c98c3c" providerId="ADAL" clId="{B5F2197F-FA28-A649-A702-5EE02B1F3791}" dt="2022-02-12T11:07:44.954" v="341" actId="26606"/>
          <ac:spMkLst>
            <pc:docMk/>
            <pc:sldMk cId="3248702084" sldId="258"/>
            <ac:spMk id="4" creationId="{2EDE0663-4F89-4CCA-8F0A-D142EB6B7944}"/>
          </ac:spMkLst>
        </pc:spChg>
        <pc:picChg chg="mod ord">
          <ac:chgData name="Matahari Nendya" userId="1a1e95a6-b11e-4262-838a-feaa42c98c3c" providerId="ADAL" clId="{B5F2197F-FA28-A649-A702-5EE02B1F3791}" dt="2022-02-12T11:07:58.628" v="345" actId="1076"/>
          <ac:picMkLst>
            <pc:docMk/>
            <pc:sldMk cId="3248702084" sldId="258"/>
            <ac:picMk id="17418" creationId="{E2604344-ABC3-4277-A2BE-96A83197AA23}"/>
          </ac:picMkLst>
        </pc:picChg>
      </pc:sldChg>
      <pc:sldChg chg="addSp delSp modSp add mod modTransition modClrScheme chgLayout">
        <pc:chgData name="Matahari Nendya" userId="1a1e95a6-b11e-4262-838a-feaa42c98c3c" providerId="ADAL" clId="{B5F2197F-FA28-A649-A702-5EE02B1F3791}" dt="2022-02-12T11:08:11.161" v="348" actId="1076"/>
        <pc:sldMkLst>
          <pc:docMk/>
          <pc:sldMk cId="0" sldId="259"/>
        </pc:sldMkLst>
        <pc:spChg chg="add mod ord">
          <ac:chgData name="Matahari Nendya" userId="1a1e95a6-b11e-4262-838a-feaa42c98c3c" providerId="ADAL" clId="{B5F2197F-FA28-A649-A702-5EE02B1F3791}" dt="2022-02-12T11:07:38.533" v="339" actId="26606"/>
          <ac:spMkLst>
            <pc:docMk/>
            <pc:sldMk cId="0" sldId="259"/>
            <ac:spMk id="2" creationId="{F6077F5E-BBB8-F94C-8E58-927293B5369C}"/>
          </ac:spMkLst>
        </pc:spChg>
        <pc:spChg chg="add del mod ord">
          <ac:chgData name="Matahari Nendya" userId="1a1e95a6-b11e-4262-838a-feaa42c98c3c" providerId="ADAL" clId="{B5F2197F-FA28-A649-A702-5EE02B1F3791}" dt="2022-02-12T11:07:38.533" v="339" actId="26606"/>
          <ac:spMkLst>
            <pc:docMk/>
            <pc:sldMk cId="0" sldId="259"/>
            <ac:spMk id="3" creationId="{0AC55CFF-38BF-B945-807B-F0F06788F417}"/>
          </ac:spMkLst>
        </pc:spChg>
        <pc:spChg chg="del">
          <ac:chgData name="Matahari Nendya" userId="1a1e95a6-b11e-4262-838a-feaa42c98c3c" providerId="ADAL" clId="{B5F2197F-FA28-A649-A702-5EE02B1F3791}" dt="2022-02-12T11:07:38.533" v="339" actId="26606"/>
          <ac:spMkLst>
            <pc:docMk/>
            <pc:sldMk cId="0" sldId="259"/>
            <ac:spMk id="18437" creationId="{050A00B8-4555-403D-A14B-A3FC5D6A4EAB}"/>
          </ac:spMkLst>
        </pc:spChg>
        <pc:picChg chg="mod ord">
          <ac:chgData name="Matahari Nendya" userId="1a1e95a6-b11e-4262-838a-feaa42c98c3c" providerId="ADAL" clId="{B5F2197F-FA28-A649-A702-5EE02B1F3791}" dt="2022-02-12T11:08:11.161" v="348" actId="1076"/>
          <ac:picMkLst>
            <pc:docMk/>
            <pc:sldMk cId="0" sldId="259"/>
            <ac:picMk id="18441" creationId="{1F99D8AD-3A87-4269-8F85-1AC027AB8BED}"/>
          </ac:picMkLst>
        </pc:picChg>
      </pc:sldChg>
      <pc:sldChg chg="modSp add mod">
        <pc:chgData name="Matahari Nendya" userId="1a1e95a6-b11e-4262-838a-feaa42c98c3c" providerId="ADAL" clId="{B5F2197F-FA28-A649-A702-5EE02B1F3791}" dt="2022-02-12T10:53:08.016" v="57" actId="2710"/>
        <pc:sldMkLst>
          <pc:docMk/>
          <pc:sldMk cId="1541087496" sldId="261"/>
        </pc:sldMkLst>
        <pc:spChg chg="mod">
          <ac:chgData name="Matahari Nendya" userId="1a1e95a6-b11e-4262-838a-feaa42c98c3c" providerId="ADAL" clId="{B5F2197F-FA28-A649-A702-5EE02B1F3791}" dt="2022-02-12T10:53:08.016" v="57" actId="2710"/>
          <ac:spMkLst>
            <pc:docMk/>
            <pc:sldMk cId="1541087496" sldId="261"/>
            <ac:spMk id="10243" creationId="{2416C38B-11B7-4577-BDC5-E2E234BAC936}"/>
          </ac:spMkLst>
        </pc:spChg>
      </pc:sldChg>
      <pc:sldChg chg="modSp add mod">
        <pc:chgData name="Matahari Nendya" userId="1a1e95a6-b11e-4262-838a-feaa42c98c3c" providerId="ADAL" clId="{B5F2197F-FA28-A649-A702-5EE02B1F3791}" dt="2022-02-12T10:53:23.310" v="64" actId="2710"/>
        <pc:sldMkLst>
          <pc:docMk/>
          <pc:sldMk cId="2267632220" sldId="262"/>
        </pc:sldMkLst>
        <pc:spChg chg="mod">
          <ac:chgData name="Matahari Nendya" userId="1a1e95a6-b11e-4262-838a-feaa42c98c3c" providerId="ADAL" clId="{B5F2197F-FA28-A649-A702-5EE02B1F3791}" dt="2022-02-12T10:53:23.310" v="64" actId="2710"/>
          <ac:spMkLst>
            <pc:docMk/>
            <pc:sldMk cId="2267632220" sldId="262"/>
            <ac:spMk id="11267" creationId="{D6B091AE-288E-456C-BC6F-D45D604B5620}"/>
          </ac:spMkLst>
        </pc:spChg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493913349" sldId="263"/>
        </pc:sldMkLst>
      </pc:sldChg>
      <pc:sldChg chg="modSp add mod">
        <pc:chgData name="Matahari Nendya" userId="1a1e95a6-b11e-4262-838a-feaa42c98c3c" providerId="ADAL" clId="{B5F2197F-FA28-A649-A702-5EE02B1F3791}" dt="2022-02-12T10:55:45.980" v="133" actId="403"/>
        <pc:sldMkLst>
          <pc:docMk/>
          <pc:sldMk cId="1961500638" sldId="264"/>
        </pc:sldMkLst>
        <pc:spChg chg="mod">
          <ac:chgData name="Matahari Nendya" userId="1a1e95a6-b11e-4262-838a-feaa42c98c3c" providerId="ADAL" clId="{B5F2197F-FA28-A649-A702-5EE02B1F3791}" dt="2022-02-12T10:55:45.980" v="133" actId="403"/>
          <ac:spMkLst>
            <pc:docMk/>
            <pc:sldMk cId="1961500638" sldId="264"/>
            <ac:spMk id="13315" creationId="{E5968778-929D-4479-916C-F183E31DA724}"/>
          </ac:spMkLst>
        </pc:spChg>
      </pc:sldChg>
      <pc:sldChg chg="modSp add mod">
        <pc:chgData name="Matahari Nendya" userId="1a1e95a6-b11e-4262-838a-feaa42c98c3c" providerId="ADAL" clId="{B5F2197F-FA28-A649-A702-5EE02B1F3791}" dt="2022-02-12T10:56:49.125" v="146" actId="2710"/>
        <pc:sldMkLst>
          <pc:docMk/>
          <pc:sldMk cId="2650374569" sldId="265"/>
        </pc:sldMkLst>
        <pc:spChg chg="mod">
          <ac:chgData name="Matahari Nendya" userId="1a1e95a6-b11e-4262-838a-feaa42c98c3c" providerId="ADAL" clId="{B5F2197F-FA28-A649-A702-5EE02B1F3791}" dt="2022-02-12T10:56:49.125" v="146" actId="2710"/>
          <ac:spMkLst>
            <pc:docMk/>
            <pc:sldMk cId="2650374569" sldId="265"/>
            <ac:spMk id="14339" creationId="{CBEEC334-3B4C-48E6-B2C4-983514CFF57E}"/>
          </ac:spMkLst>
        </pc:spChg>
      </pc:sldChg>
      <pc:sldChg chg="addSp delSp modSp add mod">
        <pc:chgData name="Matahari Nendya" userId="1a1e95a6-b11e-4262-838a-feaa42c98c3c" providerId="ADAL" clId="{B5F2197F-FA28-A649-A702-5EE02B1F3791}" dt="2022-02-12T11:03:19.413" v="275" actId="403"/>
        <pc:sldMkLst>
          <pc:docMk/>
          <pc:sldMk cId="2619113007" sldId="266"/>
        </pc:sldMkLst>
        <pc:spChg chg="add mod">
          <ac:chgData name="Matahari Nendya" userId="1a1e95a6-b11e-4262-838a-feaa42c98c3c" providerId="ADAL" clId="{B5F2197F-FA28-A649-A702-5EE02B1F3791}" dt="2022-02-12T11:03:19.413" v="275" actId="403"/>
          <ac:spMkLst>
            <pc:docMk/>
            <pc:sldMk cId="2619113007" sldId="266"/>
            <ac:spMk id="3" creationId="{2B3BFA07-16F5-FD45-BA5E-D09C54B3D6F3}"/>
          </ac:spMkLst>
        </pc:spChg>
        <pc:spChg chg="del mod">
          <ac:chgData name="Matahari Nendya" userId="1a1e95a6-b11e-4262-838a-feaa42c98c3c" providerId="ADAL" clId="{B5F2197F-FA28-A649-A702-5EE02B1F3791}" dt="2022-02-12T11:02:07.957" v="240" actId="478"/>
          <ac:spMkLst>
            <pc:docMk/>
            <pc:sldMk cId="2619113007" sldId="266"/>
            <ac:spMk id="9219" creationId="{A625E11F-B51E-42EF-81D8-EA21A8DEE860}"/>
          </ac:spMkLst>
        </pc:spChg>
      </pc:sldChg>
      <pc:sldChg chg="modSp add mod">
        <pc:chgData name="Matahari Nendya" userId="1a1e95a6-b11e-4262-838a-feaa42c98c3c" providerId="ADAL" clId="{B5F2197F-FA28-A649-A702-5EE02B1F3791}" dt="2022-02-12T10:53:36.018" v="71" actId="2710"/>
        <pc:sldMkLst>
          <pc:docMk/>
          <pc:sldMk cId="1409152967" sldId="267"/>
        </pc:sldMkLst>
        <pc:spChg chg="mod">
          <ac:chgData name="Matahari Nendya" userId="1a1e95a6-b11e-4262-838a-feaa42c98c3c" providerId="ADAL" clId="{B5F2197F-FA28-A649-A702-5EE02B1F3791}" dt="2022-02-12T10:53:36.018" v="71" actId="2710"/>
          <ac:spMkLst>
            <pc:docMk/>
            <pc:sldMk cId="1409152967" sldId="267"/>
            <ac:spMk id="10243" creationId="{F60DCFC6-AAE1-4F0E-AA54-9EA525E26E52}"/>
          </ac:spMkLst>
        </pc:spChg>
      </pc:sldChg>
      <pc:sldChg chg="modSp add mod">
        <pc:chgData name="Matahari Nendya" userId="1a1e95a6-b11e-4262-838a-feaa42c98c3c" providerId="ADAL" clId="{B5F2197F-FA28-A649-A702-5EE02B1F3791}" dt="2022-02-12T10:54:07.722" v="78" actId="27636"/>
        <pc:sldMkLst>
          <pc:docMk/>
          <pc:sldMk cId="2054190978" sldId="268"/>
        </pc:sldMkLst>
        <pc:spChg chg="mod">
          <ac:chgData name="Matahari Nendya" userId="1a1e95a6-b11e-4262-838a-feaa42c98c3c" providerId="ADAL" clId="{B5F2197F-FA28-A649-A702-5EE02B1F3791}" dt="2022-02-12T10:54:07.722" v="78" actId="27636"/>
          <ac:spMkLst>
            <pc:docMk/>
            <pc:sldMk cId="2054190978" sldId="268"/>
            <ac:spMk id="11267" creationId="{83014D7A-9741-48E2-A4E6-240615D607C4}"/>
          </ac:spMkLst>
        </pc:spChg>
      </pc:sldChg>
      <pc:sldChg chg="modSp add mod">
        <pc:chgData name="Matahari Nendya" userId="1a1e95a6-b11e-4262-838a-feaa42c98c3c" providerId="ADAL" clId="{B5F2197F-FA28-A649-A702-5EE02B1F3791}" dt="2022-02-12T10:54:22.546" v="91" actId="27636"/>
        <pc:sldMkLst>
          <pc:docMk/>
          <pc:sldMk cId="974604784" sldId="269"/>
        </pc:sldMkLst>
        <pc:spChg chg="mod">
          <ac:chgData name="Matahari Nendya" userId="1a1e95a6-b11e-4262-838a-feaa42c98c3c" providerId="ADAL" clId="{B5F2197F-FA28-A649-A702-5EE02B1F3791}" dt="2022-02-12T10:54:22.546" v="91" actId="27636"/>
          <ac:spMkLst>
            <pc:docMk/>
            <pc:sldMk cId="974604784" sldId="269"/>
            <ac:spMk id="12291" creationId="{1822E37B-0621-486C-9FE2-F32DE03430CE}"/>
          </ac:spMkLst>
        </pc:spChg>
      </pc:sldChg>
      <pc:sldChg chg="modSp add mod">
        <pc:chgData name="Matahari Nendya" userId="1a1e95a6-b11e-4262-838a-feaa42c98c3c" providerId="ADAL" clId="{B5F2197F-FA28-A649-A702-5EE02B1F3791}" dt="2022-02-12T10:54:35.743" v="100" actId="27636"/>
        <pc:sldMkLst>
          <pc:docMk/>
          <pc:sldMk cId="473056604" sldId="270"/>
        </pc:sldMkLst>
        <pc:spChg chg="mod">
          <ac:chgData name="Matahari Nendya" userId="1a1e95a6-b11e-4262-838a-feaa42c98c3c" providerId="ADAL" clId="{B5F2197F-FA28-A649-A702-5EE02B1F3791}" dt="2022-02-12T10:54:35.743" v="100" actId="27636"/>
          <ac:spMkLst>
            <pc:docMk/>
            <pc:sldMk cId="473056604" sldId="270"/>
            <ac:spMk id="13315" creationId="{E651698B-0F3A-4C44-91B6-FD7C876865A6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775600019" sldId="270"/>
        </pc:sldMkLst>
      </pc:sldChg>
      <pc:sldChg chg="modSp add mod">
        <pc:chgData name="Matahari Nendya" userId="1a1e95a6-b11e-4262-838a-feaa42c98c3c" providerId="ADAL" clId="{B5F2197F-FA28-A649-A702-5EE02B1F3791}" dt="2022-02-12T10:54:51.539" v="107" actId="27636"/>
        <pc:sldMkLst>
          <pc:docMk/>
          <pc:sldMk cId="1332898205" sldId="271"/>
        </pc:sldMkLst>
        <pc:spChg chg="mod">
          <ac:chgData name="Matahari Nendya" userId="1a1e95a6-b11e-4262-838a-feaa42c98c3c" providerId="ADAL" clId="{B5F2197F-FA28-A649-A702-5EE02B1F3791}" dt="2022-02-12T10:54:51.539" v="107" actId="27636"/>
          <ac:spMkLst>
            <pc:docMk/>
            <pc:sldMk cId="1332898205" sldId="271"/>
            <ac:spMk id="14339" creationId="{8A92584A-DFC8-4092-BF0A-91AC0839C631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525610893" sldId="271"/>
        </pc:sldMkLst>
      </pc:sldChg>
      <pc:sldChg chg="modSp add mod">
        <pc:chgData name="Matahari Nendya" userId="1a1e95a6-b11e-4262-838a-feaa42c98c3c" providerId="ADAL" clId="{B5F2197F-FA28-A649-A702-5EE02B1F3791}" dt="2022-02-12T10:55:05.774" v="115" actId="2710"/>
        <pc:sldMkLst>
          <pc:docMk/>
          <pc:sldMk cId="3808501086" sldId="272"/>
        </pc:sldMkLst>
        <pc:spChg chg="mod">
          <ac:chgData name="Matahari Nendya" userId="1a1e95a6-b11e-4262-838a-feaa42c98c3c" providerId="ADAL" clId="{B5F2197F-FA28-A649-A702-5EE02B1F3791}" dt="2022-02-12T10:55:05.774" v="115" actId="2710"/>
          <ac:spMkLst>
            <pc:docMk/>
            <pc:sldMk cId="3808501086" sldId="272"/>
            <ac:spMk id="15363" creationId="{A99F2A20-6A06-4BD3-A334-6228E59150E7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18566429" sldId="273"/>
        </pc:sldMkLst>
      </pc:sldChg>
      <pc:sldChg chg="modSp add mod">
        <pc:chgData name="Matahari Nendya" userId="1a1e95a6-b11e-4262-838a-feaa42c98c3c" providerId="ADAL" clId="{B5F2197F-FA28-A649-A702-5EE02B1F3791}" dt="2022-02-12T10:55:18.142" v="121" actId="2710"/>
        <pc:sldMkLst>
          <pc:docMk/>
          <pc:sldMk cId="1345260621" sldId="273"/>
        </pc:sldMkLst>
        <pc:spChg chg="mod">
          <ac:chgData name="Matahari Nendya" userId="1a1e95a6-b11e-4262-838a-feaa42c98c3c" providerId="ADAL" clId="{B5F2197F-FA28-A649-A702-5EE02B1F3791}" dt="2022-02-12T10:55:18.142" v="121" actId="2710"/>
          <ac:spMkLst>
            <pc:docMk/>
            <pc:sldMk cId="1345260621" sldId="273"/>
            <ac:spMk id="16387" creationId="{74A0D3DE-2223-405D-8E27-D191431FECA7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066667476" sldId="27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325643555" sldId="275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799210375" sldId="276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60971463" sldId="277"/>
        </pc:sldMkLst>
      </pc:sldChg>
      <pc:sldChg chg="modSp add mod modClrScheme chgLayout">
        <pc:chgData name="Matahari Nendya" userId="1a1e95a6-b11e-4262-838a-feaa42c98c3c" providerId="ADAL" clId="{B5F2197F-FA28-A649-A702-5EE02B1F3791}" dt="2022-02-12T11:08:29.005" v="360" actId="404"/>
        <pc:sldMkLst>
          <pc:docMk/>
          <pc:sldMk cId="1064999498" sldId="278"/>
        </pc:sldMkLst>
        <pc:spChg chg="mod ord">
          <ac:chgData name="Matahari Nendya" userId="1a1e95a6-b11e-4262-838a-feaa42c98c3c" providerId="ADAL" clId="{B5F2197F-FA28-A649-A702-5EE02B1F3791}" dt="2022-02-12T11:08:17.490" v="349" actId="700"/>
          <ac:spMkLst>
            <pc:docMk/>
            <pc:sldMk cId="1064999498" sldId="278"/>
            <ac:spMk id="20482" creationId="{5178E87C-8A44-4000-AD5D-15FB3494C969}"/>
          </ac:spMkLst>
        </pc:spChg>
        <pc:spChg chg="mod ord">
          <ac:chgData name="Matahari Nendya" userId="1a1e95a6-b11e-4262-838a-feaa42c98c3c" providerId="ADAL" clId="{B5F2197F-FA28-A649-A702-5EE02B1F3791}" dt="2022-02-12T11:08:29.005" v="360" actId="404"/>
          <ac:spMkLst>
            <pc:docMk/>
            <pc:sldMk cId="1064999498" sldId="278"/>
            <ac:spMk id="20483" creationId="{12398F26-ABCE-45B9-ADC9-6E60CD63C992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499744985" sldId="278"/>
        </pc:sldMkLst>
      </pc:sldChg>
      <pc:sldChg chg="modSp add mod">
        <pc:chgData name="Matahari Nendya" userId="1a1e95a6-b11e-4262-838a-feaa42c98c3c" providerId="ADAL" clId="{B5F2197F-FA28-A649-A702-5EE02B1F3791}" dt="2022-02-12T10:52:21.745" v="45" actId="27636"/>
        <pc:sldMkLst>
          <pc:docMk/>
          <pc:sldMk cId="977868333" sldId="279"/>
        </pc:sldMkLst>
        <pc:spChg chg="mod">
          <ac:chgData name="Matahari Nendya" userId="1a1e95a6-b11e-4262-838a-feaa42c98c3c" providerId="ADAL" clId="{B5F2197F-FA28-A649-A702-5EE02B1F3791}" dt="2022-02-12T10:52:21.745" v="45" actId="27636"/>
          <ac:spMkLst>
            <pc:docMk/>
            <pc:sldMk cId="977868333" sldId="279"/>
            <ac:spMk id="21507" creationId="{F891EE8F-A047-4DA0-917F-472F11E83396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981088112" sldId="279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591385961" sldId="280"/>
        </pc:sldMkLst>
      </pc:sldChg>
      <pc:sldChg chg="modSp add mod">
        <pc:chgData name="Matahari Nendya" userId="1a1e95a6-b11e-4262-838a-feaa42c98c3c" providerId="ADAL" clId="{B5F2197F-FA28-A649-A702-5EE02B1F3791}" dt="2022-02-12T11:15:42.881" v="365" actId="207"/>
        <pc:sldMkLst>
          <pc:docMk/>
          <pc:sldMk cId="979138586" sldId="280"/>
        </pc:sldMkLst>
        <pc:spChg chg="mod">
          <ac:chgData name="Matahari Nendya" userId="1a1e95a6-b11e-4262-838a-feaa42c98c3c" providerId="ADAL" clId="{B5F2197F-FA28-A649-A702-5EE02B1F3791}" dt="2022-02-12T10:52:21.824" v="46" actId="27636"/>
          <ac:spMkLst>
            <pc:docMk/>
            <pc:sldMk cId="979138586" sldId="280"/>
            <ac:spMk id="22531" creationId="{389A1E01-9A1C-4E47-A8A3-A2D2C2730F5D}"/>
          </ac:spMkLst>
        </pc:spChg>
        <pc:spChg chg="mod">
          <ac:chgData name="Matahari Nendya" userId="1a1e95a6-b11e-4262-838a-feaa42c98c3c" providerId="ADAL" clId="{B5F2197F-FA28-A649-A702-5EE02B1F3791}" dt="2022-02-12T11:15:42.881" v="365" actId="207"/>
          <ac:spMkLst>
            <pc:docMk/>
            <pc:sldMk cId="979138586" sldId="280"/>
            <ac:spMk id="39945" creationId="{366BEC30-DFCD-4ED1-8676-312667CCCB45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779520275" sldId="281"/>
        </pc:sldMkLst>
      </pc:sldChg>
      <pc:sldChg chg="modSp add mod modClrScheme chgLayout">
        <pc:chgData name="Matahari Nendya" userId="1a1e95a6-b11e-4262-838a-feaa42c98c3c" providerId="ADAL" clId="{B5F2197F-FA28-A649-A702-5EE02B1F3791}" dt="2022-02-12T11:16:02.471" v="372" actId="2710"/>
        <pc:sldMkLst>
          <pc:docMk/>
          <pc:sldMk cId="3487177116" sldId="281"/>
        </pc:sldMkLst>
        <pc:spChg chg="mod ord">
          <ac:chgData name="Matahari Nendya" userId="1a1e95a6-b11e-4262-838a-feaa42c98c3c" providerId="ADAL" clId="{B5F2197F-FA28-A649-A702-5EE02B1F3791}" dt="2022-02-12T11:15:53.749" v="366" actId="700"/>
          <ac:spMkLst>
            <pc:docMk/>
            <pc:sldMk cId="3487177116" sldId="281"/>
            <ac:spMk id="23554" creationId="{BCDD07F3-FE01-4728-8726-1F81FABA5318}"/>
          </ac:spMkLst>
        </pc:spChg>
        <pc:spChg chg="mod ord">
          <ac:chgData name="Matahari Nendya" userId="1a1e95a6-b11e-4262-838a-feaa42c98c3c" providerId="ADAL" clId="{B5F2197F-FA28-A649-A702-5EE02B1F3791}" dt="2022-02-12T11:16:02.471" v="372" actId="2710"/>
          <ac:spMkLst>
            <pc:docMk/>
            <pc:sldMk cId="3487177116" sldId="281"/>
            <ac:spMk id="23555" creationId="{181FAE9D-096D-4175-8E2F-9F8FD0DA6C2B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128936611" sldId="282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254191749" sldId="283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685075735" sldId="28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037400673" sldId="285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0360213" sldId="286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953852046" sldId="287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888604845" sldId="288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491568447" sldId="289"/>
        </pc:sldMkLst>
      </pc:sldChg>
      <pc:sldChg chg="modSp add mod">
        <pc:chgData name="Matahari Nendya" userId="1a1e95a6-b11e-4262-838a-feaa42c98c3c" providerId="ADAL" clId="{B5F2197F-FA28-A649-A702-5EE02B1F3791}" dt="2022-02-12T11:08:57.201" v="364" actId="403"/>
        <pc:sldMkLst>
          <pc:docMk/>
          <pc:sldMk cId="928593148" sldId="290"/>
        </pc:sldMkLst>
        <pc:spChg chg="mod">
          <ac:chgData name="Matahari Nendya" userId="1a1e95a6-b11e-4262-838a-feaa42c98c3c" providerId="ADAL" clId="{B5F2197F-FA28-A649-A702-5EE02B1F3791}" dt="2022-02-12T11:08:57.201" v="364" actId="403"/>
          <ac:spMkLst>
            <pc:docMk/>
            <pc:sldMk cId="928593148" sldId="290"/>
            <ac:spMk id="32771" creationId="{50F4A3BB-6E86-4F4C-9003-9A42275AF381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243588947" sldId="290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769117632" sldId="291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214035478" sldId="292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872055900" sldId="293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038743366" sldId="29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554811773" sldId="295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35552566" sldId="296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772344347" sldId="297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001197704" sldId="298"/>
        </pc:sldMkLst>
      </pc:sldChg>
      <pc:sldChg chg="modSp add">
        <pc:chgData name="Matahari Nendya" userId="1a1e95a6-b11e-4262-838a-feaa42c98c3c" providerId="ADAL" clId="{B5F2197F-FA28-A649-A702-5EE02B1F3791}" dt="2022-02-12T11:05:21.224" v="291" actId="404"/>
        <pc:sldMkLst>
          <pc:docMk/>
          <pc:sldMk cId="835971551" sldId="300"/>
        </pc:sldMkLst>
        <pc:spChg chg="mod">
          <ac:chgData name="Matahari Nendya" userId="1a1e95a6-b11e-4262-838a-feaa42c98c3c" providerId="ADAL" clId="{B5F2197F-FA28-A649-A702-5EE02B1F3791}" dt="2022-02-12T11:05:21.224" v="291" actId="404"/>
          <ac:spMkLst>
            <pc:docMk/>
            <pc:sldMk cId="835971551" sldId="300"/>
            <ac:spMk id="50183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473368983" sldId="300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538068412" sldId="301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905391506" sldId="302"/>
        </pc:sldMkLst>
      </pc:sldChg>
      <pc:sldChg chg="modSp add mod modClrScheme chgLayout">
        <pc:chgData name="Matahari Nendya" userId="1a1e95a6-b11e-4262-838a-feaa42c98c3c" providerId="ADAL" clId="{B5F2197F-FA28-A649-A702-5EE02B1F3791}" dt="2022-02-12T11:06:40.956" v="327" actId="700"/>
        <pc:sldMkLst>
          <pc:docMk/>
          <pc:sldMk cId="1305959033" sldId="303"/>
        </pc:sldMkLst>
        <pc:spChg chg="mod ord">
          <ac:chgData name="Matahari Nendya" userId="1a1e95a6-b11e-4262-838a-feaa42c98c3c" providerId="ADAL" clId="{B5F2197F-FA28-A649-A702-5EE02B1F3791}" dt="2022-02-12T11:06:40.956" v="327" actId="700"/>
          <ac:spMkLst>
            <pc:docMk/>
            <pc:sldMk cId="1305959033" sldId="303"/>
            <ac:spMk id="3" creationId="{C96B82A0-18E2-4E3B-87BA-88B68C408BF1}"/>
          </ac:spMkLst>
        </pc:spChg>
        <pc:spChg chg="mod ord">
          <ac:chgData name="Matahari Nendya" userId="1a1e95a6-b11e-4262-838a-feaa42c98c3c" providerId="ADAL" clId="{B5F2197F-FA28-A649-A702-5EE02B1F3791}" dt="2022-02-12T11:06:40.956" v="327" actId="700"/>
          <ac:spMkLst>
            <pc:docMk/>
            <pc:sldMk cId="1305959033" sldId="303"/>
            <ac:spMk id="52227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868591329" sldId="303"/>
        </pc:sldMkLst>
      </pc:sldChg>
      <pc:sldChg chg="modSp add mod modClrScheme chgLayout">
        <pc:chgData name="Matahari Nendya" userId="1a1e95a6-b11e-4262-838a-feaa42c98c3c" providerId="ADAL" clId="{B5F2197F-FA28-A649-A702-5EE02B1F3791}" dt="2022-02-12T11:06:32.665" v="326" actId="700"/>
        <pc:sldMkLst>
          <pc:docMk/>
          <pc:sldMk cId="1157926005" sldId="304"/>
        </pc:sldMkLst>
        <pc:spChg chg="mod ord">
          <ac:chgData name="Matahari Nendya" userId="1a1e95a6-b11e-4262-838a-feaa42c98c3c" providerId="ADAL" clId="{B5F2197F-FA28-A649-A702-5EE02B1F3791}" dt="2022-02-12T11:06:32.665" v="326" actId="700"/>
          <ac:spMkLst>
            <pc:docMk/>
            <pc:sldMk cId="1157926005" sldId="304"/>
            <ac:spMk id="3" creationId="{480B1388-7C4D-434B-91BC-AE460C11C534}"/>
          </ac:spMkLst>
        </pc:spChg>
        <pc:spChg chg="mod ord">
          <ac:chgData name="Matahari Nendya" userId="1a1e95a6-b11e-4262-838a-feaa42c98c3c" providerId="ADAL" clId="{B5F2197F-FA28-A649-A702-5EE02B1F3791}" dt="2022-02-12T11:06:32.665" v="326" actId="700"/>
          <ac:spMkLst>
            <pc:docMk/>
            <pc:sldMk cId="1157926005" sldId="304"/>
            <ac:spMk id="53251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997241812" sldId="30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765709043" sldId="305"/>
        </pc:sldMkLst>
      </pc:sldChg>
      <pc:sldChg chg="modSp add">
        <pc:chgData name="Matahari Nendya" userId="1a1e95a6-b11e-4262-838a-feaa42c98c3c" providerId="ADAL" clId="{B5F2197F-FA28-A649-A702-5EE02B1F3791}" dt="2022-02-12T10:57:03.221" v="154" actId="404"/>
        <pc:sldMkLst>
          <pc:docMk/>
          <pc:sldMk cId="2798790559" sldId="305"/>
        </pc:sldMkLst>
        <pc:spChg chg="mod">
          <ac:chgData name="Matahari Nendya" userId="1a1e95a6-b11e-4262-838a-feaa42c98c3c" providerId="ADAL" clId="{B5F2197F-FA28-A649-A702-5EE02B1F3791}" dt="2022-02-12T10:57:03.221" v="154" actId="404"/>
          <ac:spMkLst>
            <pc:docMk/>
            <pc:sldMk cId="2798790559" sldId="305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92347792" sldId="306"/>
        </pc:sldMkLst>
      </pc:sldChg>
      <pc:sldChg chg="addSp delSp modSp add mod">
        <pc:chgData name="Matahari Nendya" userId="1a1e95a6-b11e-4262-838a-feaa42c98c3c" providerId="ADAL" clId="{B5F2197F-FA28-A649-A702-5EE02B1F3791}" dt="2022-02-12T10:59:25.816" v="192" actId="14100"/>
        <pc:sldMkLst>
          <pc:docMk/>
          <pc:sldMk cId="3660490812" sldId="306"/>
        </pc:sldMkLst>
        <pc:spChg chg="del">
          <ac:chgData name="Matahari Nendya" userId="1a1e95a6-b11e-4262-838a-feaa42c98c3c" providerId="ADAL" clId="{B5F2197F-FA28-A649-A702-5EE02B1F3791}" dt="2022-02-12T10:58:33.750" v="161" actId="478"/>
          <ac:spMkLst>
            <pc:docMk/>
            <pc:sldMk cId="3660490812" sldId="306"/>
            <ac:spMk id="5" creationId="{00000000-0000-0000-0000-000000000000}"/>
          </ac:spMkLst>
        </pc:spChg>
        <pc:spChg chg="mod">
          <ac:chgData name="Matahari Nendya" userId="1a1e95a6-b11e-4262-838a-feaa42c98c3c" providerId="ADAL" clId="{B5F2197F-FA28-A649-A702-5EE02B1F3791}" dt="2022-02-12T10:59:06.961" v="188" actId="122"/>
          <ac:spMkLst>
            <pc:docMk/>
            <pc:sldMk cId="3660490812" sldId="306"/>
            <ac:spMk id="7" creationId="{00000000-0000-0000-0000-000000000000}"/>
          </ac:spMkLst>
        </pc:spChg>
        <pc:spChg chg="mod">
          <ac:chgData name="Matahari Nendya" userId="1a1e95a6-b11e-4262-838a-feaa42c98c3c" providerId="ADAL" clId="{B5F2197F-FA28-A649-A702-5EE02B1F3791}" dt="2022-02-12T10:59:25.816" v="192" actId="14100"/>
          <ac:spMkLst>
            <pc:docMk/>
            <pc:sldMk cId="3660490812" sldId="306"/>
            <ac:spMk id="8" creationId="{00000000-0000-0000-0000-000000000000}"/>
          </ac:spMkLst>
        </pc:spChg>
        <pc:picChg chg="del">
          <ac:chgData name="Matahari Nendya" userId="1a1e95a6-b11e-4262-838a-feaa42c98c3c" providerId="ADAL" clId="{B5F2197F-FA28-A649-A702-5EE02B1F3791}" dt="2022-02-12T10:58:07.599" v="155" actId="478"/>
          <ac:picMkLst>
            <pc:docMk/>
            <pc:sldMk cId="3660490812" sldId="306"/>
            <ac:picMk id="3" creationId="{EDB01F54-5F38-4BCA-A9C9-1536B22CBFD7}"/>
          </ac:picMkLst>
        </pc:picChg>
        <pc:picChg chg="add mod">
          <ac:chgData name="Matahari Nendya" userId="1a1e95a6-b11e-4262-838a-feaa42c98c3c" providerId="ADAL" clId="{B5F2197F-FA28-A649-A702-5EE02B1F3791}" dt="2022-02-12T10:58:45.741" v="164" actId="14100"/>
          <ac:picMkLst>
            <pc:docMk/>
            <pc:sldMk cId="3660490812" sldId="306"/>
            <ac:picMk id="4" creationId="{0E89E7E5-7382-6949-B815-D33E6478584F}"/>
          </ac:picMkLst>
        </pc:picChg>
      </pc:sldChg>
      <pc:sldChg chg="modSp add">
        <pc:chgData name="Matahari Nendya" userId="1a1e95a6-b11e-4262-838a-feaa42c98c3c" providerId="ADAL" clId="{B5F2197F-FA28-A649-A702-5EE02B1F3791}" dt="2022-02-12T10:59:39.721" v="198" actId="2710"/>
        <pc:sldMkLst>
          <pc:docMk/>
          <pc:sldMk cId="3420611163" sldId="307"/>
        </pc:sldMkLst>
        <pc:spChg chg="mod">
          <ac:chgData name="Matahari Nendya" userId="1a1e95a6-b11e-4262-838a-feaa42c98c3c" providerId="ADAL" clId="{B5F2197F-FA28-A649-A702-5EE02B1F3791}" dt="2022-02-12T10:59:39.721" v="198" actId="2710"/>
          <ac:spMkLst>
            <pc:docMk/>
            <pc:sldMk cId="3420611163" sldId="307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173612781" sldId="307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32459161" sldId="308"/>
        </pc:sldMkLst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2550766948" sldId="308"/>
        </pc:sldMkLst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2873840359" sldId="309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934945052" sldId="310"/>
        </pc:sldMkLst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2022623944" sldId="310"/>
        </pc:sldMkLst>
      </pc:sldChg>
      <pc:sldChg chg="modSp mod">
        <pc:chgData name="Matahari Nendya" userId="1a1e95a6-b11e-4262-838a-feaa42c98c3c" providerId="ADAL" clId="{B5F2197F-FA28-A649-A702-5EE02B1F3791}" dt="2022-02-12T10:51:59.871" v="40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B5F2197F-FA28-A649-A702-5EE02B1F3791}" dt="2022-02-12T10:51:59.871" v="40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addSp delSp modSp new del mod modClrScheme chgLayout">
        <pc:chgData name="Matahari Nendya" userId="1a1e95a6-b11e-4262-838a-feaa42c98c3c" providerId="ADAL" clId="{B5F2197F-FA28-A649-A702-5EE02B1F3791}" dt="2022-02-12T10:52:25.726" v="51" actId="2696"/>
        <pc:sldMkLst>
          <pc:docMk/>
          <pc:sldMk cId="3074204774" sldId="313"/>
        </pc:sldMkLst>
        <pc:spChg chg="del mod ord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2" creationId="{E22A570C-8897-5E49-AE27-03FE1ED5D137}"/>
          </ac:spMkLst>
        </pc:spChg>
        <pc:spChg chg="del mod ord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3" creationId="{4E21264A-8AA8-8E4C-BB14-DDA1BC8B86BF}"/>
          </ac:spMkLst>
        </pc:spChg>
        <pc:spChg chg="del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4" creationId="{1A921263-CC14-7647-AA8E-EE194E500146}"/>
          </ac:spMkLst>
        </pc:spChg>
        <pc:spChg chg="add mod ord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5" creationId="{CEF5E0B2-9EB1-4E4A-BA25-0D10BE7B132F}"/>
          </ac:spMkLst>
        </pc:spChg>
        <pc:spChg chg="add mod ord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6" creationId="{42A62485-F845-5248-8403-46E1BC7936E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983549722" sldId="313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376698339" sldId="31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525357388" sldId="315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744150482" sldId="316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475049294" sldId="317"/>
        </pc:sldMkLst>
      </pc:sldChg>
      <pc:sldChg chg="modSp add modAnim">
        <pc:chgData name="Matahari Nendya" userId="1a1e95a6-b11e-4262-838a-feaa42c98c3c" providerId="ADAL" clId="{B5F2197F-FA28-A649-A702-5EE02B1F3791}" dt="2022-02-12T11:00:40.103" v="217" actId="2710"/>
        <pc:sldMkLst>
          <pc:docMk/>
          <pc:sldMk cId="2427445543" sldId="321"/>
        </pc:sldMkLst>
        <pc:spChg chg="mod">
          <ac:chgData name="Matahari Nendya" userId="1a1e95a6-b11e-4262-838a-feaa42c98c3c" providerId="ADAL" clId="{B5F2197F-FA28-A649-A702-5EE02B1F3791}" dt="2022-02-12T11:00:40.103" v="217" actId="2710"/>
          <ac:spMkLst>
            <pc:docMk/>
            <pc:sldMk cId="2427445543" sldId="321"/>
            <ac:spMk id="46083" creationId="{00000000-0000-0000-0000-000000000000}"/>
          </ac:spMkLst>
        </pc:spChg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4255685517" sldId="322"/>
        </pc:sldMkLst>
      </pc:sldChg>
      <pc:sldChg chg="modSp add mod">
        <pc:chgData name="Matahari Nendya" userId="1a1e95a6-b11e-4262-838a-feaa42c98c3c" providerId="ADAL" clId="{B5F2197F-FA28-A649-A702-5EE02B1F3791}" dt="2022-02-12T11:00:57.782" v="220" actId="27636"/>
        <pc:sldMkLst>
          <pc:docMk/>
          <pc:sldMk cId="2992847988" sldId="323"/>
        </pc:sldMkLst>
        <pc:spChg chg="mod">
          <ac:chgData name="Matahari Nendya" userId="1a1e95a6-b11e-4262-838a-feaa42c98c3c" providerId="ADAL" clId="{B5F2197F-FA28-A649-A702-5EE02B1F3791}" dt="2022-02-12T11:00:57.782" v="220" actId="27636"/>
          <ac:spMkLst>
            <pc:docMk/>
            <pc:sldMk cId="2992847988" sldId="323"/>
            <ac:spMk id="47107" creationId="{00000000-0000-0000-0000-000000000000}"/>
          </ac:spMkLst>
        </pc:spChg>
      </pc:sldChg>
      <pc:sldChg chg="modSp add mod">
        <pc:chgData name="Matahari Nendya" userId="1a1e95a6-b11e-4262-838a-feaa42c98c3c" providerId="ADAL" clId="{B5F2197F-FA28-A649-A702-5EE02B1F3791}" dt="2022-02-12T11:01:04.885" v="222" actId="27636"/>
        <pc:sldMkLst>
          <pc:docMk/>
          <pc:sldMk cId="2619863836" sldId="324"/>
        </pc:sldMkLst>
        <pc:spChg chg="mod">
          <ac:chgData name="Matahari Nendya" userId="1a1e95a6-b11e-4262-838a-feaa42c98c3c" providerId="ADAL" clId="{B5F2197F-FA28-A649-A702-5EE02B1F3791}" dt="2022-02-12T11:01:04.885" v="222" actId="27636"/>
          <ac:spMkLst>
            <pc:docMk/>
            <pc:sldMk cId="2619863836" sldId="324"/>
            <ac:spMk id="48131" creationId="{00000000-0000-0000-0000-000000000000}"/>
          </ac:spMkLst>
        </pc:spChg>
      </pc:sldChg>
      <pc:sldChg chg="modSp add">
        <pc:chgData name="Matahari Nendya" userId="1a1e95a6-b11e-4262-838a-feaa42c98c3c" providerId="ADAL" clId="{B5F2197F-FA28-A649-A702-5EE02B1F3791}" dt="2022-02-12T11:05:43.309" v="299" actId="2710"/>
        <pc:sldMkLst>
          <pc:docMk/>
          <pc:sldMk cId="3712112093" sldId="325"/>
        </pc:sldMkLst>
        <pc:spChg chg="mod">
          <ac:chgData name="Matahari Nendya" userId="1a1e95a6-b11e-4262-838a-feaa42c98c3c" providerId="ADAL" clId="{B5F2197F-FA28-A649-A702-5EE02B1F3791}" dt="2022-02-12T11:05:43.309" v="299" actId="2710"/>
          <ac:spMkLst>
            <pc:docMk/>
            <pc:sldMk cId="3712112093" sldId="325"/>
            <ac:spMk id="4099" creationId="{00000000-0000-0000-0000-000000000000}"/>
          </ac:spMkLst>
        </pc:spChg>
      </pc:sldChg>
      <pc:sldChg chg="modSp add modAnim">
        <pc:chgData name="Matahari Nendya" userId="1a1e95a6-b11e-4262-838a-feaa42c98c3c" providerId="ADAL" clId="{B5F2197F-FA28-A649-A702-5EE02B1F3791}" dt="2022-02-12T11:06:02.490" v="313" actId="20577"/>
        <pc:sldMkLst>
          <pc:docMk/>
          <pc:sldMk cId="749310828" sldId="326"/>
        </pc:sldMkLst>
        <pc:spChg chg="mod">
          <ac:chgData name="Matahari Nendya" userId="1a1e95a6-b11e-4262-838a-feaa42c98c3c" providerId="ADAL" clId="{B5F2197F-FA28-A649-A702-5EE02B1F3791}" dt="2022-02-12T11:06:02.490" v="313" actId="20577"/>
          <ac:spMkLst>
            <pc:docMk/>
            <pc:sldMk cId="749310828" sldId="326"/>
            <ac:spMk id="5120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B5F2197F-FA28-A649-A702-5EE02B1F3791}" dt="2022-02-12T11:06:51.741" v="335" actId="403"/>
        <pc:sldMkLst>
          <pc:docMk/>
          <pc:sldMk cId="4213400220" sldId="327"/>
        </pc:sldMkLst>
        <pc:spChg chg="mod ord">
          <ac:chgData name="Matahari Nendya" userId="1a1e95a6-b11e-4262-838a-feaa42c98c3c" providerId="ADAL" clId="{B5F2197F-FA28-A649-A702-5EE02B1F3791}" dt="2022-02-12T11:06:46.268" v="328" actId="700"/>
          <ac:spMkLst>
            <pc:docMk/>
            <pc:sldMk cId="4213400220" sldId="327"/>
            <ac:spMk id="3" creationId="{9D5C8695-C32D-4929-9C00-50082CEA07D4}"/>
          </ac:spMkLst>
        </pc:spChg>
        <pc:spChg chg="mod ord">
          <ac:chgData name="Matahari Nendya" userId="1a1e95a6-b11e-4262-838a-feaa42c98c3c" providerId="ADAL" clId="{B5F2197F-FA28-A649-A702-5EE02B1F3791}" dt="2022-02-12T11:06:51.741" v="335" actId="403"/>
          <ac:spMkLst>
            <pc:docMk/>
            <pc:sldMk cId="4213400220" sldId="327"/>
            <ac:spMk id="54275" creationId="{00000000-0000-0000-0000-000000000000}"/>
          </ac:spMkLst>
        </pc:spChg>
      </pc:sldChg>
      <pc:sldChg chg="modSp add mod">
        <pc:chgData name="Matahari Nendya" userId="1a1e95a6-b11e-4262-838a-feaa42c98c3c" providerId="ADAL" clId="{B5F2197F-FA28-A649-A702-5EE02B1F3791}" dt="2022-02-12T10:55:31.535" v="127" actId="27636"/>
        <pc:sldMkLst>
          <pc:docMk/>
          <pc:sldMk cId="1507588164" sldId="328"/>
        </pc:sldMkLst>
        <pc:spChg chg="mod">
          <ac:chgData name="Matahari Nendya" userId="1a1e95a6-b11e-4262-838a-feaa42c98c3c" providerId="ADAL" clId="{B5F2197F-FA28-A649-A702-5EE02B1F3791}" dt="2022-02-12T10:55:31.535" v="127" actId="27636"/>
          <ac:spMkLst>
            <pc:docMk/>
            <pc:sldMk cId="1507588164" sldId="328"/>
            <ac:spMk id="12291" creationId="{9A7BE5D8-9438-4E96-9548-BE0491234E0B}"/>
          </ac:spMkLst>
        </pc:spChg>
      </pc:sldChg>
      <pc:sldChg chg="modSp add mod">
        <pc:chgData name="Matahari Nendya" userId="1a1e95a6-b11e-4262-838a-feaa42c98c3c" providerId="ADAL" clId="{B5F2197F-FA28-A649-A702-5EE02B1F3791}" dt="2022-02-12T11:04:17.867" v="282" actId="207"/>
        <pc:sldMkLst>
          <pc:docMk/>
          <pc:sldMk cId="524364043" sldId="329"/>
        </pc:sldMkLst>
        <pc:spChg chg="mod">
          <ac:chgData name="Matahari Nendya" userId="1a1e95a6-b11e-4262-838a-feaa42c98c3c" providerId="ADAL" clId="{B5F2197F-FA28-A649-A702-5EE02B1F3791}" dt="2022-02-12T11:04:17.867" v="282" actId="207"/>
          <ac:spMkLst>
            <pc:docMk/>
            <pc:sldMk cId="524364043" sldId="329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3:59.533" v="277" actId="207"/>
        <pc:sldMkLst>
          <pc:docMk/>
          <pc:sldMk cId="1418539783" sldId="330"/>
        </pc:sldMkLst>
        <pc:spChg chg="mod">
          <ac:chgData name="Matahari Nendya" userId="1a1e95a6-b11e-4262-838a-feaa42c98c3c" providerId="ADAL" clId="{B5F2197F-FA28-A649-A702-5EE02B1F3791}" dt="2022-02-12T11:03:59.533" v="277" actId="207"/>
          <ac:spMkLst>
            <pc:docMk/>
            <pc:sldMk cId="1418539783" sldId="330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4:33.008" v="284" actId="2711"/>
        <pc:sldMkLst>
          <pc:docMk/>
          <pc:sldMk cId="430740228" sldId="331"/>
        </pc:sldMkLst>
        <pc:spChg chg="mod">
          <ac:chgData name="Matahari Nendya" userId="1a1e95a6-b11e-4262-838a-feaa42c98c3c" providerId="ADAL" clId="{B5F2197F-FA28-A649-A702-5EE02B1F3791}" dt="2022-02-12T11:04:33.008" v="284" actId="2711"/>
          <ac:spMkLst>
            <pc:docMk/>
            <pc:sldMk cId="430740228" sldId="331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4:43.094" v="285" actId="2711"/>
        <pc:sldMkLst>
          <pc:docMk/>
          <pc:sldMk cId="1297600126" sldId="332"/>
        </pc:sldMkLst>
        <pc:spChg chg="mod">
          <ac:chgData name="Matahari Nendya" userId="1a1e95a6-b11e-4262-838a-feaa42c98c3c" providerId="ADAL" clId="{B5F2197F-FA28-A649-A702-5EE02B1F3791}" dt="2022-02-12T11:04:43.094" v="285" actId="2711"/>
          <ac:spMkLst>
            <pc:docMk/>
            <pc:sldMk cId="1297600126" sldId="332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5:01.026" v="289" actId="207"/>
        <pc:sldMkLst>
          <pc:docMk/>
          <pc:sldMk cId="2154247151" sldId="333"/>
        </pc:sldMkLst>
        <pc:spChg chg="mod">
          <ac:chgData name="Matahari Nendya" userId="1a1e95a6-b11e-4262-838a-feaa42c98c3c" providerId="ADAL" clId="{B5F2197F-FA28-A649-A702-5EE02B1F3791}" dt="2022-02-12T11:05:01.026" v="289" actId="207"/>
          <ac:spMkLst>
            <pc:docMk/>
            <pc:sldMk cId="2154247151" sldId="333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4:52.153" v="287" actId="207"/>
        <pc:sldMkLst>
          <pc:docMk/>
          <pc:sldMk cId="4246558049" sldId="334"/>
        </pc:sldMkLst>
        <pc:spChg chg="mod">
          <ac:chgData name="Matahari Nendya" userId="1a1e95a6-b11e-4262-838a-feaa42c98c3c" providerId="ADAL" clId="{B5F2197F-FA28-A649-A702-5EE02B1F3791}" dt="2022-02-12T11:04:52.153" v="287" actId="207"/>
          <ac:spMkLst>
            <pc:docMk/>
            <pc:sldMk cId="4246558049" sldId="334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0:46.893" v="218" actId="2710"/>
        <pc:sldMkLst>
          <pc:docMk/>
          <pc:sldMk cId="422071255" sldId="335"/>
        </pc:sldMkLst>
        <pc:spChg chg="mod">
          <ac:chgData name="Matahari Nendya" userId="1a1e95a6-b11e-4262-838a-feaa42c98c3c" providerId="ADAL" clId="{B5F2197F-FA28-A649-A702-5EE02B1F3791}" dt="2022-02-12T11:00:46.893" v="218" actId="2710"/>
          <ac:spMkLst>
            <pc:docMk/>
            <pc:sldMk cId="422071255" sldId="335"/>
            <ac:spMk id="6147" creationId="{808C2485-64A0-4B35-9F8A-8804F775D5E9}"/>
          </ac:spMkLst>
        </pc:spChg>
      </pc:sldChg>
      <pc:sldChg chg="modSp add mod">
        <pc:chgData name="Matahari Nendya" userId="1a1e95a6-b11e-4262-838a-feaa42c98c3c" providerId="ADAL" clId="{B5F2197F-FA28-A649-A702-5EE02B1F3791}" dt="2022-02-12T11:16:14.534" v="378" actId="2710"/>
        <pc:sldMkLst>
          <pc:docMk/>
          <pc:sldMk cId="3350302683" sldId="336"/>
        </pc:sldMkLst>
        <pc:spChg chg="mod">
          <ac:chgData name="Matahari Nendya" userId="1a1e95a6-b11e-4262-838a-feaa42c98c3c" providerId="ADAL" clId="{B5F2197F-FA28-A649-A702-5EE02B1F3791}" dt="2022-02-12T11:16:14.534" v="378" actId="2710"/>
          <ac:spMkLst>
            <pc:docMk/>
            <pc:sldMk cId="3350302683" sldId="336"/>
            <ac:spMk id="3" creationId="{0D33B3A9-F916-429A-9163-0A022090B6F1}"/>
          </ac:spMkLst>
        </pc:spChg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3927503925" sldId="337"/>
        </pc:sldMkLst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830503886" sldId="338"/>
        </pc:sldMkLst>
      </pc:sldChg>
      <pc:sldChg chg="modSp add mod">
        <pc:chgData name="Matahari Nendya" userId="1a1e95a6-b11e-4262-838a-feaa42c98c3c" providerId="ADAL" clId="{B5F2197F-FA28-A649-A702-5EE02B1F3791}" dt="2022-02-12T11:05:29.706" v="293" actId="14100"/>
        <pc:sldMkLst>
          <pc:docMk/>
          <pc:sldMk cId="1179021173" sldId="339"/>
        </pc:sldMkLst>
        <pc:picChg chg="mod">
          <ac:chgData name="Matahari Nendya" userId="1a1e95a6-b11e-4262-838a-feaa42c98c3c" providerId="ADAL" clId="{B5F2197F-FA28-A649-A702-5EE02B1F3791}" dt="2022-02-12T11:05:29.706" v="293" actId="14100"/>
          <ac:picMkLst>
            <pc:docMk/>
            <pc:sldMk cId="1179021173" sldId="339"/>
            <ac:picMk id="10" creationId="{0D4693F0-7ADE-094B-9644-22E873EEDCDC}"/>
          </ac:picMkLst>
        </pc:picChg>
      </pc:sldChg>
    </pc:docChg>
  </pc:docChgLst>
  <pc:docChgLst>
    <pc:chgData name="Matahari Nendya" userId="1a1e95a6-b11e-4262-838a-feaa42c98c3c" providerId="ADAL" clId="{113683FA-3921-4CD4-B790-950A53E59C4E}"/>
    <pc:docChg chg="undo custSel addSld delSld modSld sldOrd">
      <pc:chgData name="Matahari Nendya" userId="1a1e95a6-b11e-4262-838a-feaa42c98c3c" providerId="ADAL" clId="{113683FA-3921-4CD4-B790-950A53E59C4E}" dt="2022-02-20T15:00:49.612" v="501" actId="1076"/>
      <pc:docMkLst>
        <pc:docMk/>
      </pc:docMkLst>
      <pc:sldChg chg="modSp mod">
        <pc:chgData name="Matahari Nendya" userId="1a1e95a6-b11e-4262-838a-feaa42c98c3c" providerId="ADAL" clId="{113683FA-3921-4CD4-B790-950A53E59C4E}" dt="2022-02-20T14:28:14.108" v="11" actId="21"/>
        <pc:sldMkLst>
          <pc:docMk/>
          <pc:sldMk cId="2977814846" sldId="256"/>
        </pc:sldMkLst>
        <pc:spChg chg="mod">
          <ac:chgData name="Matahari Nendya" userId="1a1e95a6-b11e-4262-838a-feaa42c98c3c" providerId="ADAL" clId="{113683FA-3921-4CD4-B790-950A53E59C4E}" dt="2022-02-20T14:28:14.108" v="11" actId="21"/>
          <ac:spMkLst>
            <pc:docMk/>
            <pc:sldMk cId="2977814846" sldId="25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248702084" sldId="25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259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541087496" sldId="26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267632220" sldId="262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93913349" sldId="263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961500638" sldId="264"/>
        </pc:sldMkLst>
      </pc:sldChg>
      <pc:sldChg chg="modSp add del mod">
        <pc:chgData name="Matahari Nendya" userId="1a1e95a6-b11e-4262-838a-feaa42c98c3c" providerId="ADAL" clId="{113683FA-3921-4CD4-B790-950A53E59C4E}" dt="2022-02-20T14:34:00.034" v="90" actId="1076"/>
        <pc:sldMkLst>
          <pc:docMk/>
          <pc:sldMk cId="2650374569" sldId="265"/>
        </pc:sldMkLst>
        <pc:spChg chg="mod">
          <ac:chgData name="Matahari Nendya" userId="1a1e95a6-b11e-4262-838a-feaa42c98c3c" providerId="ADAL" clId="{113683FA-3921-4CD4-B790-950A53E59C4E}" dt="2022-02-20T14:33:47.790" v="89" actId="27636"/>
          <ac:spMkLst>
            <pc:docMk/>
            <pc:sldMk cId="2650374569" sldId="265"/>
            <ac:spMk id="11267" creationId="{6BE47269-034D-4AD6-9FB0-4A2D4800EE8C}"/>
          </ac:spMkLst>
        </pc:spChg>
        <pc:spChg chg="mod">
          <ac:chgData name="Matahari Nendya" userId="1a1e95a6-b11e-4262-838a-feaa42c98c3c" providerId="ADAL" clId="{113683FA-3921-4CD4-B790-950A53E59C4E}" dt="2022-02-20T14:34:00.034" v="90" actId="1076"/>
          <ac:spMkLst>
            <pc:docMk/>
            <pc:sldMk cId="2650374569" sldId="265"/>
            <ac:spMk id="11268" creationId="{AAA81F38-5B97-47AD-874B-122D6515465B}"/>
          </ac:spMkLst>
        </pc:spChg>
        <pc:spChg chg="mod">
          <ac:chgData name="Matahari Nendya" userId="1a1e95a6-b11e-4262-838a-feaa42c98c3c" providerId="ADAL" clId="{113683FA-3921-4CD4-B790-950A53E59C4E}" dt="2022-02-20T14:33:38.727" v="83" actId="2711"/>
          <ac:spMkLst>
            <pc:docMk/>
            <pc:sldMk cId="2650374569" sldId="265"/>
            <ac:spMk id="11269" creationId="{C91EB1D4-1B01-4E49-9CEE-05C91FB8D9BA}"/>
          </ac:spMkLst>
        </pc:spChg>
      </pc:sldChg>
      <pc:sldChg chg="modSp add del mod">
        <pc:chgData name="Matahari Nendya" userId="1a1e95a6-b11e-4262-838a-feaa42c98c3c" providerId="ADAL" clId="{113683FA-3921-4CD4-B790-950A53E59C4E}" dt="2022-02-20T14:34:36.061" v="102" actId="27636"/>
        <pc:sldMkLst>
          <pc:docMk/>
          <pc:sldMk cId="2619113007" sldId="266"/>
        </pc:sldMkLst>
        <pc:spChg chg="mod">
          <ac:chgData name="Matahari Nendya" userId="1a1e95a6-b11e-4262-838a-feaa42c98c3c" providerId="ADAL" clId="{113683FA-3921-4CD4-B790-950A53E59C4E}" dt="2022-02-20T14:34:36.061" v="102" actId="27636"/>
          <ac:spMkLst>
            <pc:docMk/>
            <pc:sldMk cId="2619113007" sldId="266"/>
            <ac:spMk id="12291" creationId="{49B24D01-4E8D-46C0-885C-2D2258D7A958}"/>
          </ac:spMkLst>
        </pc:spChg>
        <pc:spChg chg="mod">
          <ac:chgData name="Matahari Nendya" userId="1a1e95a6-b11e-4262-838a-feaa42c98c3c" providerId="ADAL" clId="{113683FA-3921-4CD4-B790-950A53E59C4E}" dt="2022-02-20T14:34:09.489" v="91" actId="2711"/>
          <ac:spMkLst>
            <pc:docMk/>
            <pc:sldMk cId="2619113007" sldId="266"/>
            <ac:spMk id="12292" creationId="{A0A51872-5C1B-4E2F-9BD2-8ABFF5CCE2BC}"/>
          </ac:spMkLst>
        </pc:spChg>
      </pc:sldChg>
      <pc:sldChg chg="addSp delSp modSp add del mod modClrScheme chgLayout">
        <pc:chgData name="Matahari Nendya" userId="1a1e95a6-b11e-4262-838a-feaa42c98c3c" providerId="ADAL" clId="{113683FA-3921-4CD4-B790-950A53E59C4E}" dt="2022-02-20T14:35:14.771" v="116" actId="2711"/>
        <pc:sldMkLst>
          <pc:docMk/>
          <pc:sldMk cId="1409152967" sldId="267"/>
        </pc:sldMkLst>
        <pc:spChg chg="add del mod ord">
          <ac:chgData name="Matahari Nendya" userId="1a1e95a6-b11e-4262-838a-feaa42c98c3c" providerId="ADAL" clId="{113683FA-3921-4CD4-B790-950A53E59C4E}" dt="2022-02-20T14:34:55.952" v="106" actId="700"/>
          <ac:spMkLst>
            <pc:docMk/>
            <pc:sldMk cId="1409152967" sldId="267"/>
            <ac:spMk id="2" creationId="{2C7CB472-1E05-4BD2-A9A3-9966F00D9488}"/>
          </ac:spMkLst>
        </pc:spChg>
        <pc:spChg chg="mod ord">
          <ac:chgData name="Matahari Nendya" userId="1a1e95a6-b11e-4262-838a-feaa42c98c3c" providerId="ADAL" clId="{113683FA-3921-4CD4-B790-950A53E59C4E}" dt="2022-02-20T14:34:55.952" v="106" actId="700"/>
          <ac:spMkLst>
            <pc:docMk/>
            <pc:sldMk cId="1409152967" sldId="267"/>
            <ac:spMk id="3" creationId="{FBC26A8D-E27C-4C1A-905F-5B4E13714501}"/>
          </ac:spMkLst>
        </pc:spChg>
        <pc:spChg chg="mod ord">
          <ac:chgData name="Matahari Nendya" userId="1a1e95a6-b11e-4262-838a-feaa42c98c3c" providerId="ADAL" clId="{113683FA-3921-4CD4-B790-950A53E59C4E}" dt="2022-02-20T14:35:14.771" v="116" actId="2711"/>
          <ac:spMkLst>
            <pc:docMk/>
            <pc:sldMk cId="1409152967" sldId="267"/>
            <ac:spMk id="13315" creationId="{03AF32BA-7B5C-4998-A596-77CAD5B0A4DC}"/>
          </ac:spMkLst>
        </pc:spChg>
        <pc:spChg chg="mod">
          <ac:chgData name="Matahari Nendya" userId="1a1e95a6-b11e-4262-838a-feaa42c98c3c" providerId="ADAL" clId="{113683FA-3921-4CD4-B790-950A53E59C4E}" dt="2022-02-20T14:35:06.989" v="110" actId="6549"/>
          <ac:spMkLst>
            <pc:docMk/>
            <pc:sldMk cId="1409152967" sldId="267"/>
            <ac:spMk id="13316" creationId="{123B2BFE-A0DB-4C5A-8294-6DFF7FDB40A7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054190978" sldId="26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974604784" sldId="269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73056604" sldId="270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332898205" sldId="27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808501086" sldId="272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345260621" sldId="273"/>
        </pc:sldMkLst>
      </pc:sldChg>
      <pc:sldChg chg="modSp add mod">
        <pc:chgData name="Matahari Nendya" userId="1a1e95a6-b11e-4262-838a-feaa42c98c3c" providerId="ADAL" clId="{113683FA-3921-4CD4-B790-950A53E59C4E}" dt="2022-02-20T14:30:56.967" v="48" actId="2710"/>
        <pc:sldMkLst>
          <pc:docMk/>
          <pc:sldMk cId="741150817" sldId="274"/>
        </pc:sldMkLst>
        <pc:spChg chg="mod">
          <ac:chgData name="Matahari Nendya" userId="1a1e95a6-b11e-4262-838a-feaa42c98c3c" providerId="ADAL" clId="{113683FA-3921-4CD4-B790-950A53E59C4E}" dt="2022-02-20T14:30:56.967" v="48" actId="2710"/>
          <ac:spMkLst>
            <pc:docMk/>
            <pc:sldMk cId="741150817" sldId="274"/>
            <ac:spMk id="23555" creationId="{CDE941E5-CCDE-4474-8599-F1FF410B4314}"/>
          </ac:spMkLst>
        </pc:spChg>
      </pc:sldChg>
      <pc:sldChg chg="modSp add mod">
        <pc:chgData name="Matahari Nendya" userId="1a1e95a6-b11e-4262-838a-feaa42c98c3c" providerId="ADAL" clId="{113683FA-3921-4CD4-B790-950A53E59C4E}" dt="2022-02-20T14:30:52.006" v="47" actId="2710"/>
        <pc:sldMkLst>
          <pc:docMk/>
          <pc:sldMk cId="3393757300" sldId="275"/>
        </pc:sldMkLst>
        <pc:spChg chg="mod">
          <ac:chgData name="Matahari Nendya" userId="1a1e95a6-b11e-4262-838a-feaa42c98c3c" providerId="ADAL" clId="{113683FA-3921-4CD4-B790-950A53E59C4E}" dt="2022-02-20T14:30:52.006" v="47" actId="2710"/>
          <ac:spMkLst>
            <pc:docMk/>
            <pc:sldMk cId="3393757300" sldId="275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31:22.258" v="54" actId="403"/>
        <pc:sldMkLst>
          <pc:docMk/>
          <pc:sldMk cId="166244505" sldId="277"/>
        </pc:sldMkLst>
        <pc:spChg chg="mod">
          <ac:chgData name="Matahari Nendya" userId="1a1e95a6-b11e-4262-838a-feaa42c98c3c" providerId="ADAL" clId="{113683FA-3921-4CD4-B790-950A53E59C4E}" dt="2022-02-20T14:31:22.258" v="54" actId="403"/>
          <ac:spMkLst>
            <pc:docMk/>
            <pc:sldMk cId="166244505" sldId="277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064999498" sldId="278"/>
        </pc:sldMkLst>
        <pc:spChg chg="mod">
          <ac:chgData name="Matahari Nendya" userId="1a1e95a6-b11e-4262-838a-feaa42c98c3c" providerId="ADAL" clId="{113683FA-3921-4CD4-B790-950A53E59C4E}" dt="2022-02-20T14:31:31.586" v="60" actId="2710"/>
          <ac:spMkLst>
            <pc:docMk/>
            <pc:sldMk cId="1064999498" sldId="278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35:27.604" v="122" actId="2710"/>
        <pc:sldMkLst>
          <pc:docMk/>
          <pc:sldMk cId="977868333" sldId="279"/>
        </pc:sldMkLst>
        <pc:spChg chg="mod">
          <ac:chgData name="Matahari Nendya" userId="1a1e95a6-b11e-4262-838a-feaa42c98c3c" providerId="ADAL" clId="{113683FA-3921-4CD4-B790-950A53E59C4E}" dt="2022-02-20T14:35:27.604" v="122" actId="2710"/>
          <ac:spMkLst>
            <pc:docMk/>
            <pc:sldMk cId="977868333" sldId="279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979138586" sldId="280"/>
        </pc:sldMkLst>
        <pc:spChg chg="mod ord">
          <ac:chgData name="Matahari Nendya" userId="1a1e95a6-b11e-4262-838a-feaa42c98c3c" providerId="ADAL" clId="{113683FA-3921-4CD4-B790-950A53E59C4E}" dt="2022-02-20T14:36:00.534" v="129" actId="700"/>
          <ac:spMkLst>
            <pc:docMk/>
            <pc:sldMk cId="979138586" sldId="28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13683FA-3921-4CD4-B790-950A53E59C4E}" dt="2022-02-20T14:36:17.942" v="139" actId="255"/>
          <ac:spMkLst>
            <pc:docMk/>
            <pc:sldMk cId="979138586" sldId="280"/>
            <ac:spMk id="3" creationId="{00000000-0000-0000-0000-000000000000}"/>
          </ac:spMkLst>
        </pc:spChg>
        <pc:spChg chg="add mod">
          <ac:chgData name="Matahari Nendya" userId="1a1e95a6-b11e-4262-838a-feaa42c98c3c" providerId="ADAL" clId="{113683FA-3921-4CD4-B790-950A53E59C4E}" dt="2022-02-20T14:38:19.660" v="222" actId="1076"/>
          <ac:spMkLst>
            <pc:docMk/>
            <pc:sldMk cId="979138586" sldId="280"/>
            <ac:spMk id="4" creationId="{18E4D333-BDFD-4EDA-90C5-12C1136CE1D2}"/>
          </ac:spMkLst>
        </pc:spChg>
        <pc:spChg chg="del">
          <ac:chgData name="Matahari Nendya" userId="1a1e95a6-b11e-4262-838a-feaa42c98c3c" providerId="ADAL" clId="{113683FA-3921-4CD4-B790-950A53E59C4E}" dt="2022-02-20T14:35:53.081" v="126" actId="478"/>
          <ac:spMkLst>
            <pc:docMk/>
            <pc:sldMk cId="979138586" sldId="280"/>
            <ac:spMk id="5" creationId="{00000000-0000-0000-0000-000000000000}"/>
          </ac:spMkLst>
        </pc:spChg>
        <pc:spChg chg="del">
          <ac:chgData name="Matahari Nendya" userId="1a1e95a6-b11e-4262-838a-feaa42c98c3c" providerId="ADAL" clId="{113683FA-3921-4CD4-B790-950A53E59C4E}" dt="2022-02-20T14:35:54.466" v="127" actId="478"/>
          <ac:spMkLst>
            <pc:docMk/>
            <pc:sldMk cId="979138586" sldId="280"/>
            <ac:spMk id="6" creationId="{00000000-0000-0000-0000-000000000000}"/>
          </ac:spMkLst>
        </pc:spChg>
        <pc:spChg chg="del">
          <ac:chgData name="Matahari Nendya" userId="1a1e95a6-b11e-4262-838a-feaa42c98c3c" providerId="ADAL" clId="{113683FA-3921-4CD4-B790-950A53E59C4E}" dt="2022-02-20T14:35:55.144" v="128" actId="478"/>
          <ac:spMkLst>
            <pc:docMk/>
            <pc:sldMk cId="979138586" sldId="280"/>
            <ac:spMk id="7" creationId="{00000000-0000-0000-0000-000000000000}"/>
          </ac:spMkLst>
        </pc:spChg>
        <pc:spChg chg="add mod">
          <ac:chgData name="Matahari Nendya" userId="1a1e95a6-b11e-4262-838a-feaa42c98c3c" providerId="ADAL" clId="{113683FA-3921-4CD4-B790-950A53E59C4E}" dt="2022-02-20T14:39:08.964" v="287" actId="1076"/>
          <ac:spMkLst>
            <pc:docMk/>
            <pc:sldMk cId="979138586" sldId="280"/>
            <ac:spMk id="8" creationId="{1E856407-124D-4CA1-BA42-8C604139053F}"/>
          </ac:spMkLst>
        </pc:spChg>
        <pc:spChg chg="add mod">
          <ac:chgData name="Matahari Nendya" userId="1a1e95a6-b11e-4262-838a-feaa42c98c3c" providerId="ADAL" clId="{113683FA-3921-4CD4-B790-950A53E59C4E}" dt="2022-02-20T14:38:59.605" v="285" actId="1076"/>
          <ac:spMkLst>
            <pc:docMk/>
            <pc:sldMk cId="979138586" sldId="280"/>
            <ac:spMk id="9" creationId="{05D906F1-4C01-4616-8B5B-25AD9A022047}"/>
          </ac:spMkLst>
        </pc:spChg>
        <pc:spChg chg="add mod">
          <ac:chgData name="Matahari Nendya" userId="1a1e95a6-b11e-4262-838a-feaa42c98c3c" providerId="ADAL" clId="{113683FA-3921-4CD4-B790-950A53E59C4E}" dt="2022-02-20T14:38:55.459" v="284" actId="1076"/>
          <ac:spMkLst>
            <pc:docMk/>
            <pc:sldMk cId="979138586" sldId="280"/>
            <ac:spMk id="10" creationId="{F73EDCB9-31CE-4D48-92A2-1C35174C5225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487177116" sldId="28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928593148" sldId="290"/>
        </pc:sldMkLst>
      </pc:sldChg>
      <pc:sldChg chg="modSp add mod">
        <pc:chgData name="Matahari Nendya" userId="1a1e95a6-b11e-4262-838a-feaa42c98c3c" providerId="ADAL" clId="{113683FA-3921-4CD4-B790-950A53E59C4E}" dt="2022-02-20T14:31:00.022" v="50" actId="27636"/>
        <pc:sldMkLst>
          <pc:docMk/>
          <pc:sldMk cId="1651608747" sldId="298"/>
        </pc:sldMkLst>
        <pc:spChg chg="mod">
          <ac:chgData name="Matahari Nendya" userId="1a1e95a6-b11e-4262-838a-feaa42c98c3c" providerId="ADAL" clId="{113683FA-3921-4CD4-B790-950A53E59C4E}" dt="2022-02-20T14:31:00.022" v="50" actId="27636"/>
          <ac:spMkLst>
            <pc:docMk/>
            <pc:sldMk cId="1651608747" sldId="298"/>
            <ac:spMk id="24579" creationId="{B02AF7E9-5E73-4F1E-9FDA-4126D73FB9AF}"/>
          </ac:spMkLst>
        </pc:spChg>
      </pc:sldChg>
      <pc:sldChg chg="modSp add mod">
        <pc:chgData name="Matahari Nendya" userId="1a1e95a6-b11e-4262-838a-feaa42c98c3c" providerId="ADAL" clId="{113683FA-3921-4CD4-B790-950A53E59C4E}" dt="2022-02-20T15:00:49.612" v="501" actId="1076"/>
        <pc:sldMkLst>
          <pc:docMk/>
          <pc:sldMk cId="617996988" sldId="299"/>
        </pc:sldMkLst>
        <pc:spChg chg="mod">
          <ac:chgData name="Matahari Nendya" userId="1a1e95a6-b11e-4262-838a-feaa42c98c3c" providerId="ADAL" clId="{113683FA-3921-4CD4-B790-950A53E59C4E}" dt="2022-02-20T14:31:39.156" v="65" actId="403"/>
          <ac:spMkLst>
            <pc:docMk/>
            <pc:sldMk cId="617996988" sldId="299"/>
            <ac:spMk id="3" creationId="{2C2BCA4F-EA62-41CA-A797-83E4FDC75FDA}"/>
          </ac:spMkLst>
        </pc:spChg>
        <pc:spChg chg="mod">
          <ac:chgData name="Matahari Nendya" userId="1a1e95a6-b11e-4262-838a-feaa42c98c3c" providerId="ADAL" clId="{113683FA-3921-4CD4-B790-950A53E59C4E}" dt="2022-02-20T15:00:49.612" v="501" actId="1076"/>
          <ac:spMkLst>
            <pc:docMk/>
            <pc:sldMk cId="617996988" sldId="299"/>
            <ac:spMk id="5" creationId="{505496F0-6297-426E-A141-49E361504780}"/>
          </ac:spMkLst>
        </pc:spChg>
      </pc:sldChg>
      <pc:sldChg chg="modSp add mod">
        <pc:chgData name="Matahari Nendya" userId="1a1e95a6-b11e-4262-838a-feaa42c98c3c" providerId="ADAL" clId="{113683FA-3921-4CD4-B790-950A53E59C4E}" dt="2022-02-20T14:32:00.958" v="69" actId="27636"/>
        <pc:sldMkLst>
          <pc:docMk/>
          <pc:sldMk cId="835971551" sldId="300"/>
        </pc:sldMkLst>
        <pc:spChg chg="mod">
          <ac:chgData name="Matahari Nendya" userId="1a1e95a6-b11e-4262-838a-feaa42c98c3c" providerId="ADAL" clId="{113683FA-3921-4CD4-B790-950A53E59C4E}" dt="2022-02-20T14:32:00.958" v="69" actId="27636"/>
          <ac:spMkLst>
            <pc:docMk/>
            <pc:sldMk cId="835971551" sldId="300"/>
            <ac:spMk id="3" creationId="{6228F2B1-1B58-4B2B-8DAE-500DCAF15416}"/>
          </ac:spMkLst>
        </pc:spChg>
      </pc:sldChg>
      <pc:sldChg chg="add">
        <pc:chgData name="Matahari Nendya" userId="1a1e95a6-b11e-4262-838a-feaa42c98c3c" providerId="ADAL" clId="{113683FA-3921-4CD4-B790-950A53E59C4E}" dt="2022-02-20T14:29:17.166" v="25"/>
        <pc:sldMkLst>
          <pc:docMk/>
          <pc:sldMk cId="335343909" sldId="301"/>
        </pc:sldMkLst>
      </pc:sldChg>
      <pc:sldChg chg="modSp add mod">
        <pc:chgData name="Matahari Nendya" userId="1a1e95a6-b11e-4262-838a-feaa42c98c3c" providerId="ADAL" clId="{113683FA-3921-4CD4-B790-950A53E59C4E}" dt="2022-02-20T14:32:23.148" v="76" actId="27636"/>
        <pc:sldMkLst>
          <pc:docMk/>
          <pc:sldMk cId="3137905925" sldId="302"/>
        </pc:sldMkLst>
        <pc:spChg chg="mod">
          <ac:chgData name="Matahari Nendya" userId="1a1e95a6-b11e-4262-838a-feaa42c98c3c" providerId="ADAL" clId="{113683FA-3921-4CD4-B790-950A53E59C4E}" dt="2022-02-20T14:32:23.148" v="76" actId="27636"/>
          <ac:spMkLst>
            <pc:docMk/>
            <pc:sldMk cId="3137905925" sldId="302"/>
            <ac:spMk id="3" creationId="{A8977AAE-5AA4-4B14-9CEC-D7A310CB830A}"/>
          </ac:spMkLst>
        </pc:spChg>
      </pc:sldChg>
      <pc:sldChg chg="modSp add mod">
        <pc:chgData name="Matahari Nendya" userId="1a1e95a6-b11e-4262-838a-feaa42c98c3c" providerId="ADAL" clId="{113683FA-3921-4CD4-B790-950A53E59C4E}" dt="2022-02-20T14:32:31.084" v="80" actId="2710"/>
        <pc:sldMkLst>
          <pc:docMk/>
          <pc:sldMk cId="1305959033" sldId="303"/>
        </pc:sldMkLst>
        <pc:spChg chg="mod">
          <ac:chgData name="Matahari Nendya" userId="1a1e95a6-b11e-4262-838a-feaa42c98c3c" providerId="ADAL" clId="{113683FA-3921-4CD4-B790-950A53E59C4E}" dt="2022-02-20T14:32:31.084" v="80" actId="2710"/>
          <ac:spMkLst>
            <pc:docMk/>
            <pc:sldMk cId="1305959033" sldId="303"/>
            <ac:spMk id="3" creationId="{5A238F91-33C9-4922-BC3F-1B628DA28119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157926005" sldId="304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798790559" sldId="305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660490812" sldId="306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420611163" sldId="307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550766948" sldId="30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873840359" sldId="309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022623944" sldId="310"/>
        </pc:sldMkLst>
      </pc:sldChg>
      <pc:sldChg chg="modSp mod">
        <pc:chgData name="Matahari Nendya" userId="1a1e95a6-b11e-4262-838a-feaa42c98c3c" providerId="ADAL" clId="{113683FA-3921-4CD4-B790-950A53E59C4E}" dt="2022-02-20T14:28:30.225" v="23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113683FA-3921-4CD4-B790-950A53E59C4E}" dt="2022-02-20T14:28:30.225" v="23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new del">
        <pc:chgData name="Matahari Nendya" userId="1a1e95a6-b11e-4262-838a-feaa42c98c3c" providerId="ADAL" clId="{113683FA-3921-4CD4-B790-950A53E59C4E}" dt="2022-02-20T14:29:59.638" v="30" actId="47"/>
        <pc:sldMkLst>
          <pc:docMk/>
          <pc:sldMk cId="24386596" sldId="313"/>
        </pc:sldMkLst>
      </pc:sldChg>
      <pc:sldChg chg="new del">
        <pc:chgData name="Matahari Nendya" userId="1a1e95a6-b11e-4262-838a-feaa42c98c3c" providerId="ADAL" clId="{113683FA-3921-4CD4-B790-950A53E59C4E}" dt="2022-02-20T14:29:20.936" v="27" actId="47"/>
        <pc:sldMkLst>
          <pc:docMk/>
          <pc:sldMk cId="1862334132" sldId="313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427445543" sldId="32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255685517" sldId="322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992847988" sldId="323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619863836" sldId="324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712112093" sldId="325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749310828" sldId="326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213400220" sldId="327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507588164" sldId="32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524364043" sldId="329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418539783" sldId="330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30740228" sldId="33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297600126" sldId="332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154247151" sldId="333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246558049" sldId="334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22071255" sldId="335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350302683" sldId="336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927503925" sldId="337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830503886" sldId="33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179021173" sldId="339"/>
        </pc:sldMkLst>
      </pc:sldChg>
      <pc:sldChg chg="modSp add mod">
        <pc:chgData name="Matahari Nendya" userId="1a1e95a6-b11e-4262-838a-feaa42c98c3c" providerId="ADAL" clId="{113683FA-3921-4CD4-B790-950A53E59C4E}" dt="2022-02-20T14:39:55.798" v="311" actId="27636"/>
        <pc:sldMkLst>
          <pc:docMk/>
          <pc:sldMk cId="1807453821" sldId="368"/>
        </pc:sldMkLst>
        <pc:spChg chg="mod">
          <ac:chgData name="Matahari Nendya" userId="1a1e95a6-b11e-4262-838a-feaa42c98c3c" providerId="ADAL" clId="{113683FA-3921-4CD4-B790-950A53E59C4E}" dt="2022-02-20T14:39:55.798" v="311" actId="27636"/>
          <ac:spMkLst>
            <pc:docMk/>
            <pc:sldMk cId="1807453821" sldId="368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41:36.076" v="327" actId="1076"/>
        <pc:sldMkLst>
          <pc:docMk/>
          <pc:sldMk cId="1022385923" sldId="372"/>
        </pc:sldMkLst>
        <pc:spChg chg="mod">
          <ac:chgData name="Matahari Nendya" userId="1a1e95a6-b11e-4262-838a-feaa42c98c3c" providerId="ADAL" clId="{113683FA-3921-4CD4-B790-950A53E59C4E}" dt="2022-02-20T14:41:21.122" v="321" actId="2710"/>
          <ac:spMkLst>
            <pc:docMk/>
            <pc:sldMk cId="1022385923" sldId="372"/>
            <ac:spMk id="3" creationId="{00000000-0000-0000-0000-000000000000}"/>
          </ac:spMkLst>
        </pc:spChg>
        <pc:picChg chg="mod">
          <ac:chgData name="Matahari Nendya" userId="1a1e95a6-b11e-4262-838a-feaa42c98c3c" providerId="ADAL" clId="{113683FA-3921-4CD4-B790-950A53E59C4E}" dt="2022-02-20T14:41:36.076" v="327" actId="1076"/>
          <ac:picMkLst>
            <pc:docMk/>
            <pc:sldMk cId="1022385923" sldId="372"/>
            <ac:picMk id="5" creationId="{00000000-0000-0000-0000-000000000000}"/>
          </ac:picMkLst>
        </pc:picChg>
      </pc:sldChg>
      <pc:sldChg chg="modSp add mod">
        <pc:chgData name="Matahari Nendya" userId="1a1e95a6-b11e-4262-838a-feaa42c98c3c" providerId="ADAL" clId="{113683FA-3921-4CD4-B790-950A53E59C4E}" dt="2022-02-20T14:41:44.504" v="332" actId="2710"/>
        <pc:sldMkLst>
          <pc:docMk/>
          <pc:sldMk cId="1652313538" sldId="373"/>
        </pc:sldMkLst>
        <pc:spChg chg="mod">
          <ac:chgData name="Matahari Nendya" userId="1a1e95a6-b11e-4262-838a-feaa42c98c3c" providerId="ADAL" clId="{113683FA-3921-4CD4-B790-950A53E59C4E}" dt="2022-02-20T14:41:44.504" v="332" actId="2710"/>
          <ac:spMkLst>
            <pc:docMk/>
            <pc:sldMk cId="1652313538" sldId="373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39:19.209" v="292" actId="2710"/>
        <pc:sldMkLst>
          <pc:docMk/>
          <pc:sldMk cId="3412935279" sldId="378"/>
        </pc:sldMkLst>
        <pc:spChg chg="mod">
          <ac:chgData name="Matahari Nendya" userId="1a1e95a6-b11e-4262-838a-feaa42c98c3c" providerId="ADAL" clId="{113683FA-3921-4CD4-B790-950A53E59C4E}" dt="2022-02-20T14:39:19.209" v="292" actId="2710"/>
          <ac:spMkLst>
            <pc:docMk/>
            <pc:sldMk cId="3412935279" sldId="378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39:42.888" v="304" actId="2710"/>
        <pc:sldMkLst>
          <pc:docMk/>
          <pc:sldMk cId="3363422586" sldId="379"/>
        </pc:sldMkLst>
        <pc:spChg chg="mod">
          <ac:chgData name="Matahari Nendya" userId="1a1e95a6-b11e-4262-838a-feaa42c98c3c" providerId="ADAL" clId="{113683FA-3921-4CD4-B790-950A53E59C4E}" dt="2022-02-20T14:39:42.888" v="304" actId="2710"/>
          <ac:spMkLst>
            <pc:docMk/>
            <pc:sldMk cId="3363422586" sldId="379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40:56.324" v="317" actId="1076"/>
        <pc:sldMkLst>
          <pc:docMk/>
          <pc:sldMk cId="2427577450" sldId="380"/>
        </pc:sldMkLst>
        <pc:spChg chg="mod">
          <ac:chgData name="Matahari Nendya" userId="1a1e95a6-b11e-4262-838a-feaa42c98c3c" providerId="ADAL" clId="{113683FA-3921-4CD4-B790-950A53E59C4E}" dt="2022-02-20T14:40:12.958" v="312" actId="2710"/>
          <ac:spMkLst>
            <pc:docMk/>
            <pc:sldMk cId="2427577450" sldId="380"/>
            <ac:spMk id="82947" creationId="{00000000-0000-0000-0000-000000000000}"/>
          </ac:spMkLst>
        </pc:spChg>
        <pc:graphicFrameChg chg="mod">
          <ac:chgData name="Matahari Nendya" userId="1a1e95a6-b11e-4262-838a-feaa42c98c3c" providerId="ADAL" clId="{113683FA-3921-4CD4-B790-950A53E59C4E}" dt="2022-02-20T14:40:53.188" v="316" actId="1076"/>
          <ac:graphicFrameMkLst>
            <pc:docMk/>
            <pc:sldMk cId="2427577450" sldId="380"/>
            <ac:graphicFrameMk id="2050" creationId="{00000000-0000-0000-0000-000000000000}"/>
          </ac:graphicFrameMkLst>
        </pc:graphicFrameChg>
        <pc:graphicFrameChg chg="mod">
          <ac:chgData name="Matahari Nendya" userId="1a1e95a6-b11e-4262-838a-feaa42c98c3c" providerId="ADAL" clId="{113683FA-3921-4CD4-B790-950A53E59C4E}" dt="2022-02-20T14:40:56.324" v="317" actId="1076"/>
          <ac:graphicFrameMkLst>
            <pc:docMk/>
            <pc:sldMk cId="2427577450" sldId="380"/>
            <ac:graphicFrameMk id="2051" creationId="{00000000-0000-0000-0000-000000000000}"/>
          </ac:graphicFrameMkLst>
        </pc:graphicFrameChg>
      </pc:sldChg>
      <pc:sldChg chg="modSp add mod">
        <pc:chgData name="Matahari Nendya" userId="1a1e95a6-b11e-4262-838a-feaa42c98c3c" providerId="ADAL" clId="{113683FA-3921-4CD4-B790-950A53E59C4E}" dt="2022-02-20T14:42:02.777" v="338" actId="27636"/>
        <pc:sldMkLst>
          <pc:docMk/>
          <pc:sldMk cId="2160608154" sldId="381"/>
        </pc:sldMkLst>
        <pc:spChg chg="mod">
          <ac:chgData name="Matahari Nendya" userId="1a1e95a6-b11e-4262-838a-feaa42c98c3c" providerId="ADAL" clId="{113683FA-3921-4CD4-B790-950A53E59C4E}" dt="2022-02-20T14:42:02.777" v="338" actId="27636"/>
          <ac:spMkLst>
            <pc:docMk/>
            <pc:sldMk cId="2160608154" sldId="381"/>
            <ac:spMk id="84995" creationId="{00000000-0000-0000-0000-000000000000}"/>
          </ac:spMkLst>
        </pc:spChg>
      </pc:sldChg>
      <pc:sldChg chg="modSp add">
        <pc:chgData name="Matahari Nendya" userId="1a1e95a6-b11e-4262-838a-feaa42c98c3c" providerId="ADAL" clId="{113683FA-3921-4CD4-B790-950A53E59C4E}" dt="2022-02-20T14:42:11.799" v="344" actId="403"/>
        <pc:sldMkLst>
          <pc:docMk/>
          <pc:sldMk cId="1664396562" sldId="382"/>
        </pc:sldMkLst>
        <pc:spChg chg="mod">
          <ac:chgData name="Matahari Nendya" userId="1a1e95a6-b11e-4262-838a-feaa42c98c3c" providerId="ADAL" clId="{113683FA-3921-4CD4-B790-950A53E59C4E}" dt="2022-02-20T14:42:11.799" v="344" actId="403"/>
          <ac:spMkLst>
            <pc:docMk/>
            <pc:sldMk cId="1664396562" sldId="382"/>
            <ac:spMk id="84995" creationId="{00000000-0000-0000-0000-000000000000}"/>
          </ac:spMkLst>
        </pc:spChg>
      </pc:sldChg>
      <pc:sldChg chg="add ord">
        <pc:chgData name="Matahari Nendya" userId="1a1e95a6-b11e-4262-838a-feaa42c98c3c" providerId="ADAL" clId="{113683FA-3921-4CD4-B790-950A53E59C4E}" dt="2022-02-20T14:30:05.826" v="33"/>
        <pc:sldMkLst>
          <pc:docMk/>
          <pc:sldMk cId="2626523932" sldId="383"/>
        </pc:sldMkLst>
      </pc:sldChg>
      <pc:sldChg chg="modSp new mod ord">
        <pc:chgData name="Matahari Nendya" userId="1a1e95a6-b11e-4262-838a-feaa42c98c3c" providerId="ADAL" clId="{113683FA-3921-4CD4-B790-950A53E59C4E}" dt="2022-02-20T14:46:02.309" v="490" actId="2710"/>
        <pc:sldMkLst>
          <pc:docMk/>
          <pc:sldMk cId="3316030870" sldId="384"/>
        </pc:sldMkLst>
        <pc:spChg chg="mod">
          <ac:chgData name="Matahari Nendya" userId="1a1e95a6-b11e-4262-838a-feaa42c98c3c" providerId="ADAL" clId="{113683FA-3921-4CD4-B790-950A53E59C4E}" dt="2022-02-20T14:44:49.699" v="353" actId="20577"/>
          <ac:spMkLst>
            <pc:docMk/>
            <pc:sldMk cId="3316030870" sldId="384"/>
            <ac:spMk id="2" creationId="{78DBD017-B95C-4507-9C64-010B5D4A7E6A}"/>
          </ac:spMkLst>
        </pc:spChg>
        <pc:spChg chg="mod">
          <ac:chgData name="Matahari Nendya" userId="1a1e95a6-b11e-4262-838a-feaa42c98c3c" providerId="ADAL" clId="{113683FA-3921-4CD4-B790-950A53E59C4E}" dt="2022-02-20T14:46:02.309" v="490" actId="2710"/>
          <ac:spMkLst>
            <pc:docMk/>
            <pc:sldMk cId="3316030870" sldId="384"/>
            <ac:spMk id="3" creationId="{B9D2BBCB-20F7-462D-A03B-E7E51030D207}"/>
          </ac:spMkLst>
        </pc:spChg>
      </pc:sldChg>
      <pc:sldChg chg="addSp delSp modSp new mod">
        <pc:chgData name="Matahari Nendya" userId="1a1e95a6-b11e-4262-838a-feaa42c98c3c" providerId="ADAL" clId="{113683FA-3921-4CD4-B790-950A53E59C4E}" dt="2022-02-20T15:00:37.956" v="500" actId="1076"/>
        <pc:sldMkLst>
          <pc:docMk/>
          <pc:sldMk cId="955163419" sldId="385"/>
        </pc:sldMkLst>
        <pc:spChg chg="del">
          <ac:chgData name="Matahari Nendya" userId="1a1e95a6-b11e-4262-838a-feaa42c98c3c" providerId="ADAL" clId="{113683FA-3921-4CD4-B790-950A53E59C4E}" dt="2022-02-20T14:46:36.083" v="492" actId="478"/>
          <ac:spMkLst>
            <pc:docMk/>
            <pc:sldMk cId="955163419" sldId="385"/>
            <ac:spMk id="2" creationId="{7894F74F-A902-4150-971B-5E370B336A53}"/>
          </ac:spMkLst>
        </pc:spChg>
        <pc:spChg chg="del">
          <ac:chgData name="Matahari Nendya" userId="1a1e95a6-b11e-4262-838a-feaa42c98c3c" providerId="ADAL" clId="{113683FA-3921-4CD4-B790-950A53E59C4E}" dt="2022-02-20T14:46:38.779" v="493" actId="478"/>
          <ac:spMkLst>
            <pc:docMk/>
            <pc:sldMk cId="955163419" sldId="385"/>
            <ac:spMk id="3" creationId="{07F5F7F3-BABA-4A67-85CC-F0464A96B05C}"/>
          </ac:spMkLst>
        </pc:spChg>
        <pc:picChg chg="add mod">
          <ac:chgData name="Matahari Nendya" userId="1a1e95a6-b11e-4262-838a-feaa42c98c3c" providerId="ADAL" clId="{113683FA-3921-4CD4-B790-950A53E59C4E}" dt="2022-02-20T15:00:37.956" v="500" actId="1076"/>
          <ac:picMkLst>
            <pc:docMk/>
            <pc:sldMk cId="955163419" sldId="385"/>
            <ac:picMk id="5" creationId="{74DF4770-2FCE-411C-BAD3-E7EF0DA643F5}"/>
          </ac:picMkLst>
        </pc:picChg>
      </pc:sldChg>
      <pc:sldMasterChg chg="delSldLayout">
        <pc:chgData name="Matahari Nendya" userId="1a1e95a6-b11e-4262-838a-feaa42c98c3c" providerId="ADAL" clId="{113683FA-3921-4CD4-B790-950A53E59C4E}" dt="2022-02-20T14:28:20.339" v="12" actId="47"/>
        <pc:sldMasterMkLst>
          <pc:docMk/>
          <pc:sldMasterMk cId="3839803590" sldId="2147483648"/>
        </pc:sldMasterMkLst>
        <pc:sldLayoutChg chg="del">
          <pc:chgData name="Matahari Nendya" userId="1a1e95a6-b11e-4262-838a-feaa42c98c3c" providerId="ADAL" clId="{113683FA-3921-4CD4-B790-950A53E59C4E}" dt="2022-02-20T14:28:20.339" v="12" actId="47"/>
          <pc:sldLayoutMkLst>
            <pc:docMk/>
            <pc:sldMasterMk cId="3839803590" sldId="2147483648"/>
            <pc:sldLayoutMk cId="1024020099" sldId="2147483671"/>
          </pc:sldLayoutMkLst>
        </pc:sldLayoutChg>
        <pc:sldLayoutChg chg="del">
          <pc:chgData name="Matahari Nendya" userId="1a1e95a6-b11e-4262-838a-feaa42c98c3c" providerId="ADAL" clId="{113683FA-3921-4CD4-B790-950A53E59C4E}" dt="2022-02-20T14:28:20.339" v="12" actId="47"/>
          <pc:sldLayoutMkLst>
            <pc:docMk/>
            <pc:sldMasterMk cId="3839803590" sldId="2147483648"/>
            <pc:sldLayoutMk cId="953242801" sldId="214748367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8446-54CF-4267-A5BD-FA01909E96A2}" type="datetimeFigureOut">
              <a:rPr lang="nl-NL" smtClean="0"/>
              <a:t>21-3-2022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83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21-3-2022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6413"/>
            <a:ext cx="337026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506413"/>
            <a:ext cx="3370263" cy="2527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53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"/>
            <a:ext cx="914399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2"/>
            <a:ext cx="914400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17415" y="1052736"/>
            <a:ext cx="7664860" cy="1656184"/>
          </a:xfrm>
        </p:spPr>
        <p:txBody>
          <a:bodyPr/>
          <a:lstStyle>
            <a:lvl1pPr algn="l">
              <a:defRPr sz="4048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17415" y="3934610"/>
            <a:ext cx="5186043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799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 presentation</a:t>
            </a: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597580" y="3934685"/>
            <a:ext cx="3243080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799">
                <a:solidFill>
                  <a:schemeClr val="bg1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19" name="Rechthoek 18"/>
          <p:cNvSpPr/>
          <p:nvPr userDrawn="1"/>
        </p:nvSpPr>
        <p:spPr bwMode="auto">
          <a:xfrm>
            <a:off x="0" y="6453336"/>
            <a:ext cx="9144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9144003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8" name="Rechthoek 19"/>
          <p:cNvSpPr/>
          <p:nvPr userDrawn="1"/>
        </p:nvSpPr>
        <p:spPr bwMode="auto">
          <a:xfrm>
            <a:off x="4572000" y="6453336"/>
            <a:ext cx="4572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graph</a:t>
            </a:r>
          </a:p>
        </p:txBody>
      </p:sp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video</a:t>
            </a:r>
          </a:p>
        </p:txBody>
      </p:sp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2"/>
            <a:ext cx="914400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17415" y="1052736"/>
            <a:ext cx="7664860" cy="1656184"/>
          </a:xfrm>
        </p:spPr>
        <p:txBody>
          <a:bodyPr/>
          <a:lstStyle>
            <a:lvl1pPr algn="l">
              <a:defRPr sz="4048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closure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9144003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9" name="Rechthoek 18"/>
          <p:cNvSpPr/>
          <p:nvPr userDrawn="1"/>
        </p:nvSpPr>
        <p:spPr bwMode="auto">
          <a:xfrm>
            <a:off x="0" y="6453336"/>
            <a:ext cx="9144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0113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2385" y="6356351"/>
            <a:ext cx="1305099" cy="365125"/>
          </a:xfrm>
          <a:prstGeom prst="rect">
            <a:avLst/>
          </a:prstGeom>
        </p:spPr>
        <p:txBody>
          <a:bodyPr/>
          <a:lstStyle/>
          <a:p>
            <a:fld id="{F7CDEA57-E5F8-41BC-BE18-15D48CF97286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53737" y="6356351"/>
            <a:ext cx="5902037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Yuan Lukito, S.Kom., M.Cs | http://lecturer.ukdw.ac.id/yuan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2029" y="6353466"/>
            <a:ext cx="864524" cy="365125"/>
          </a:xfrm>
          <a:prstGeom prst="rect">
            <a:avLst/>
          </a:prstGeom>
        </p:spPr>
        <p:txBody>
          <a:bodyPr/>
          <a:lstStyle/>
          <a:p>
            <a:fld id="{01D92B05-B03B-47B2-B561-2395B6D324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84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5A6CB-DC7D-4B08-B2EA-F888D525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2588" y="6356350"/>
            <a:ext cx="1304925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F7CDEA57-E5F8-41BC-BE18-15D48CF97286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F470D-CC40-449C-8E49-33637DE7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54200" y="6356350"/>
            <a:ext cx="5902325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r>
              <a:rPr lang="en-US"/>
              <a:t>Yuan Lukito, S.Kom., M.Cs | http://lecturer.ukdw.ac.id/yuan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6D583-2A1E-404E-B644-BEB042F0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1625" y="6353175"/>
            <a:ext cx="865188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1D92B05-B03B-47B2-B561-2395B6D324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91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074890" cy="365125"/>
          </a:xfrm>
        </p:spPr>
        <p:txBody>
          <a:bodyPr/>
          <a:lstStyle/>
          <a:p>
            <a:fld id="{F7CDEA57-E5F8-41BC-BE18-15D48CF97286}" type="datetime1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8904" y="6356351"/>
            <a:ext cx="5599134" cy="365125"/>
          </a:xfrm>
        </p:spPr>
        <p:txBody>
          <a:bodyPr/>
          <a:lstStyle/>
          <a:p>
            <a:r>
              <a:rPr lang="en-US"/>
              <a:t>Yuan Lukito, S.Kom., M.Cs | http://lecturer.ukdw.ac.id/yuan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53402" y="6356351"/>
            <a:ext cx="861947" cy="365125"/>
          </a:xfrm>
        </p:spPr>
        <p:txBody>
          <a:bodyPr/>
          <a:lstStyle/>
          <a:p>
            <a:fld id="{01D92B05-B03B-47B2-B561-2395B6D3249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13648" y="0"/>
            <a:ext cx="9157648" cy="18573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892118" y="-1"/>
            <a:ext cx="2254155" cy="18770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1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5132307" cy="4795836"/>
          </a:xfrm>
          <a:noFill/>
        </p:spPr>
        <p:txBody>
          <a:bodyPr vert="horz" wrap="none" lIns="0" tIns="0" rIns="0" bIns="0"/>
          <a:lstStyle>
            <a:lvl1pPr marL="271318" indent="-271318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1799">
                <a:solidFill>
                  <a:schemeClr val="bg2"/>
                </a:solidFill>
              </a:defRPr>
            </a:lvl1pPr>
            <a:lvl2pPr marL="406977" indent="-135659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271318" indent="-271318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tabLst/>
              <a:defRPr sz="1799">
                <a:solidFill>
                  <a:schemeClr val="bg2"/>
                </a:solidFill>
              </a:defRPr>
            </a:lvl6pPr>
            <a:lvl7pPr marL="406977" indent="-135659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 dirty="0"/>
              <a:t>Numbering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yellow</a:t>
            </a:r>
          </a:p>
          <a:p>
            <a:pPr lvl="5"/>
            <a:r>
              <a:rPr lang="en-GB" noProof="0" dirty="0"/>
              <a:t>Numbering</a:t>
            </a:r>
          </a:p>
          <a:p>
            <a:pPr lvl="6"/>
            <a:r>
              <a:rPr lang="en-GB" noProof="0" dirty="0"/>
              <a:t>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5587316" y="1252539"/>
            <a:ext cx="325323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9144002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5941976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396985" y="1252539"/>
            <a:ext cx="244356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4192826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8161" y="1252539"/>
            <a:ext cx="4192389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2649325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3104334" y="1252539"/>
            <a:ext cx="573621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846023" y="6473106"/>
            <a:ext cx="20575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303339" y="1252539"/>
            <a:ext cx="853721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4192826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59312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8161" y="1252539"/>
            <a:ext cx="202025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6820408" y="1252539"/>
            <a:ext cx="202025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4648161" y="3751624"/>
            <a:ext cx="202025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6820408" y="3751624"/>
            <a:ext cx="202025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4192826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7835" y="1252538"/>
            <a:ext cx="202025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6820082" y="1252538"/>
            <a:ext cx="202025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303339" y="404664"/>
            <a:ext cx="8537321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03339" y="1252836"/>
            <a:ext cx="8537321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9144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  <p:sldLayoutId id="2147483674" r:id="rId13"/>
    <p:sldLayoutId id="2147483675" r:id="rId14"/>
    <p:sldLayoutId id="2147483676" r:id="rId15"/>
  </p:sldLayoutIdLst>
  <p:hf sldNum="0" hdr="0" ftr="0" dt="0"/>
  <p:txStyles>
    <p:titleStyle>
      <a:lvl1pPr algn="l" defTabSz="685434" rtl="0" eaLnBrk="1" latinLnBrk="0" hangingPunct="1">
        <a:spcBef>
          <a:spcPct val="0"/>
        </a:spcBef>
        <a:buNone/>
        <a:defRPr sz="2998" b="1" i="0" kern="1200">
          <a:solidFill>
            <a:schemeClr val="bg2"/>
          </a:solidFill>
          <a:latin typeface="Verdana Pro" panose="020B0604030504040204" pitchFamily="34" charset="0"/>
          <a:ea typeface="+mj-ea"/>
          <a:cs typeface="+mj-cs"/>
        </a:defRPr>
      </a:lvl1pPr>
    </p:titleStyle>
    <p:bodyStyle>
      <a:lvl1pPr marL="135659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•"/>
        <a:defRPr sz="134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1pPr>
      <a:lvl2pPr marL="271318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-"/>
        <a:defRPr sz="119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2pPr>
      <a:lvl3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34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3pPr>
      <a:lvl4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349" b="1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4pPr>
      <a:lvl5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349" b="1" kern="1200" baseline="0">
          <a:solidFill>
            <a:schemeClr val="tx2"/>
          </a:solidFill>
          <a:latin typeface="Verdana Pro" panose="020B0604030504040204" pitchFamily="34" charset="0"/>
          <a:ea typeface="+mn-ea"/>
          <a:cs typeface="+mn-cs"/>
        </a:defRPr>
      </a:lvl5pPr>
      <a:lvl6pPr marL="135659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•"/>
        <a:defRPr sz="134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6pPr>
      <a:lvl7pPr marL="271318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-"/>
        <a:defRPr sz="119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7pPr>
      <a:lvl8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19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8pPr>
      <a:lvl9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349" b="1" kern="1200" baseline="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9pPr>
    </p:bodyStyle>
    <p:otherStyle>
      <a:defPPr>
        <a:defRPr lang="nl-NL"/>
      </a:defPPr>
      <a:lvl1pPr marL="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1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434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151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868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586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303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02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73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" TargetMode="External"/><Relationship Id="rId2" Type="http://schemas.openxmlformats.org/officeDocument/2006/relationships/hyperlink" Target="https://en.cppreference.com/w/c/header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341252" y="4628687"/>
            <a:ext cx="7664860" cy="1351756"/>
          </a:xfrm>
        </p:spPr>
        <p:txBody>
          <a:bodyPr/>
          <a:lstStyle/>
          <a:p>
            <a:pPr algn="r"/>
            <a:r>
              <a:rPr lang="nl-NL" sz="2399" dirty="0">
                <a:solidFill>
                  <a:schemeClr val="bg2">
                    <a:lumMod val="90000"/>
                    <a:lumOff val="10000"/>
                  </a:schemeClr>
                </a:solidFill>
              </a:rPr>
              <a:t>07 Modular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6B87D-6B23-4E0D-9D66-2F97D5C31D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1393" y="4064115"/>
            <a:ext cx="7826794" cy="295121"/>
          </a:xfrm>
        </p:spPr>
        <p:txBody>
          <a:bodyPr/>
          <a:lstStyle/>
          <a:p>
            <a:pPr algn="r"/>
            <a:r>
              <a:rPr lang="en-GB" b="1" dirty="0"/>
              <a:t>TI0073 – </a:t>
            </a:r>
            <a:r>
              <a:rPr lang="en-GB" b="1" dirty="0" err="1"/>
              <a:t>Algoritma</a:t>
            </a:r>
            <a:r>
              <a:rPr lang="en-GB" b="1" dirty="0"/>
              <a:t> dan </a:t>
            </a:r>
            <a:r>
              <a:rPr lang="en-GB" b="1" dirty="0" err="1"/>
              <a:t>Pemrograman</a:t>
            </a:r>
            <a:endParaRPr lang="en-ID" b="1" dirty="0"/>
          </a:p>
        </p:txBody>
      </p:sp>
      <p:pic>
        <p:nvPicPr>
          <p:cNvPr id="8" name="Picture 2" descr="6 Ciri Algoritma Pemrograman - Dicoding Blog">
            <a:extLst>
              <a:ext uri="{FF2B5EF4-FFF2-40B4-BE49-F238E27FC236}">
                <a16:creationId xmlns:a16="http://schemas.microsoft.com/office/drawing/2014/main" id="{F80AE4E0-431F-47CC-AD31-70E19AA8C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80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Modular Programming pada C dan Python</a:t>
            </a:r>
          </a:p>
        </p:txBody>
      </p:sp>
      <p:sp>
        <p:nvSpPr>
          <p:cNvPr id="50179" name="AutoShape 3"/>
          <p:cNvSpPr>
            <a:spLocks noGrp="1" noChangeAspect="1" noChangeArrowheads="1"/>
          </p:cNvSpPr>
          <p:nvPr>
            <p:ph type="body" orient="vert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000" dirty="0"/>
              <a:t>Bahasa C dan  Python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mendukung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modular programming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 err="1"/>
              <a:t>Sejak</a:t>
            </a:r>
            <a:r>
              <a:rPr lang="en-US" sz="2000" dirty="0"/>
              <a:t> </a:t>
            </a:r>
            <a:r>
              <a:rPr lang="en-US" sz="2000" dirty="0" err="1"/>
              <a:t>awal</a:t>
            </a:r>
            <a:r>
              <a:rPr lang="en-US" sz="2000" dirty="0"/>
              <a:t> </a:t>
            </a:r>
            <a:r>
              <a:rPr lang="en-US" sz="2000" dirty="0" err="1"/>
              <a:t>keduanya</a:t>
            </a:r>
            <a:r>
              <a:rPr lang="en-US" sz="2000" dirty="0"/>
              <a:t>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membagi</a:t>
            </a:r>
            <a:r>
              <a:rPr lang="en-US" sz="2000" dirty="0"/>
              <a:t> program-</a:t>
            </a:r>
            <a:r>
              <a:rPr lang="en-US" sz="2000" dirty="0" err="1"/>
              <a:t>programnya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modul-modul</a:t>
            </a:r>
            <a:r>
              <a:rPr lang="en-US" sz="2000" dirty="0"/>
              <a:t> (</a:t>
            </a:r>
            <a:r>
              <a:rPr lang="en-US" sz="2000" dirty="0" err="1"/>
              <a:t>bagian-bagian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/>
              <a:t>Modul pada </a:t>
            </a:r>
            <a:r>
              <a:rPr lang="en-US" sz="2000" dirty="0" err="1"/>
              <a:t>bahasa</a:t>
            </a:r>
            <a:r>
              <a:rPr lang="en-US" sz="2000" dirty="0"/>
              <a:t> C </a:t>
            </a:r>
            <a:r>
              <a:rPr lang="en-US" sz="2000" dirty="0" err="1"/>
              <a:t>dikenal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(</a:t>
            </a:r>
            <a:r>
              <a:rPr lang="en-US" sz="2000" b="1" dirty="0">
                <a:solidFill>
                  <a:srgbClr val="00B050"/>
                </a:solidFill>
              </a:rPr>
              <a:t>function</a:t>
            </a:r>
            <a:r>
              <a:rPr lang="en-US" sz="2000" dirty="0"/>
              <a:t>) dan Python </a:t>
            </a:r>
            <a:r>
              <a:rPr lang="en-US" sz="2000" dirty="0" err="1"/>
              <a:t>dikenal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(</a:t>
            </a:r>
            <a:r>
              <a:rPr lang="en-US" sz="2000" b="1" dirty="0">
                <a:solidFill>
                  <a:srgbClr val="00B050"/>
                </a:solidFill>
              </a:rPr>
              <a:t>def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 err="1"/>
              <a:t>Keduanya</a:t>
            </a:r>
            <a:r>
              <a:rPr lang="en-US" sz="2000" dirty="0"/>
              <a:t> </a:t>
            </a: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fungsi-fungsi</a:t>
            </a:r>
            <a:r>
              <a:rPr lang="en-US" sz="2000" dirty="0"/>
              <a:t>, </a:t>
            </a:r>
            <a:r>
              <a:rPr lang="en-US" sz="2000" dirty="0" err="1"/>
              <a:t>baik</a:t>
            </a:r>
            <a:r>
              <a:rPr lang="en-US" sz="2000" dirty="0"/>
              <a:t> yang </a:t>
            </a:r>
            <a:r>
              <a:rPr lang="en-US" sz="2000" dirty="0" err="1"/>
              <a:t>langsung</a:t>
            </a:r>
            <a:r>
              <a:rPr lang="en-US" sz="2000" dirty="0"/>
              <a:t> </a:t>
            </a:r>
            <a:r>
              <a:rPr lang="en-US" sz="2000" dirty="0" err="1"/>
              <a:t>dideklarasikan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program </a:t>
            </a:r>
            <a:r>
              <a:rPr lang="en-US" sz="2000" dirty="0" err="1"/>
              <a:t>ataupun</a:t>
            </a:r>
            <a:r>
              <a:rPr lang="en-US" sz="2000" dirty="0"/>
              <a:t> </a:t>
            </a:r>
            <a:r>
              <a:rPr lang="en-US" sz="2000" dirty="0" err="1"/>
              <a:t>dipisah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header file.</a:t>
            </a:r>
          </a:p>
          <a:p>
            <a:pPr lvl="1">
              <a:lnSpc>
                <a:spcPct val="150000"/>
              </a:lnSpc>
            </a:pPr>
            <a:r>
              <a:rPr lang="en-US" sz="1800" dirty="0" err="1"/>
              <a:t>Fungsi</a:t>
            </a:r>
            <a:r>
              <a:rPr lang="en-US" sz="1800" dirty="0"/>
              <a:t> yang </a:t>
            </a:r>
            <a:r>
              <a:rPr lang="en-US" sz="1800" dirty="0" err="1"/>
              <a:t>selalu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pada program C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B050"/>
                </a:solidFill>
              </a:rPr>
              <a:t>main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Pada Python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main</a:t>
            </a:r>
          </a:p>
        </p:txBody>
      </p:sp>
    </p:spTree>
    <p:extLst>
      <p:ext uri="{BB962C8B-B14F-4D97-AF65-F5344CB8AC3E}">
        <p14:creationId xmlns:p14="http://schemas.microsoft.com/office/powerpoint/2010/main" val="304496904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C dan Python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body" orient="vert" idx="1"/>
          </p:nvPr>
        </p:nvSpPr>
        <p:spPr>
          <a:xfrm>
            <a:off x="303339" y="1252836"/>
            <a:ext cx="8537321" cy="5056484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de-DE" sz="2400" b="1" dirty="0">
                <a:solidFill>
                  <a:srgbClr val="00B050"/>
                </a:solidFill>
              </a:rPr>
              <a:t>Standard Library Function</a:t>
            </a:r>
            <a:endParaRPr lang="de-DE" sz="2400" dirty="0">
              <a:solidFill>
                <a:srgbClr val="00B050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</a:pPr>
            <a:r>
              <a:rPr lang="de-DE" sz="2000" dirty="0"/>
              <a:t>Yaitu fungsi-fungsi yang telah disediakan oleh C dan Python dalam file-file header atau librarynya.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de-DE" sz="2000" dirty="0"/>
              <a:t>Untuk function ini kita harus mendeklarasikan terlebih dahulu library yang akan digunakan</a:t>
            </a:r>
          </a:p>
          <a:p>
            <a:pPr marL="914400" lvl="1" indent="-457200">
              <a:lnSpc>
                <a:spcPct val="80000"/>
              </a:lnSpc>
            </a:pPr>
            <a:r>
              <a:rPr lang="de-DE" sz="2000" dirty="0"/>
              <a:t>C: </a:t>
            </a:r>
            <a:r>
              <a:rPr lang="de-DE" sz="2000" dirty="0">
                <a:hlinkClick r:id="rId2"/>
              </a:rPr>
              <a:t>https://en.cppreference.com/w/c/header</a:t>
            </a:r>
            <a:endParaRPr lang="de-DE" sz="2000" dirty="0"/>
          </a:p>
          <a:p>
            <a:pPr marL="914400" lvl="1" indent="-457200">
              <a:lnSpc>
                <a:spcPct val="150000"/>
              </a:lnSpc>
            </a:pPr>
            <a:r>
              <a:rPr lang="de-DE" sz="2000" dirty="0"/>
              <a:t>Python: </a:t>
            </a:r>
            <a:r>
              <a:rPr lang="de-DE" sz="2000" dirty="0">
                <a:hlinkClick r:id="rId3"/>
              </a:rPr>
              <a:t>https://docs.python.org/3/library/</a:t>
            </a:r>
            <a:r>
              <a:rPr lang="de-DE" sz="2000" dirty="0"/>
              <a:t> </a:t>
            </a:r>
          </a:p>
          <a:p>
            <a:pPr marL="457200" indent="-457200">
              <a:lnSpc>
                <a:spcPct val="80000"/>
              </a:lnSpc>
            </a:pPr>
            <a:r>
              <a:rPr lang="de-DE" sz="2400" b="1" dirty="0">
                <a:solidFill>
                  <a:srgbClr val="00B050"/>
                </a:solidFill>
              </a:rPr>
              <a:t>Programmer-Defined Function</a:t>
            </a:r>
            <a:endParaRPr lang="de-DE" sz="2400" dirty="0">
              <a:solidFill>
                <a:srgbClr val="00B050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</a:pPr>
            <a:r>
              <a:rPr lang="de-DE" sz="2000" dirty="0"/>
              <a:t>Adalah function yang dibuat oleh programmer sendiri.  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de-DE" sz="2000" dirty="0"/>
              <a:t>Function ini memiliki nama tertentu yang unik dalam program, letaknya </a:t>
            </a:r>
            <a:r>
              <a:rPr lang="de-DE" sz="2000" b="1" dirty="0">
                <a:solidFill>
                  <a:srgbClr val="00B050"/>
                </a:solidFill>
              </a:rPr>
              <a:t>terpisah</a:t>
            </a:r>
            <a:r>
              <a:rPr lang="de-DE" sz="2000" dirty="0"/>
              <a:t> dari program utama, dan bisa dijadikan satu ke dalam suatu library buatan programmer itu sendiri yang kemudian juga </a:t>
            </a:r>
            <a:r>
              <a:rPr lang="de-DE" sz="2000" b="1" dirty="0">
                <a:solidFill>
                  <a:srgbClr val="00B050"/>
                </a:solidFill>
              </a:rPr>
              <a:t>di-include-kan</a:t>
            </a:r>
            <a:r>
              <a:rPr lang="de-DE" sz="2000" dirty="0"/>
              <a:t> jika ingin menggunakannya.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730070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0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0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0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0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0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0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Kasus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Buatlah</a:t>
            </a:r>
            <a:r>
              <a:rPr lang="en-US" sz="2000" dirty="0"/>
              <a:t> program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menghitung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jarak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titik</a:t>
            </a:r>
            <a:r>
              <a:rPr lang="en-US" sz="2000" dirty="0"/>
              <a:t> yang </a:t>
            </a:r>
            <a:r>
              <a:rPr lang="en-US" sz="2000" dirty="0" err="1"/>
              <a:t>dimasukkan</a:t>
            </a:r>
            <a:r>
              <a:rPr lang="en-US" sz="2000" dirty="0"/>
              <a:t> oleh </a:t>
            </a: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perhitungan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Euclidian Distance</a:t>
            </a:r>
            <a:r>
              <a:rPr lang="en-US" sz="2000" dirty="0"/>
              <a:t>!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Pahami</a:t>
            </a:r>
            <a:r>
              <a:rPr lang="en-US" sz="2000" dirty="0"/>
              <a:t> </a:t>
            </a:r>
            <a:r>
              <a:rPr lang="en-US" sz="2000" dirty="0" err="1"/>
              <a:t>deskripsi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, </a:t>
            </a:r>
            <a:r>
              <a:rPr lang="en-US" sz="2000" dirty="0" err="1"/>
              <a:t>tentukan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Input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B050"/>
                </a:solidFill>
              </a:rPr>
              <a:t>Proses </a:t>
            </a:r>
            <a:r>
              <a:rPr lang="en-US" sz="2000" dirty="0"/>
              <a:t>dan </a:t>
            </a:r>
            <a:r>
              <a:rPr lang="en-US" sz="2000" b="1" dirty="0">
                <a:solidFill>
                  <a:srgbClr val="00B050"/>
                </a:solidFill>
              </a:rPr>
              <a:t>Output</a:t>
            </a:r>
          </a:p>
          <a:p>
            <a:pPr lvl="1">
              <a:lnSpc>
                <a:spcPct val="150000"/>
              </a:lnSpc>
            </a:pPr>
            <a:r>
              <a:rPr lang="en-US" sz="1800" b="1" dirty="0">
                <a:solidFill>
                  <a:srgbClr val="00B050"/>
                </a:solidFill>
              </a:rPr>
              <a:t>Input</a:t>
            </a:r>
            <a:r>
              <a:rPr lang="en-US" sz="1800" dirty="0"/>
              <a:t>: </a:t>
            </a:r>
            <a:r>
              <a:rPr lang="en-US" sz="1800" dirty="0" err="1"/>
              <a:t>dua</a:t>
            </a:r>
            <a:r>
              <a:rPr lang="en-US" sz="1800" dirty="0"/>
              <a:t> </a:t>
            </a:r>
            <a:r>
              <a:rPr lang="en-US" sz="1800" dirty="0" err="1"/>
              <a:t>titik</a:t>
            </a:r>
            <a:r>
              <a:rPr lang="en-US" sz="1800" dirty="0"/>
              <a:t> yang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dihitung</a:t>
            </a:r>
            <a:r>
              <a:rPr lang="en-US" sz="1800" dirty="0"/>
              <a:t> </a:t>
            </a:r>
            <a:r>
              <a:rPr lang="en-US" sz="1800" dirty="0" err="1"/>
              <a:t>jaraknya</a:t>
            </a:r>
            <a:r>
              <a:rPr lang="en-US" sz="1800" dirty="0"/>
              <a:t>, masing-masing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bentuk</a:t>
            </a:r>
            <a:r>
              <a:rPr lang="en-US" sz="1800" dirty="0"/>
              <a:t> (x, y)</a:t>
            </a:r>
          </a:p>
          <a:p>
            <a:pPr lvl="1">
              <a:lnSpc>
                <a:spcPct val="150000"/>
              </a:lnSpc>
            </a:pPr>
            <a:r>
              <a:rPr lang="en-US" sz="1800" b="1" dirty="0">
                <a:solidFill>
                  <a:srgbClr val="00B050"/>
                </a:solidFill>
              </a:rPr>
              <a:t>Proses</a:t>
            </a:r>
            <a:r>
              <a:rPr lang="en-US" sz="1800" dirty="0"/>
              <a:t>: </a:t>
            </a:r>
            <a:r>
              <a:rPr lang="en-US" sz="1800" dirty="0" err="1"/>
              <a:t>hitung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rumus</a:t>
            </a:r>
            <a:r>
              <a:rPr lang="en-US" sz="1800" dirty="0"/>
              <a:t> Euclidian distance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mendapatkan</a:t>
            </a:r>
            <a:r>
              <a:rPr lang="en-US" sz="1800" dirty="0"/>
              <a:t> </a:t>
            </a:r>
            <a:r>
              <a:rPr lang="en-US" sz="1800" dirty="0" err="1"/>
              <a:t>jaraknya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b="1" dirty="0">
                <a:solidFill>
                  <a:srgbClr val="00B050"/>
                </a:solidFill>
              </a:rPr>
              <a:t>Output</a:t>
            </a:r>
            <a:r>
              <a:rPr lang="en-US" sz="1800" dirty="0"/>
              <a:t>: </a:t>
            </a:r>
            <a:r>
              <a:rPr lang="en-US" sz="1800" dirty="0" err="1"/>
              <a:t>tampilkan</a:t>
            </a:r>
            <a:r>
              <a:rPr lang="en-US" sz="1800" dirty="0"/>
              <a:t> </a:t>
            </a:r>
            <a:r>
              <a:rPr lang="en-US" sz="1800" dirty="0" err="1"/>
              <a:t>hasil</a:t>
            </a:r>
            <a:r>
              <a:rPr lang="en-US" sz="1800" dirty="0"/>
              <a:t> </a:t>
            </a:r>
            <a:r>
              <a:rPr lang="en-US" sz="1800" dirty="0" err="1"/>
              <a:t>perhitungan</a:t>
            </a:r>
            <a:r>
              <a:rPr lang="en-US" sz="1800" dirty="0"/>
              <a:t> </a:t>
            </a:r>
            <a:r>
              <a:rPr lang="en-US" sz="1800" dirty="0" err="1"/>
              <a:t>jarak</a:t>
            </a:r>
            <a:r>
              <a:rPr lang="en-US" sz="1800" dirty="0"/>
              <a:t> </a:t>
            </a:r>
            <a:r>
              <a:rPr lang="en-US" sz="1800" dirty="0" err="1"/>
              <a:t>kedua</a:t>
            </a:r>
            <a:r>
              <a:rPr lang="en-US" sz="1800" dirty="0"/>
              <a:t> </a:t>
            </a:r>
            <a:r>
              <a:rPr lang="en-US" sz="1800" dirty="0" err="1"/>
              <a:t>titik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5552601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37419-638C-478A-8DD5-32B560B2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Python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570BC5-654D-4ECC-A4CE-23F0A2C2AD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38" b="1"/>
          <a:stretch/>
        </p:blipFill>
        <p:spPr>
          <a:xfrm>
            <a:off x="498795" y="1381835"/>
            <a:ext cx="8375585" cy="348498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372914C-3C06-417B-9369-C5B738AF52F8}"/>
              </a:ext>
            </a:extLst>
          </p:cNvPr>
          <p:cNvGrpSpPr/>
          <p:nvPr/>
        </p:nvGrpSpPr>
        <p:grpSpPr>
          <a:xfrm>
            <a:off x="1031661" y="313492"/>
            <a:ext cx="7733290" cy="1963380"/>
            <a:chOff x="1142476" y="365753"/>
            <a:chExt cx="7733290" cy="3291847"/>
          </a:xfrm>
        </p:grpSpPr>
        <p:sp>
          <p:nvSpPr>
            <p:cNvPr id="15" name="Rounded Rectangle 4">
              <a:extLst>
                <a:ext uri="{FF2B5EF4-FFF2-40B4-BE49-F238E27FC236}">
                  <a16:creationId xmlns:a16="http://schemas.microsoft.com/office/drawing/2014/main" id="{869E937B-EBC5-410C-A674-0DED779838A5}"/>
                </a:ext>
              </a:extLst>
            </p:cNvPr>
            <p:cNvSpPr/>
            <p:nvPr/>
          </p:nvSpPr>
          <p:spPr>
            <a:xfrm>
              <a:off x="1142476" y="2081033"/>
              <a:ext cx="7068731" cy="1576567"/>
            </a:xfrm>
            <a:prstGeom prst="roundRect">
              <a:avLst>
                <a:gd name="adj" fmla="val 9769"/>
              </a:avLst>
            </a:prstGeom>
            <a:solidFill>
              <a:srgbClr val="FF0000">
                <a:alpha val="5882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F1A4046-8FDD-42BF-AEBE-71166B6304F5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V="1">
              <a:off x="7600271" y="1242995"/>
              <a:ext cx="675602" cy="8772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FB96592-235F-424C-941A-FD7B77C5081D}"/>
                </a:ext>
              </a:extLst>
            </p:cNvPr>
            <p:cNvSpPr txBox="1"/>
            <p:nvPr/>
          </p:nvSpPr>
          <p:spPr>
            <a:xfrm>
              <a:off x="7675980" y="365753"/>
              <a:ext cx="1199786" cy="877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  <a:latin typeface="Verdana Pro" panose="020B0604030504040204" pitchFamily="34" charset="0"/>
                </a:rPr>
                <a:t>Input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2F244ED-B299-43E4-8B55-34C66257291D}"/>
              </a:ext>
            </a:extLst>
          </p:cNvPr>
          <p:cNvGrpSpPr/>
          <p:nvPr/>
        </p:nvGrpSpPr>
        <p:grpSpPr>
          <a:xfrm>
            <a:off x="1030217" y="4421385"/>
            <a:ext cx="6554279" cy="1513776"/>
            <a:chOff x="1142477" y="4737100"/>
            <a:chExt cx="6554279" cy="1513776"/>
          </a:xfrm>
        </p:grpSpPr>
        <p:sp>
          <p:nvSpPr>
            <p:cNvPr id="21" name="Rounded Rectangle 5">
              <a:extLst>
                <a:ext uri="{FF2B5EF4-FFF2-40B4-BE49-F238E27FC236}">
                  <a16:creationId xmlns:a16="http://schemas.microsoft.com/office/drawing/2014/main" id="{AABB3E3E-7678-49F2-A6D6-CCDA2C7644CD}"/>
                </a:ext>
              </a:extLst>
            </p:cNvPr>
            <p:cNvSpPr/>
            <p:nvPr/>
          </p:nvSpPr>
          <p:spPr>
            <a:xfrm>
              <a:off x="1142477" y="4737100"/>
              <a:ext cx="4621904" cy="497067"/>
            </a:xfrm>
            <a:prstGeom prst="roundRect">
              <a:avLst>
                <a:gd name="adj" fmla="val 9769"/>
              </a:avLst>
            </a:prstGeom>
            <a:solidFill>
              <a:srgbClr val="FF0000">
                <a:alpha val="5882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5BB0D4-96EA-4CA8-8CD7-FC375BACBFBF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5692372" y="5227819"/>
              <a:ext cx="1290086" cy="49983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D81C93-CBA7-403E-9841-D7C394F35BC8}"/>
                </a:ext>
              </a:extLst>
            </p:cNvPr>
            <p:cNvSpPr txBox="1"/>
            <p:nvPr/>
          </p:nvSpPr>
          <p:spPr>
            <a:xfrm>
              <a:off x="6268160" y="5727656"/>
              <a:ext cx="14285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  <a:latin typeface="Verdana Pro" panose="020B0604030504040204" pitchFamily="34" charset="0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138733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F15EB85-23FE-4C76-BF73-DAD34310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>
          <a:xfrm>
            <a:off x="303339" y="999423"/>
            <a:ext cx="8537321" cy="479583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#include&lt;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int x1, y1, x2, y2;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(“Masukkan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pertama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: “);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(“%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d,%d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”, &amp;x1, &amp;y1);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(“Masukkan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kedua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: “);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(“%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d,%d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”, &amp;x2, &amp;y2);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float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jarak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//…… proses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perhitungan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jarak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</a:t>
            </a:r>
            <a:b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Jarak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: %.2f”,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jarak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36080" y="1397803"/>
            <a:ext cx="6871223" cy="2247221"/>
            <a:chOff x="1142476" y="1001533"/>
            <a:chExt cx="6871223" cy="2656067"/>
          </a:xfrm>
        </p:grpSpPr>
        <p:sp>
          <p:nvSpPr>
            <p:cNvPr id="5" name="Rounded Rectangle 4"/>
            <p:cNvSpPr/>
            <p:nvPr/>
          </p:nvSpPr>
          <p:spPr>
            <a:xfrm>
              <a:off x="1142476" y="2081033"/>
              <a:ext cx="6871223" cy="1576567"/>
            </a:xfrm>
            <a:prstGeom prst="roundRect">
              <a:avLst>
                <a:gd name="adj" fmla="val 9769"/>
              </a:avLst>
            </a:prstGeom>
            <a:solidFill>
              <a:srgbClr val="FF0000">
                <a:alpha val="5882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endCxn id="8" idx="2"/>
            </p:cNvCxnSpPr>
            <p:nvPr/>
          </p:nvCxnSpPr>
          <p:spPr>
            <a:xfrm flipH="1" flipV="1">
              <a:off x="6550208" y="1619945"/>
              <a:ext cx="673936" cy="4610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950315" y="1001533"/>
              <a:ext cx="1199786" cy="618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  <a:latin typeface="Verdana Pro" panose="020B0604030504040204" pitchFamily="34" charset="0"/>
                </a:rPr>
                <a:t>Input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9119" y="4522497"/>
            <a:ext cx="6871223" cy="1553307"/>
            <a:chOff x="1142476" y="4737100"/>
            <a:chExt cx="6871223" cy="1553307"/>
          </a:xfrm>
        </p:grpSpPr>
        <p:sp>
          <p:nvSpPr>
            <p:cNvPr id="6" name="Rounded Rectangle 5"/>
            <p:cNvSpPr/>
            <p:nvPr/>
          </p:nvSpPr>
          <p:spPr>
            <a:xfrm>
              <a:off x="1142476" y="4737100"/>
              <a:ext cx="6871223" cy="497067"/>
            </a:xfrm>
            <a:prstGeom prst="roundRect">
              <a:avLst>
                <a:gd name="adj" fmla="val 9769"/>
              </a:avLst>
            </a:prstGeom>
            <a:solidFill>
              <a:srgbClr val="FF0000">
                <a:alpha val="5882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endCxn id="12" idx="0"/>
            </p:cNvCxnSpPr>
            <p:nvPr/>
          </p:nvCxnSpPr>
          <p:spPr>
            <a:xfrm flipH="1">
              <a:off x="6777403" y="5234167"/>
              <a:ext cx="829900" cy="53302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118408" y="5767187"/>
              <a:ext cx="13179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39155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Menghitung</a:t>
            </a:r>
            <a:r>
              <a:rPr lang="en-US"/>
              <a:t> </a:t>
            </a:r>
            <a:r>
              <a:rPr lang="en-US" err="1"/>
              <a:t>jarak</a:t>
            </a:r>
            <a:r>
              <a:rPr lang="en-US"/>
              <a:t> </a:t>
            </a:r>
            <a:r>
              <a:rPr lang="en-US" err="1"/>
              <a:t>dua</a:t>
            </a:r>
            <a:r>
              <a:rPr lang="en-US"/>
              <a:t> </a:t>
            </a:r>
            <a:r>
              <a:rPr lang="en-US" err="1"/>
              <a:t>titik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AB2ED-55B7-47E1-A883-0B2BC2D87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Rectangle 4"/>
          <p:cNvSpPr/>
          <p:nvPr/>
        </p:nvSpPr>
        <p:spPr>
          <a:xfrm>
            <a:off x="1498600" y="2781300"/>
            <a:ext cx="6146800" cy="22733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oid 5"/>
          <p:cNvSpPr/>
          <p:nvPr/>
        </p:nvSpPr>
        <p:spPr>
          <a:xfrm rot="10800000">
            <a:off x="2222500" y="2362200"/>
            <a:ext cx="558800" cy="74320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 rot="10800000">
            <a:off x="3098800" y="2362201"/>
            <a:ext cx="558800" cy="74320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 rot="10800000">
            <a:off x="5702300" y="2362201"/>
            <a:ext cx="558800" cy="74320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 rot="10800000">
            <a:off x="6578600" y="2362201"/>
            <a:ext cx="558800" cy="74320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oid 9"/>
          <p:cNvSpPr/>
          <p:nvPr/>
        </p:nvSpPr>
        <p:spPr>
          <a:xfrm rot="10800000">
            <a:off x="4399071" y="4743195"/>
            <a:ext cx="558800" cy="74320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67404" y="1645157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Verdana Pro" panose="020B0604030504040204" pitchFamily="34" charset="0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37292" y="1645157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Verdana Pro" panose="020B0604030504040204" pitchFamily="34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92941" y="1645157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Verdana Pro" panose="020B0604030504040204" pitchFamily="34" charset="0"/>
              </a:rPr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62829" y="1645157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Verdana Pro" panose="020B0604030504040204" pitchFamily="34" charset="0"/>
              </a:rPr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48178" y="5560436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err="1">
                <a:latin typeface="Verdana Pro" panose="020B0604030504040204" pitchFamily="34" charset="0"/>
              </a:rPr>
              <a:t>Jarak</a:t>
            </a:r>
            <a:r>
              <a:rPr lang="en-US" sz="2800">
                <a:latin typeface="Verdana Pro" panose="020B0604030504040204" pitchFamily="34" charset="0"/>
              </a:rPr>
              <a:t> = 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4924" y="3413059"/>
            <a:ext cx="51753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Verdana Pro" panose="020B0604030504040204" pitchFamily="34" charset="0"/>
              </a:rPr>
              <a:t>Euclidian distance, </a:t>
            </a:r>
          </a:p>
          <a:p>
            <a:r>
              <a:rPr lang="en-US" sz="2800" dirty="0" err="1">
                <a:latin typeface="Verdana Pro" panose="020B0604030504040204" pitchFamily="34" charset="0"/>
              </a:rPr>
              <a:t>Titik</a:t>
            </a:r>
            <a:r>
              <a:rPr lang="en-US" sz="2800" dirty="0">
                <a:latin typeface="Verdana Pro" panose="020B0604030504040204" pitchFamily="34" charset="0"/>
              </a:rPr>
              <a:t> (2,3) dan 5,7)</a:t>
            </a:r>
          </a:p>
        </p:txBody>
      </p:sp>
    </p:spTree>
    <p:extLst>
      <p:ext uri="{BB962C8B-B14F-4D97-AF65-F5344CB8AC3E}">
        <p14:creationId xmlns:p14="http://schemas.microsoft.com/office/powerpoint/2010/main" val="257862783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Menghitung</a:t>
            </a:r>
            <a:r>
              <a:rPr lang="en-US"/>
              <a:t> </a:t>
            </a:r>
            <a:r>
              <a:rPr lang="en-US" err="1"/>
              <a:t>jarak</a:t>
            </a:r>
            <a:r>
              <a:rPr lang="en-US"/>
              <a:t> </a:t>
            </a:r>
            <a:r>
              <a:rPr lang="en-US" err="1"/>
              <a:t>dua</a:t>
            </a:r>
            <a:r>
              <a:rPr lang="en-US"/>
              <a:t> </a:t>
            </a:r>
            <a:r>
              <a:rPr lang="en-US" err="1"/>
              <a:t>titik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A8CAF-6A24-48D5-AF0A-3EE2DD1E4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Rectangle 4"/>
          <p:cNvSpPr/>
          <p:nvPr/>
        </p:nvSpPr>
        <p:spPr>
          <a:xfrm>
            <a:off x="1498600" y="2781300"/>
            <a:ext cx="6146800" cy="22733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oid 5"/>
          <p:cNvSpPr/>
          <p:nvPr/>
        </p:nvSpPr>
        <p:spPr>
          <a:xfrm rot="10800000">
            <a:off x="2222500" y="2362200"/>
            <a:ext cx="558800" cy="74320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 rot="10800000">
            <a:off x="3098800" y="2362201"/>
            <a:ext cx="558800" cy="74320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 rot="10800000">
            <a:off x="5702300" y="2362201"/>
            <a:ext cx="558800" cy="74320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 rot="10800000">
            <a:off x="6578600" y="2362201"/>
            <a:ext cx="558800" cy="74320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oid 9"/>
          <p:cNvSpPr/>
          <p:nvPr/>
        </p:nvSpPr>
        <p:spPr>
          <a:xfrm rot="10800000">
            <a:off x="4399071" y="4743195"/>
            <a:ext cx="558800" cy="74320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81939" y="1657857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Verdana Pro" panose="020B0604030504040204" pitchFamily="34" charset="0"/>
              </a:rPr>
              <a:t>X1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1827" y="1657857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Verdana Pro" panose="020B0604030504040204" pitchFamily="34" charset="0"/>
              </a:rPr>
              <a:t>Y1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53241" y="1657857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Verdana Pro" panose="020B0604030504040204" pitchFamily="34" charset="0"/>
              </a:rPr>
              <a:t>X2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23129" y="1657857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Verdana Pro" panose="020B0604030504040204" pitchFamily="34" charset="0"/>
              </a:rPr>
              <a:t>Y2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48178" y="5560436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err="1">
                <a:latin typeface="Verdana Pro" panose="020B0604030504040204" pitchFamily="34" charset="0"/>
              </a:rPr>
              <a:t>Jarak</a:t>
            </a:r>
            <a:r>
              <a:rPr lang="en-US" sz="3200">
                <a:latin typeface="Verdana Pro" panose="020B0604030504040204" pitchFamily="34" charset="0"/>
              </a:rPr>
              <a:t> = ….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715631" y="3590385"/>
                <a:ext cx="5712738" cy="614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Verdana Pro" panose="020B0604030504040204" pitchFamily="34" charset="0"/>
                  </a:rPr>
                  <a:t>Jarak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2)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2)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800" dirty="0">
                  <a:latin typeface="Verdana Pro" panose="020B060403050404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631" y="3590385"/>
                <a:ext cx="5712738" cy="614142"/>
              </a:xfrm>
              <a:prstGeom prst="rect">
                <a:avLst/>
              </a:prstGeom>
              <a:blipFill>
                <a:blip r:embed="rId2"/>
                <a:stretch>
                  <a:fillRect l="-2132" t="-990" b="-2178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35685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F971DF8E-1E5C-4DBC-8C88-36481616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en-ID" dirty="0"/>
          </a:p>
        </p:txBody>
      </p:sp>
      <p:sp>
        <p:nvSpPr>
          <p:cNvPr id="18" name="Content Placeholder 2"/>
          <p:cNvSpPr>
            <a:spLocks noGrp="1"/>
          </p:cNvSpPr>
          <p:nvPr>
            <p:ph type="body" orient="vert" idx="1"/>
          </p:nvPr>
        </p:nvSpPr>
        <p:spPr>
          <a:xfrm>
            <a:off x="206150" y="4577511"/>
            <a:ext cx="8537321" cy="11728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eucledian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(x1,y1,x2,y2):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hasil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math.sqrt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math.pow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(x1-y1,2)+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math.pow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(x2-y2,2))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hasil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62200" y="433388"/>
            <a:ext cx="4375646" cy="3178190"/>
            <a:chOff x="1498600" y="1657857"/>
            <a:chExt cx="6146800" cy="4464643"/>
          </a:xfrm>
        </p:grpSpPr>
        <p:sp>
          <p:nvSpPr>
            <p:cNvPr id="5" name="Rectangle 4"/>
            <p:cNvSpPr/>
            <p:nvPr/>
          </p:nvSpPr>
          <p:spPr>
            <a:xfrm>
              <a:off x="1498600" y="2781300"/>
              <a:ext cx="6146800" cy="227330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Verdana Pro" panose="020B0604030504040204" pitchFamily="34" charset="0"/>
              </a:endParaRPr>
            </a:p>
          </p:txBody>
        </p:sp>
        <p:sp>
          <p:nvSpPr>
            <p:cNvPr id="6" name="Trapezoid 5"/>
            <p:cNvSpPr/>
            <p:nvPr/>
          </p:nvSpPr>
          <p:spPr>
            <a:xfrm rot="10800000">
              <a:off x="2222500" y="2362200"/>
              <a:ext cx="558800" cy="74320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Verdana Pro" panose="020B0604030504040204" pitchFamily="34" charset="0"/>
              </a:endParaRPr>
            </a:p>
          </p:txBody>
        </p:sp>
        <p:sp>
          <p:nvSpPr>
            <p:cNvPr id="7" name="Trapezoid 6"/>
            <p:cNvSpPr/>
            <p:nvPr/>
          </p:nvSpPr>
          <p:spPr>
            <a:xfrm rot="10800000">
              <a:off x="3098800" y="2362201"/>
              <a:ext cx="558800" cy="74320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Verdana Pro" panose="020B0604030504040204" pitchFamily="34" charset="0"/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 rot="10800000">
              <a:off x="5702300" y="2362201"/>
              <a:ext cx="558800" cy="74320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Verdana Pro" panose="020B0604030504040204" pitchFamily="34" charset="0"/>
              </a:endParaRPr>
            </a:p>
          </p:txBody>
        </p:sp>
        <p:sp>
          <p:nvSpPr>
            <p:cNvPr id="9" name="Trapezoid 8"/>
            <p:cNvSpPr/>
            <p:nvPr/>
          </p:nvSpPr>
          <p:spPr>
            <a:xfrm rot="10800000">
              <a:off x="6578600" y="2362201"/>
              <a:ext cx="558800" cy="74320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Verdana Pro" panose="020B0604030504040204" pitchFamily="34" charset="0"/>
              </a:endParaRPr>
            </a:p>
          </p:txBody>
        </p:sp>
        <p:sp>
          <p:nvSpPr>
            <p:cNvPr id="10" name="Trapezoid 9"/>
            <p:cNvSpPr/>
            <p:nvPr/>
          </p:nvSpPr>
          <p:spPr>
            <a:xfrm rot="10800000">
              <a:off x="4399071" y="4743195"/>
              <a:ext cx="558800" cy="74320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Verdana Pro" panose="020B060403050404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81940" y="1657857"/>
              <a:ext cx="736809" cy="562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Verdana Pro" panose="020B0604030504040204" pitchFamily="34" charset="0"/>
                </a:rPr>
                <a:t>X1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51826" y="1657857"/>
              <a:ext cx="709787" cy="562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Verdana Pro" panose="020B0604030504040204" pitchFamily="34" charset="0"/>
                </a:rPr>
                <a:t>Y1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53240" y="1657857"/>
              <a:ext cx="736809" cy="562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Verdana Pro" panose="020B0604030504040204" pitchFamily="34" charset="0"/>
                </a:rPr>
                <a:t>X2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23131" y="1657857"/>
              <a:ext cx="709787" cy="562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Verdana Pro" panose="020B0604030504040204" pitchFamily="34" charset="0"/>
                </a:rPr>
                <a:t>Y2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48179" y="5560435"/>
              <a:ext cx="2196012" cy="562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err="1">
                  <a:latin typeface="Verdana Pro" panose="020B0604030504040204" pitchFamily="34" charset="0"/>
                </a:rPr>
                <a:t>Jarak</a:t>
              </a:r>
              <a:r>
                <a:rPr lang="en-US" sz="2000">
                  <a:latin typeface="Verdana Pro" panose="020B0604030504040204" pitchFamily="34" charset="0"/>
                </a:rPr>
                <a:t> = ….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15629" y="3590384"/>
              <a:ext cx="5712738" cy="1297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Verdana Pro" panose="020B0604030504040204" pitchFamily="34" charset="0"/>
                </a:rPr>
                <a:t>Jarak = </a:t>
              </a:r>
              <a:br>
                <a:rPr lang="en-US">
                  <a:latin typeface="Verdana Pro" panose="020B0604030504040204" pitchFamily="34" charset="0"/>
                </a:rPr>
              </a:br>
              <a:r>
                <a:rPr lang="en-US">
                  <a:latin typeface="Verdana Pro" panose="020B0604030504040204" pitchFamily="34" charset="0"/>
                </a:rPr>
                <a:t>sqrt(pow(x1-x2,2) + pow(y1-y2,2))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2686" y="3749890"/>
            <a:ext cx="2682202" cy="1117610"/>
            <a:chOff x="862686" y="3749890"/>
            <a:chExt cx="2682202" cy="1117610"/>
          </a:xfrm>
        </p:grpSpPr>
        <p:sp>
          <p:nvSpPr>
            <p:cNvPr id="19" name="Rounded Rectangle 18"/>
            <p:cNvSpPr/>
            <p:nvPr/>
          </p:nvSpPr>
          <p:spPr>
            <a:xfrm>
              <a:off x="862686" y="4594924"/>
              <a:ext cx="1587178" cy="272576"/>
            </a:xfrm>
            <a:prstGeom prst="roundRect">
              <a:avLst>
                <a:gd name="adj" fmla="val 9769"/>
              </a:avLst>
            </a:prstGeom>
            <a:solidFill>
              <a:srgbClr val="FF0000">
                <a:alpha val="5882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Verdana Pro" panose="020B0604030504040204" pitchFamily="34" charset="0"/>
              </a:endParaRPr>
            </a:p>
          </p:txBody>
        </p:sp>
        <p:cxnSp>
          <p:nvCxnSpPr>
            <p:cNvPr id="20" name="Straight Connector 19"/>
            <p:cNvCxnSpPr>
              <a:cxnSpLocks/>
              <a:stCxn id="19" idx="0"/>
              <a:endCxn id="21" idx="2"/>
            </p:cNvCxnSpPr>
            <p:nvPr/>
          </p:nvCxnSpPr>
          <p:spPr>
            <a:xfrm flipV="1">
              <a:off x="1656275" y="4150000"/>
              <a:ext cx="985105" cy="4449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737871" y="3749890"/>
              <a:ext cx="18070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u="sng" dirty="0">
                  <a:solidFill>
                    <a:srgbClr val="00B050"/>
                  </a:solidFill>
                  <a:latin typeface="Verdana Pro" panose="020B0604030504040204" pitchFamily="34" charset="0"/>
                </a:rPr>
                <a:t>Nama </a:t>
              </a:r>
              <a:r>
                <a:rPr lang="en-US" sz="2000" u="sng" dirty="0" err="1">
                  <a:solidFill>
                    <a:srgbClr val="00B050"/>
                  </a:solidFill>
                  <a:latin typeface="Verdana Pro" panose="020B0604030504040204" pitchFamily="34" charset="0"/>
                </a:rPr>
                <a:t>fungsi</a:t>
              </a:r>
              <a:endParaRPr lang="en-US" sz="2000" u="sng" dirty="0">
                <a:solidFill>
                  <a:srgbClr val="00B050"/>
                </a:solidFill>
                <a:latin typeface="Verdana Pro" panose="020B060403050404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90915" y="3826385"/>
            <a:ext cx="3980605" cy="1042691"/>
            <a:chOff x="2931168" y="3824809"/>
            <a:chExt cx="3980605" cy="1042691"/>
          </a:xfrm>
        </p:grpSpPr>
        <p:sp>
          <p:nvSpPr>
            <p:cNvPr id="25" name="Rounded Rectangle 24"/>
            <p:cNvSpPr/>
            <p:nvPr/>
          </p:nvSpPr>
          <p:spPr>
            <a:xfrm>
              <a:off x="2931168" y="4560120"/>
              <a:ext cx="2173850" cy="307380"/>
            </a:xfrm>
            <a:prstGeom prst="roundRect">
              <a:avLst>
                <a:gd name="adj" fmla="val 9769"/>
              </a:avLst>
            </a:prstGeom>
            <a:solidFill>
              <a:srgbClr val="FF0000">
                <a:alpha val="5882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Verdana Pro" panose="020B0604030504040204" pitchFamily="34" charset="0"/>
              </a:endParaRPr>
            </a:p>
          </p:txBody>
        </p:sp>
        <p:cxnSp>
          <p:nvCxnSpPr>
            <p:cNvPr id="26" name="Straight Connector 25"/>
            <p:cNvCxnSpPr>
              <a:cxnSpLocks/>
              <a:stCxn id="25" idx="0"/>
              <a:endCxn id="27" idx="2"/>
            </p:cNvCxnSpPr>
            <p:nvPr/>
          </p:nvCxnSpPr>
          <p:spPr>
            <a:xfrm flipV="1">
              <a:off x="4018093" y="4224919"/>
              <a:ext cx="1883964" cy="335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892340" y="3824809"/>
              <a:ext cx="2019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u="sng" dirty="0">
                  <a:solidFill>
                    <a:srgbClr val="00B050"/>
                  </a:solidFill>
                  <a:latin typeface="Verdana Pro" panose="020B0604030504040204" pitchFamily="34" charset="0"/>
                </a:rPr>
                <a:t>Parameter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63297" y="3006354"/>
            <a:ext cx="2279285" cy="1855020"/>
            <a:chOff x="163297" y="3006354"/>
            <a:chExt cx="2279285" cy="1855020"/>
          </a:xfrm>
        </p:grpSpPr>
        <p:sp>
          <p:nvSpPr>
            <p:cNvPr id="31" name="Rounded Rectangle 30"/>
            <p:cNvSpPr/>
            <p:nvPr/>
          </p:nvSpPr>
          <p:spPr>
            <a:xfrm>
              <a:off x="206150" y="4594924"/>
              <a:ext cx="615485" cy="266450"/>
            </a:xfrm>
            <a:prstGeom prst="roundRect">
              <a:avLst>
                <a:gd name="adj" fmla="val 9769"/>
              </a:avLst>
            </a:prstGeom>
            <a:solidFill>
              <a:srgbClr val="FF0000">
                <a:alpha val="5882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Verdana Pro" panose="020B0604030504040204" pitchFamily="34" charset="0"/>
              </a:endParaRPr>
            </a:p>
          </p:txBody>
        </p:sp>
        <p:cxnSp>
          <p:nvCxnSpPr>
            <p:cNvPr id="32" name="Straight Connector 31"/>
            <p:cNvCxnSpPr>
              <a:cxnSpLocks/>
              <a:stCxn id="31" idx="0"/>
              <a:endCxn id="33" idx="2"/>
            </p:cNvCxnSpPr>
            <p:nvPr/>
          </p:nvCxnSpPr>
          <p:spPr>
            <a:xfrm flipV="1">
              <a:off x="513893" y="3406464"/>
              <a:ext cx="789047" cy="11884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63297" y="3006354"/>
              <a:ext cx="22792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u="sng" dirty="0">
                  <a:solidFill>
                    <a:srgbClr val="00B050"/>
                  </a:solidFill>
                  <a:latin typeface="Verdana Pro" panose="020B0604030504040204" pitchFamily="34" charset="0"/>
                </a:rPr>
                <a:t>Return type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47847" y="5325656"/>
            <a:ext cx="6702506" cy="410864"/>
            <a:chOff x="545378" y="5722642"/>
            <a:chExt cx="6702506" cy="410864"/>
          </a:xfrm>
        </p:grpSpPr>
        <p:sp>
          <p:nvSpPr>
            <p:cNvPr id="36" name="Rounded Rectangle 35"/>
            <p:cNvSpPr/>
            <p:nvPr/>
          </p:nvSpPr>
          <p:spPr>
            <a:xfrm>
              <a:off x="545378" y="5826126"/>
              <a:ext cx="2414131" cy="307380"/>
            </a:xfrm>
            <a:prstGeom prst="roundRect">
              <a:avLst>
                <a:gd name="adj" fmla="val 9769"/>
              </a:avLst>
            </a:prstGeom>
            <a:solidFill>
              <a:srgbClr val="FF0000">
                <a:alpha val="5882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Verdana Pro" panose="020B0604030504040204" pitchFamily="34" charset="0"/>
              </a:endParaRPr>
            </a:p>
          </p:txBody>
        </p:sp>
        <p:cxnSp>
          <p:nvCxnSpPr>
            <p:cNvPr id="37" name="Straight Connector 36"/>
            <p:cNvCxnSpPr>
              <a:cxnSpLocks/>
              <a:stCxn id="36" idx="3"/>
              <a:endCxn id="38" idx="1"/>
            </p:cNvCxnSpPr>
            <p:nvPr/>
          </p:nvCxnSpPr>
          <p:spPr>
            <a:xfrm flipV="1">
              <a:off x="2959509" y="5922697"/>
              <a:ext cx="861699" cy="5711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821208" y="5722642"/>
              <a:ext cx="3426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u="sng" dirty="0">
                  <a:latin typeface="Verdana Pro" panose="020B0604030504040204" pitchFamily="34" charset="0"/>
                </a:rPr>
                <a:t>Return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814391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B1EF34F5-BD3E-443A-959D-C9544E7E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en-ID" dirty="0"/>
          </a:p>
        </p:txBody>
      </p:sp>
      <p:sp>
        <p:nvSpPr>
          <p:cNvPr id="18" name="Content Placeholder 2"/>
          <p:cNvSpPr>
            <a:spLocks noGrp="1"/>
          </p:cNvSpPr>
          <p:nvPr>
            <p:ph type="body" orient="vert" idx="1"/>
          </p:nvPr>
        </p:nvSpPr>
        <p:spPr>
          <a:xfrm>
            <a:off x="253709" y="4553994"/>
            <a:ext cx="8537321" cy="20905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euclidian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x1,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y1,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x2,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y2) {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float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hasil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(pow(x1-x2,2)+(pow(y1-y2,2));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hasil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62200" y="433388"/>
            <a:ext cx="4375646" cy="3178190"/>
            <a:chOff x="1498600" y="1657857"/>
            <a:chExt cx="6146800" cy="4464643"/>
          </a:xfrm>
        </p:grpSpPr>
        <p:sp>
          <p:nvSpPr>
            <p:cNvPr id="5" name="Rectangle 4"/>
            <p:cNvSpPr/>
            <p:nvPr/>
          </p:nvSpPr>
          <p:spPr>
            <a:xfrm>
              <a:off x="1498600" y="2781300"/>
              <a:ext cx="6146800" cy="227330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Verdana Pro" panose="020B0604030504040204" pitchFamily="34" charset="0"/>
              </a:endParaRPr>
            </a:p>
          </p:txBody>
        </p:sp>
        <p:sp>
          <p:nvSpPr>
            <p:cNvPr id="6" name="Trapezoid 5"/>
            <p:cNvSpPr/>
            <p:nvPr/>
          </p:nvSpPr>
          <p:spPr>
            <a:xfrm rot="10800000">
              <a:off x="2222500" y="2362200"/>
              <a:ext cx="558800" cy="74320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Verdana Pro" panose="020B0604030504040204" pitchFamily="34" charset="0"/>
              </a:endParaRPr>
            </a:p>
          </p:txBody>
        </p:sp>
        <p:sp>
          <p:nvSpPr>
            <p:cNvPr id="7" name="Trapezoid 6"/>
            <p:cNvSpPr/>
            <p:nvPr/>
          </p:nvSpPr>
          <p:spPr>
            <a:xfrm rot="10800000">
              <a:off x="3098800" y="2362201"/>
              <a:ext cx="558800" cy="74320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Verdana Pro" panose="020B0604030504040204" pitchFamily="34" charset="0"/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 rot="10800000">
              <a:off x="5702300" y="2362201"/>
              <a:ext cx="558800" cy="74320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Verdana Pro" panose="020B0604030504040204" pitchFamily="34" charset="0"/>
              </a:endParaRPr>
            </a:p>
          </p:txBody>
        </p:sp>
        <p:sp>
          <p:nvSpPr>
            <p:cNvPr id="9" name="Trapezoid 8"/>
            <p:cNvSpPr/>
            <p:nvPr/>
          </p:nvSpPr>
          <p:spPr>
            <a:xfrm rot="10800000">
              <a:off x="6578600" y="2362201"/>
              <a:ext cx="558800" cy="74320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Verdana Pro" panose="020B0604030504040204" pitchFamily="34" charset="0"/>
              </a:endParaRPr>
            </a:p>
          </p:txBody>
        </p:sp>
        <p:sp>
          <p:nvSpPr>
            <p:cNvPr id="10" name="Trapezoid 9"/>
            <p:cNvSpPr/>
            <p:nvPr/>
          </p:nvSpPr>
          <p:spPr>
            <a:xfrm rot="10800000">
              <a:off x="4399071" y="4743195"/>
              <a:ext cx="558800" cy="74320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Verdana Pro" panose="020B060403050404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81940" y="1657857"/>
              <a:ext cx="736809" cy="562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Verdana Pro" panose="020B0604030504040204" pitchFamily="34" charset="0"/>
                </a:rPr>
                <a:t>X1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51826" y="1657857"/>
              <a:ext cx="709787" cy="562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Verdana Pro" panose="020B0604030504040204" pitchFamily="34" charset="0"/>
                </a:rPr>
                <a:t>Y1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53240" y="1657857"/>
              <a:ext cx="736809" cy="562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Verdana Pro" panose="020B0604030504040204" pitchFamily="34" charset="0"/>
                </a:rPr>
                <a:t>X2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23131" y="1657857"/>
              <a:ext cx="709787" cy="562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Verdana Pro" panose="020B0604030504040204" pitchFamily="34" charset="0"/>
                </a:rPr>
                <a:t>Y2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48179" y="5560435"/>
              <a:ext cx="2196012" cy="562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err="1">
                  <a:latin typeface="Verdana Pro" panose="020B0604030504040204" pitchFamily="34" charset="0"/>
                </a:rPr>
                <a:t>Jarak</a:t>
              </a:r>
              <a:r>
                <a:rPr lang="en-US" sz="2000">
                  <a:latin typeface="Verdana Pro" panose="020B0604030504040204" pitchFamily="34" charset="0"/>
                </a:rPr>
                <a:t> = ….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15629" y="3590384"/>
              <a:ext cx="5712738" cy="1297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Verdana Pro" panose="020B0604030504040204" pitchFamily="34" charset="0"/>
                </a:rPr>
                <a:t>Jarak = </a:t>
              </a:r>
              <a:br>
                <a:rPr lang="en-US">
                  <a:latin typeface="Verdana Pro" panose="020B0604030504040204" pitchFamily="34" charset="0"/>
                </a:rPr>
              </a:br>
              <a:r>
                <a:rPr lang="en-US">
                  <a:latin typeface="Verdana Pro" panose="020B0604030504040204" pitchFamily="34" charset="0"/>
                </a:rPr>
                <a:t>sqrt(pow(x1-x2,2) + pow(y1-y2,2))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04760" y="3749890"/>
            <a:ext cx="2812396" cy="1117610"/>
            <a:chOff x="1204760" y="3749890"/>
            <a:chExt cx="2812396" cy="1117610"/>
          </a:xfrm>
        </p:grpSpPr>
        <p:sp>
          <p:nvSpPr>
            <p:cNvPr id="19" name="Rounded Rectangle 18"/>
            <p:cNvSpPr/>
            <p:nvPr/>
          </p:nvSpPr>
          <p:spPr>
            <a:xfrm>
              <a:off x="1204760" y="4560120"/>
              <a:ext cx="1605782" cy="307380"/>
            </a:xfrm>
            <a:prstGeom prst="roundRect">
              <a:avLst>
                <a:gd name="adj" fmla="val 9769"/>
              </a:avLst>
            </a:prstGeom>
            <a:solidFill>
              <a:srgbClr val="FF0000">
                <a:alpha val="5882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Verdana Pro" panose="020B0604030504040204" pitchFamily="34" charset="0"/>
              </a:endParaRPr>
            </a:p>
          </p:txBody>
        </p:sp>
        <p:cxnSp>
          <p:nvCxnSpPr>
            <p:cNvPr id="20" name="Straight Connector 19"/>
            <p:cNvCxnSpPr>
              <a:stCxn id="19" idx="0"/>
              <a:endCxn id="21" idx="2"/>
            </p:cNvCxnSpPr>
            <p:nvPr/>
          </p:nvCxnSpPr>
          <p:spPr>
            <a:xfrm flipV="1">
              <a:off x="2007651" y="4150000"/>
              <a:ext cx="869863" cy="41012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737871" y="3749890"/>
              <a:ext cx="22792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u="sng" dirty="0">
                  <a:solidFill>
                    <a:srgbClr val="00B050"/>
                  </a:solidFill>
                  <a:latin typeface="Verdana Pro" panose="020B0604030504040204" pitchFamily="34" charset="0"/>
                </a:rPr>
                <a:t>Nama </a:t>
              </a:r>
              <a:r>
                <a:rPr lang="en-US" sz="2000" u="sng" dirty="0" err="1">
                  <a:solidFill>
                    <a:srgbClr val="00B050"/>
                  </a:solidFill>
                  <a:latin typeface="Verdana Pro" panose="020B0604030504040204" pitchFamily="34" charset="0"/>
                </a:rPr>
                <a:t>fungsi</a:t>
              </a:r>
              <a:endParaRPr lang="en-US" sz="2000" u="sng" dirty="0">
                <a:solidFill>
                  <a:srgbClr val="00B050"/>
                </a:solidFill>
                <a:latin typeface="Verdana Pro" panose="020B060403050404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931168" y="3820978"/>
            <a:ext cx="5082532" cy="1046522"/>
            <a:chOff x="2931168" y="3820978"/>
            <a:chExt cx="5082532" cy="1046522"/>
          </a:xfrm>
        </p:grpSpPr>
        <p:sp>
          <p:nvSpPr>
            <p:cNvPr id="25" name="Rounded Rectangle 24"/>
            <p:cNvSpPr/>
            <p:nvPr/>
          </p:nvSpPr>
          <p:spPr>
            <a:xfrm>
              <a:off x="2931168" y="4560120"/>
              <a:ext cx="5082532" cy="307380"/>
            </a:xfrm>
            <a:prstGeom prst="roundRect">
              <a:avLst>
                <a:gd name="adj" fmla="val 9769"/>
              </a:avLst>
            </a:prstGeom>
            <a:solidFill>
              <a:srgbClr val="FF0000">
                <a:alpha val="5882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Verdana Pro" panose="020B0604030504040204" pitchFamily="34" charset="0"/>
              </a:endParaRPr>
            </a:p>
          </p:txBody>
        </p:sp>
        <p:cxnSp>
          <p:nvCxnSpPr>
            <p:cNvPr id="26" name="Straight Connector 25"/>
            <p:cNvCxnSpPr>
              <a:stCxn id="25" idx="0"/>
              <a:endCxn id="27" idx="2"/>
            </p:cNvCxnSpPr>
            <p:nvPr/>
          </p:nvCxnSpPr>
          <p:spPr>
            <a:xfrm flipV="1">
              <a:off x="5472434" y="4221088"/>
              <a:ext cx="299697" cy="3390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32488" y="3820978"/>
              <a:ext cx="22792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u="sng" dirty="0">
                  <a:solidFill>
                    <a:srgbClr val="00B050"/>
                  </a:solidFill>
                  <a:latin typeface="Verdana Pro" panose="020B0604030504040204" pitchFamily="34" charset="0"/>
                </a:rPr>
                <a:t>Parameter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63297" y="3006354"/>
            <a:ext cx="2279285" cy="1855020"/>
            <a:chOff x="163297" y="3006354"/>
            <a:chExt cx="2279285" cy="1855020"/>
          </a:xfrm>
        </p:grpSpPr>
        <p:sp>
          <p:nvSpPr>
            <p:cNvPr id="31" name="Rounded Rectangle 30"/>
            <p:cNvSpPr/>
            <p:nvPr/>
          </p:nvSpPr>
          <p:spPr>
            <a:xfrm>
              <a:off x="206150" y="4553994"/>
              <a:ext cx="931638" cy="307380"/>
            </a:xfrm>
            <a:prstGeom prst="roundRect">
              <a:avLst>
                <a:gd name="adj" fmla="val 9769"/>
              </a:avLst>
            </a:prstGeom>
            <a:solidFill>
              <a:srgbClr val="FF0000">
                <a:alpha val="5882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Verdana Pro" panose="020B0604030504040204" pitchFamily="34" charset="0"/>
              </a:endParaRPr>
            </a:p>
          </p:txBody>
        </p:sp>
        <p:cxnSp>
          <p:nvCxnSpPr>
            <p:cNvPr id="32" name="Straight Connector 31"/>
            <p:cNvCxnSpPr>
              <a:stCxn id="31" idx="0"/>
              <a:endCxn id="33" idx="2"/>
            </p:cNvCxnSpPr>
            <p:nvPr/>
          </p:nvCxnSpPr>
          <p:spPr>
            <a:xfrm flipV="1">
              <a:off x="671969" y="3406464"/>
              <a:ext cx="630971" cy="114753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63297" y="3006354"/>
              <a:ext cx="22792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u="sng" dirty="0">
                  <a:solidFill>
                    <a:srgbClr val="00B050"/>
                  </a:solidFill>
                  <a:latin typeface="Verdana Pro" panose="020B0604030504040204" pitchFamily="34" charset="0"/>
                </a:rPr>
                <a:t>Return type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02372" y="5215620"/>
            <a:ext cx="5050050" cy="912092"/>
            <a:chOff x="702372" y="5215620"/>
            <a:chExt cx="5050050" cy="912092"/>
          </a:xfrm>
        </p:grpSpPr>
        <p:sp>
          <p:nvSpPr>
            <p:cNvPr id="36" name="Rounded Rectangle 35"/>
            <p:cNvSpPr/>
            <p:nvPr/>
          </p:nvSpPr>
          <p:spPr>
            <a:xfrm>
              <a:off x="702372" y="5215620"/>
              <a:ext cx="2414131" cy="307380"/>
            </a:xfrm>
            <a:prstGeom prst="roundRect">
              <a:avLst>
                <a:gd name="adj" fmla="val 9769"/>
              </a:avLst>
            </a:prstGeom>
            <a:solidFill>
              <a:srgbClr val="FF0000">
                <a:alpha val="5882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Verdana Pro" panose="020B0604030504040204" pitchFamily="34" charset="0"/>
              </a:endParaRPr>
            </a:p>
          </p:txBody>
        </p:sp>
        <p:cxnSp>
          <p:nvCxnSpPr>
            <p:cNvPr id="37" name="Straight Connector 36"/>
            <p:cNvCxnSpPr>
              <a:stCxn id="36" idx="2"/>
              <a:endCxn id="38" idx="1"/>
            </p:cNvCxnSpPr>
            <p:nvPr/>
          </p:nvCxnSpPr>
          <p:spPr>
            <a:xfrm>
              <a:off x="1909438" y="5523000"/>
              <a:ext cx="416308" cy="40465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25746" y="5727602"/>
              <a:ext cx="3426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u="sng">
                  <a:latin typeface="Verdana Pro" panose="020B0604030504040204" pitchFamily="34" charset="0"/>
                </a:rPr>
                <a:t>Return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77497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C0EE-23CA-48BB-9A26-216F43321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>
          <a:xfrm>
            <a:off x="303339" y="980728"/>
            <a:ext cx="8537321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#include&lt;stdio.h&gt;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#include&lt;math.h&gt;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euclidian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x1, int x2, int y1, int y2) {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float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hasil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sqrt(pow(x1-x2,2)+(pow(y1-y2,2));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hasil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int x1, y1, x2, y2;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(“Masukkan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pertama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“);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(“%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d,%d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”, &amp;x1, &amp;y1);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(“Masukkan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kedua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“);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(“%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d,%d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”, &amp;x2, &amp;y2);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float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jarak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jarak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euclidian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(x1, x2, y1, y2); 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(“Jarak: %.2f”,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jarak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6131238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Modular Programming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Fungsi</a:t>
            </a:r>
            <a:r>
              <a:rPr lang="en-US" sz="2000" dirty="0"/>
              <a:t> pada Bahasa C dan Python</a:t>
            </a:r>
          </a:p>
          <a:p>
            <a:pPr marL="541338" lvl="1" indent="-185738">
              <a:lnSpc>
                <a:spcPct val="150000"/>
              </a:lnSpc>
            </a:pPr>
            <a:r>
              <a:rPr lang="en-US" sz="1800" dirty="0" err="1"/>
              <a:t>Bentuk</a:t>
            </a:r>
            <a:r>
              <a:rPr lang="en-US" sz="1800" dirty="0"/>
              <a:t> </a:t>
            </a:r>
            <a:r>
              <a:rPr lang="en-US" sz="1800" dirty="0" err="1"/>
              <a:t>umum</a:t>
            </a:r>
            <a:endParaRPr lang="en-US" sz="1800" dirty="0"/>
          </a:p>
          <a:p>
            <a:pPr marL="541338" lvl="1" indent="-185738">
              <a:lnSpc>
                <a:spcPct val="150000"/>
              </a:lnSpc>
            </a:pPr>
            <a:r>
              <a:rPr lang="en-US" sz="1800" dirty="0" err="1"/>
              <a:t>Deklarasi</a:t>
            </a:r>
            <a:endParaRPr lang="en-US" sz="1800" dirty="0"/>
          </a:p>
          <a:p>
            <a:pPr marL="541338" lvl="1" indent="-185738">
              <a:lnSpc>
                <a:spcPct val="150000"/>
              </a:lnSpc>
            </a:pPr>
            <a:r>
              <a:rPr lang="en-US" sz="1800" dirty="0" err="1"/>
              <a:t>Definisi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2000" dirty="0" err="1"/>
              <a:t>Fungsi</a:t>
            </a:r>
            <a:r>
              <a:rPr lang="en-US" sz="2000" dirty="0"/>
              <a:t> void dan non void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Main function</a:t>
            </a:r>
            <a:endParaRPr lang="en-GB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44888" y="6376243"/>
            <a:ext cx="5599112" cy="365125"/>
          </a:xfrm>
        </p:spPr>
        <p:txBody>
          <a:bodyPr/>
          <a:lstStyle/>
          <a:p>
            <a:r>
              <a:rPr lang="en-US" dirty="0"/>
              <a:t>Antonius </a:t>
            </a:r>
            <a:r>
              <a:rPr lang="en-US" dirty="0" err="1"/>
              <a:t>Rachmat</a:t>
            </a:r>
            <a:r>
              <a:rPr lang="en-US" dirty="0"/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381307832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BABC-3F37-4F00-A0C6-37485B1A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128025-A21B-4F44-A217-12D3D7284EE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r="1415"/>
          <a:stretch/>
        </p:blipFill>
        <p:spPr>
          <a:xfrm>
            <a:off x="297558" y="1196752"/>
            <a:ext cx="8491873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26744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Struktur Fungsi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body" orient="vert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de-DE" sz="2000" b="1" dirty="0">
                <a:solidFill>
                  <a:srgbClr val="00B050"/>
                </a:solidFill>
              </a:rPr>
              <a:t>Deklarasi function </a:t>
            </a:r>
            <a:r>
              <a:rPr lang="de-DE" sz="2000" dirty="0"/>
              <a:t>(function prototype/ declaration)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:</a:t>
            </a:r>
          </a:p>
          <a:p>
            <a:pPr lvl="1" eaLnBrk="1" hangingPunct="1">
              <a:lnSpc>
                <a:spcPct val="150000"/>
              </a:lnSpc>
            </a:pPr>
            <a:r>
              <a:rPr lang="de-DE" sz="1800" dirty="0"/>
              <a:t>Judul fungsi </a:t>
            </a:r>
          </a:p>
          <a:p>
            <a:pPr lvl="1" eaLnBrk="1" hangingPunct="1">
              <a:lnSpc>
                <a:spcPct val="150000"/>
              </a:lnSpc>
            </a:pPr>
            <a:r>
              <a:rPr lang="de-DE" sz="1800" dirty="0"/>
              <a:t>Tipe data yang akan dikembalikan/void</a:t>
            </a:r>
          </a:p>
          <a:p>
            <a:pPr lvl="1" eaLnBrk="1" hangingPunct="1">
              <a:lnSpc>
                <a:spcPct val="150000"/>
              </a:lnSpc>
            </a:pPr>
            <a:r>
              <a:rPr lang="de-DE" sz="1800" dirty="0"/>
              <a:t>Tidak ada kode implementasi function tersebut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de-DE" sz="1400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de-DE" sz="2000" dirty="0"/>
              <a:t>Bentuk umum:</a:t>
            </a:r>
            <a:r>
              <a:rPr lang="en-US" sz="2000" dirty="0"/>
              <a:t> 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800" b="1" dirty="0" err="1">
                <a:solidFill>
                  <a:srgbClr val="00B050"/>
                </a:solidFill>
              </a:rPr>
              <a:t>tipe_data|void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r>
              <a:rPr lang="en-US" sz="1800" b="1" dirty="0" err="1">
                <a:solidFill>
                  <a:srgbClr val="00B050"/>
                </a:solidFill>
              </a:rPr>
              <a:t>nama_fungsi</a:t>
            </a:r>
            <a:r>
              <a:rPr lang="en-US" sz="1800" b="1" dirty="0">
                <a:solidFill>
                  <a:srgbClr val="00B050"/>
                </a:solidFill>
              </a:rPr>
              <a:t>([</a:t>
            </a:r>
            <a:r>
              <a:rPr lang="en-US" sz="1800" b="1" dirty="0" err="1">
                <a:solidFill>
                  <a:srgbClr val="00B050"/>
                </a:solidFill>
              </a:rPr>
              <a:t>arguman</a:t>
            </a:r>
            <a:r>
              <a:rPr lang="en-US" sz="1800" b="1" dirty="0">
                <a:solidFill>
                  <a:srgbClr val="00B050"/>
                </a:solidFill>
              </a:rPr>
              <a:t> 1, argument 2,….]);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</a:p>
          <a:p>
            <a:pPr eaLnBrk="1" hangingPunct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1557834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Struktur Fungsi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de-DE" sz="2000" b="1" dirty="0">
                <a:solidFill>
                  <a:srgbClr val="00B050"/>
                </a:solidFill>
              </a:rPr>
              <a:t>Tubuh Function/Definisi Function </a:t>
            </a:r>
            <a:r>
              <a:rPr lang="de-DE" sz="2000" dirty="0"/>
              <a:t>(Function Definition)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de-DE" sz="2000" dirty="0"/>
              <a:t>	Terdiri dari:</a:t>
            </a:r>
          </a:p>
          <a:p>
            <a:pPr lvl="1" eaLnBrk="1" hangingPunct="1">
              <a:lnSpc>
                <a:spcPct val="150000"/>
              </a:lnSpc>
            </a:pPr>
            <a:r>
              <a:rPr lang="de-DE" sz="1800" dirty="0"/>
              <a:t>function prototype yang disertai dengan kode implementasi dari function tersebut, </a:t>
            </a:r>
          </a:p>
          <a:p>
            <a:pPr lvl="1" eaLnBrk="1" hangingPunct="1">
              <a:lnSpc>
                <a:spcPct val="150000"/>
              </a:lnSpc>
            </a:pPr>
            <a:r>
              <a:rPr lang="de-DE" sz="1800" dirty="0"/>
              <a:t>yang berisikan statemen/instruksi yang akan melakukan tugas sesuai dengan tujuan dibuatnya fungsi tersebut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015650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dalam</a:t>
            </a:r>
            <a:r>
              <a:rPr lang="en-US" dirty="0"/>
              <a:t>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339" y="2276872"/>
            <a:ext cx="828784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 Pro" panose="020B0604030504040204" pitchFamily="34" charset="0"/>
              </a:rPr>
              <a:t>void/int/char/…   </a:t>
            </a:r>
            <a:r>
              <a:rPr lang="en-US" sz="2400" dirty="0" err="1">
                <a:latin typeface="Verdana Pro" panose="020B0604030504040204" pitchFamily="34" charset="0"/>
              </a:rPr>
              <a:t>function_name</a:t>
            </a:r>
            <a:r>
              <a:rPr lang="en-US" sz="2400" dirty="0">
                <a:latin typeface="Verdana Pro" panose="020B0604030504040204" pitchFamily="34" charset="0"/>
              </a:rPr>
              <a:t>  (&lt;parameters&gt;) {</a:t>
            </a:r>
          </a:p>
          <a:p>
            <a:endParaRPr lang="en-US" sz="2400" dirty="0">
              <a:latin typeface="Verdana Pro" panose="020B0604030504040204" pitchFamily="34" charset="0"/>
            </a:endParaRPr>
          </a:p>
          <a:p>
            <a:r>
              <a:rPr lang="en-US" sz="2400" dirty="0">
                <a:latin typeface="Verdana Pro" panose="020B0604030504040204" pitchFamily="34" charset="0"/>
              </a:rPr>
              <a:t>	….</a:t>
            </a:r>
          </a:p>
          <a:p>
            <a:r>
              <a:rPr lang="en-US" sz="2400" dirty="0">
                <a:latin typeface="Verdana Pro" panose="020B0604030504040204" pitchFamily="34" charset="0"/>
              </a:rPr>
              <a:t>	&lt;function body&gt;</a:t>
            </a:r>
          </a:p>
          <a:p>
            <a:r>
              <a:rPr lang="en-US" sz="2400" dirty="0">
                <a:latin typeface="Verdana Pro" panose="020B0604030504040204" pitchFamily="34" charset="0"/>
              </a:rPr>
              <a:t>	….</a:t>
            </a:r>
          </a:p>
          <a:p>
            <a:r>
              <a:rPr lang="en-US" sz="2400" dirty="0">
                <a:latin typeface="Verdana Pro" panose="020B0604030504040204" pitchFamily="34" charset="0"/>
              </a:rPr>
              <a:t>	return …</a:t>
            </a:r>
          </a:p>
          <a:p>
            <a:r>
              <a:rPr lang="en-US" sz="2400" dirty="0">
                <a:latin typeface="Verdana Pro" panose="020B0604030504040204" pitchFamily="34" charset="0"/>
              </a:rPr>
              <a:t>} 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106492" y="2969977"/>
            <a:ext cx="4895590" cy="1728271"/>
          </a:xfrm>
          <a:prstGeom prst="roundRect">
            <a:avLst>
              <a:gd name="adj" fmla="val 9769"/>
            </a:avLst>
          </a:prstGeom>
          <a:solidFill>
            <a:srgbClr val="FF0000">
              <a:alpha val="5882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Verdana Pro" panose="020B060403050404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32001" y="1384659"/>
            <a:ext cx="2672183" cy="1378706"/>
            <a:chOff x="275571" y="2316471"/>
            <a:chExt cx="2805831" cy="1378706"/>
          </a:xfrm>
        </p:grpSpPr>
        <p:sp>
          <p:nvSpPr>
            <p:cNvPr id="6" name="Rounded Rectangle 5"/>
            <p:cNvSpPr/>
            <p:nvPr/>
          </p:nvSpPr>
          <p:spPr>
            <a:xfrm>
              <a:off x="275571" y="3169084"/>
              <a:ext cx="2805831" cy="526093"/>
            </a:xfrm>
            <a:prstGeom prst="roundRect">
              <a:avLst/>
            </a:prstGeom>
            <a:solidFill>
              <a:srgbClr val="FF0000">
                <a:alpha val="5882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Verdana Pro" panose="020B0604030504040204" pitchFamily="34" charset="0"/>
              </a:endParaRPr>
            </a:p>
          </p:txBody>
        </p:sp>
        <p:cxnSp>
          <p:nvCxnSpPr>
            <p:cNvPr id="10" name="Straight Connector 9"/>
            <p:cNvCxnSpPr>
              <a:stCxn id="6" idx="0"/>
              <a:endCxn id="11" idx="2"/>
            </p:cNvCxnSpPr>
            <p:nvPr/>
          </p:nvCxnSpPr>
          <p:spPr>
            <a:xfrm flipH="1" flipV="1">
              <a:off x="1170348" y="2716581"/>
              <a:ext cx="508139" cy="45250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75571" y="2316471"/>
              <a:ext cx="17895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  <a:latin typeface="Verdana Pro" panose="020B0604030504040204" pitchFamily="34" charset="0"/>
                </a:rPr>
                <a:t>Return type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969540" y="1398321"/>
            <a:ext cx="2470502" cy="1394628"/>
            <a:chOff x="3081402" y="2300548"/>
            <a:chExt cx="2630467" cy="1394628"/>
          </a:xfrm>
        </p:grpSpPr>
        <p:sp>
          <p:nvSpPr>
            <p:cNvPr id="7" name="Rounded Rectangle 6"/>
            <p:cNvSpPr/>
            <p:nvPr/>
          </p:nvSpPr>
          <p:spPr>
            <a:xfrm>
              <a:off x="3131506" y="3169083"/>
              <a:ext cx="2580363" cy="526093"/>
            </a:xfrm>
            <a:prstGeom prst="roundRect">
              <a:avLst/>
            </a:prstGeom>
            <a:solidFill>
              <a:srgbClr val="FF0000">
                <a:alpha val="5882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Verdana Pro" panose="020B0604030504040204" pitchFamily="34" charset="0"/>
              </a:endParaRPr>
            </a:p>
          </p:txBody>
        </p:sp>
        <p:cxnSp>
          <p:nvCxnSpPr>
            <p:cNvPr id="15" name="Straight Connector 14"/>
            <p:cNvCxnSpPr>
              <a:endCxn id="16" idx="2"/>
            </p:cNvCxnSpPr>
            <p:nvPr/>
          </p:nvCxnSpPr>
          <p:spPr>
            <a:xfrm flipH="1" flipV="1">
              <a:off x="4040793" y="2700658"/>
              <a:ext cx="443531" cy="4525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081402" y="2300548"/>
              <a:ext cx="19187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  <a:latin typeface="Verdana Pro" panose="020B0604030504040204" pitchFamily="34" charset="0"/>
                </a:rPr>
                <a:t>Nama </a:t>
              </a:r>
              <a:r>
                <a:rPr lang="en-US" sz="2000" dirty="0" err="1">
                  <a:solidFill>
                    <a:srgbClr val="00B050"/>
                  </a:solidFill>
                  <a:latin typeface="Verdana Pro" panose="020B0604030504040204" pitchFamily="34" charset="0"/>
                </a:rPr>
                <a:t>fungsi</a:t>
              </a:r>
              <a:endParaRPr lang="en-US" sz="2000" dirty="0">
                <a:solidFill>
                  <a:srgbClr val="00B050"/>
                </a:solidFill>
                <a:latin typeface="Verdana Pro" panose="020B060403050404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552454" y="1414245"/>
            <a:ext cx="2647713" cy="1378704"/>
            <a:chOff x="5761973" y="2316471"/>
            <a:chExt cx="2592887" cy="1378704"/>
          </a:xfrm>
        </p:grpSpPr>
        <p:sp>
          <p:nvSpPr>
            <p:cNvPr id="8" name="Rounded Rectangle 7"/>
            <p:cNvSpPr/>
            <p:nvPr/>
          </p:nvSpPr>
          <p:spPr>
            <a:xfrm>
              <a:off x="5761973" y="3169082"/>
              <a:ext cx="2592887" cy="526093"/>
            </a:xfrm>
            <a:prstGeom prst="roundRect">
              <a:avLst/>
            </a:prstGeom>
            <a:solidFill>
              <a:srgbClr val="FF0000">
                <a:alpha val="5882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Verdana Pro" panose="020B0604030504040204" pitchFamily="34" charset="0"/>
              </a:endParaRPr>
            </a:p>
          </p:txBody>
        </p:sp>
        <p:cxnSp>
          <p:nvCxnSpPr>
            <p:cNvPr id="17" name="Straight Connector 16"/>
            <p:cNvCxnSpPr>
              <a:endCxn id="18" idx="2"/>
            </p:cNvCxnSpPr>
            <p:nvPr/>
          </p:nvCxnSpPr>
          <p:spPr>
            <a:xfrm flipH="1" flipV="1">
              <a:off x="6652481" y="2716581"/>
              <a:ext cx="642934" cy="4525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92497" y="2316471"/>
              <a:ext cx="15199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  <a:latin typeface="Verdana Pro" panose="020B0604030504040204" pitchFamily="34" charset="0"/>
                </a:rPr>
                <a:t>Parameter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88990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dalam</a:t>
            </a:r>
            <a:r>
              <a:rPr lang="en-US" dirty="0"/>
              <a:t> Python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44888" y="6356350"/>
            <a:ext cx="5599112" cy="365125"/>
          </a:xfrm>
        </p:spPr>
        <p:txBody>
          <a:bodyPr/>
          <a:lstStyle/>
          <a:p>
            <a:r>
              <a:rPr lang="en-US"/>
              <a:t>Antonius Rachmat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312" y="2282751"/>
            <a:ext cx="723307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Verdana Pro" panose="020B0604030504040204" pitchFamily="34" charset="0"/>
              </a:rPr>
              <a:t>def</a:t>
            </a:r>
            <a:r>
              <a:rPr lang="en-US" sz="2800" dirty="0">
                <a:latin typeface="Verdana Pro" panose="020B0604030504040204" pitchFamily="34" charset="0"/>
              </a:rPr>
              <a:t> </a:t>
            </a:r>
            <a:r>
              <a:rPr lang="en-US" sz="2800" dirty="0" err="1">
                <a:latin typeface="Verdana Pro" panose="020B0604030504040204" pitchFamily="34" charset="0"/>
              </a:rPr>
              <a:t>function_name</a:t>
            </a:r>
            <a:r>
              <a:rPr lang="en-US" sz="2800" dirty="0">
                <a:latin typeface="Verdana Pro" panose="020B0604030504040204" pitchFamily="34" charset="0"/>
              </a:rPr>
              <a:t>  (&lt;parameters&gt;) {</a:t>
            </a:r>
          </a:p>
          <a:p>
            <a:r>
              <a:rPr lang="en-US" sz="2800" dirty="0">
                <a:latin typeface="Verdana Pro" panose="020B0604030504040204" pitchFamily="34" charset="0"/>
              </a:rPr>
              <a:t>	….</a:t>
            </a:r>
          </a:p>
          <a:p>
            <a:r>
              <a:rPr lang="en-US" sz="2800" dirty="0">
                <a:latin typeface="Verdana Pro" panose="020B0604030504040204" pitchFamily="34" charset="0"/>
              </a:rPr>
              <a:t>	&lt;function body&gt;</a:t>
            </a:r>
          </a:p>
          <a:p>
            <a:r>
              <a:rPr lang="en-US" sz="2800" dirty="0">
                <a:latin typeface="Verdana Pro" panose="020B0604030504040204" pitchFamily="34" charset="0"/>
              </a:rPr>
              <a:t>	….</a:t>
            </a:r>
          </a:p>
          <a:p>
            <a:r>
              <a:rPr lang="en-US" sz="2800" dirty="0">
                <a:latin typeface="Verdana Pro" panose="020B0604030504040204" pitchFamily="34" charset="0"/>
              </a:rPr>
              <a:t>	return …</a:t>
            </a:r>
          </a:p>
          <a:p>
            <a:r>
              <a:rPr lang="en-US" sz="2800" dirty="0">
                <a:latin typeface="Verdana Pro" panose="020B0604030504040204" pitchFamily="34" charset="0"/>
              </a:rPr>
              <a:t> 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332117" y="2921899"/>
            <a:ext cx="4895590" cy="1728271"/>
          </a:xfrm>
          <a:prstGeom prst="roundRect">
            <a:avLst>
              <a:gd name="adj" fmla="val 9769"/>
            </a:avLst>
          </a:prstGeom>
          <a:solidFill>
            <a:srgbClr val="FF0000">
              <a:alpha val="5882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 Pro" panose="020B060403050404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290055" y="1406613"/>
            <a:ext cx="2777889" cy="1394628"/>
            <a:chOff x="3081402" y="2300548"/>
            <a:chExt cx="2630467" cy="1394628"/>
          </a:xfrm>
        </p:grpSpPr>
        <p:sp>
          <p:nvSpPr>
            <p:cNvPr id="7" name="Rounded Rectangle 6"/>
            <p:cNvSpPr/>
            <p:nvPr/>
          </p:nvSpPr>
          <p:spPr>
            <a:xfrm>
              <a:off x="3131506" y="3169083"/>
              <a:ext cx="2580363" cy="526093"/>
            </a:xfrm>
            <a:prstGeom prst="roundRect">
              <a:avLst/>
            </a:prstGeom>
            <a:solidFill>
              <a:srgbClr val="FF0000">
                <a:alpha val="5882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 Pro" panose="020B0604030504040204" pitchFamily="34" charset="0"/>
              </a:endParaRPr>
            </a:p>
          </p:txBody>
        </p:sp>
        <p:cxnSp>
          <p:nvCxnSpPr>
            <p:cNvPr id="15" name="Straight Connector 14"/>
            <p:cNvCxnSpPr>
              <a:endCxn id="16" idx="2"/>
            </p:cNvCxnSpPr>
            <p:nvPr/>
          </p:nvCxnSpPr>
          <p:spPr>
            <a:xfrm flipH="1" flipV="1">
              <a:off x="4243531" y="2823768"/>
              <a:ext cx="240794" cy="329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081402" y="2300548"/>
              <a:ext cx="23242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  <a:latin typeface="Verdana Pro" panose="020B0604030504040204" pitchFamily="34" charset="0"/>
                </a:rPr>
                <a:t>Nama </a:t>
              </a:r>
              <a:r>
                <a:rPr lang="en-US" sz="2800" dirty="0" err="1">
                  <a:solidFill>
                    <a:srgbClr val="00B050"/>
                  </a:solidFill>
                  <a:latin typeface="Verdana Pro" panose="020B0604030504040204" pitchFamily="34" charset="0"/>
                </a:rPr>
                <a:t>fungsi</a:t>
              </a:r>
              <a:endParaRPr lang="en-US" sz="2800" dirty="0">
                <a:solidFill>
                  <a:srgbClr val="00B050"/>
                </a:solidFill>
                <a:latin typeface="Verdana Pro" panose="020B060403050404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243595" y="1422537"/>
            <a:ext cx="2992701" cy="1378704"/>
            <a:chOff x="5761973" y="2316471"/>
            <a:chExt cx="2592887" cy="1378704"/>
          </a:xfrm>
        </p:grpSpPr>
        <p:sp>
          <p:nvSpPr>
            <p:cNvPr id="8" name="Rounded Rectangle 7"/>
            <p:cNvSpPr/>
            <p:nvPr/>
          </p:nvSpPr>
          <p:spPr>
            <a:xfrm>
              <a:off x="5761973" y="3169082"/>
              <a:ext cx="2592887" cy="526093"/>
            </a:xfrm>
            <a:prstGeom prst="roundRect">
              <a:avLst/>
            </a:prstGeom>
            <a:solidFill>
              <a:srgbClr val="FF0000">
                <a:alpha val="5882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 Pro" panose="020B0604030504040204" pitchFamily="34" charset="0"/>
              </a:endParaRPr>
            </a:p>
          </p:txBody>
        </p:sp>
        <p:cxnSp>
          <p:nvCxnSpPr>
            <p:cNvPr id="17" name="Straight Connector 16"/>
            <p:cNvCxnSpPr>
              <a:endCxn id="18" idx="2"/>
            </p:cNvCxnSpPr>
            <p:nvPr/>
          </p:nvCxnSpPr>
          <p:spPr>
            <a:xfrm flipH="1" flipV="1">
              <a:off x="6784276" y="2839691"/>
              <a:ext cx="511138" cy="329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92497" y="2316471"/>
              <a:ext cx="17835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  <a:latin typeface="Verdana Pro" panose="020B0604030504040204" pitchFamily="34" charset="0"/>
                </a:rPr>
                <a:t>Parameter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64223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</p:txBody>
      </p:sp>
      <p:sp>
        <p:nvSpPr>
          <p:cNvPr id="96259" name="AutoShape 3"/>
          <p:cNvSpPr>
            <a:spLocks noGrp="1" noChangeAspect="1" noChangeArrowheads="1"/>
          </p:cNvSpPr>
          <p:nvPr>
            <p:ph type="body" orient="vert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sv-SE" sz="2400" dirty="0"/>
              <a:t>Nama fungsi adalah nama yang </a:t>
            </a:r>
            <a:r>
              <a:rPr lang="sv-SE" sz="2400" b="1" dirty="0">
                <a:solidFill>
                  <a:srgbClr val="00B050"/>
                </a:solidFill>
              </a:rPr>
              <a:t>unik</a:t>
            </a:r>
          </a:p>
          <a:p>
            <a:pPr eaLnBrk="1" hangingPunct="1">
              <a:lnSpc>
                <a:spcPct val="150000"/>
              </a:lnSpc>
            </a:pPr>
            <a:r>
              <a:rPr lang="sv-SE" sz="2400" dirty="0"/>
              <a:t>Argumen dapat ada atau tidak (</a:t>
            </a:r>
            <a:r>
              <a:rPr lang="sv-SE" sz="2400" b="1" dirty="0">
                <a:solidFill>
                  <a:srgbClr val="00B050"/>
                </a:solidFill>
              </a:rPr>
              <a:t>opsional</a:t>
            </a:r>
            <a:r>
              <a:rPr lang="sv-SE" sz="2400" dirty="0"/>
              <a:t>) yang digunakan untuk menerima argumen/parameter.  </a:t>
            </a:r>
            <a:endParaRPr lang="id-ID" sz="2400" dirty="0"/>
          </a:p>
          <a:p>
            <a:pPr lvl="1" eaLnBrk="1" hangingPunct="1">
              <a:lnSpc>
                <a:spcPct val="150000"/>
              </a:lnSpc>
            </a:pPr>
            <a:r>
              <a:rPr lang="de-DE" sz="2000" dirty="0"/>
              <a:t>Antar argumen-argumen dipisahkan dengan menggunakan tanda koma.</a:t>
            </a:r>
            <a:r>
              <a:rPr lang="en-US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perlu</a:t>
            </a:r>
            <a:r>
              <a:rPr lang="en-US" sz="2000" dirty="0"/>
              <a:t> (</a:t>
            </a:r>
            <a:r>
              <a:rPr lang="en-US" sz="2000" dirty="0" err="1"/>
              <a:t>tapi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) </a:t>
            </a:r>
            <a:r>
              <a:rPr lang="en-US" sz="2000" dirty="0" err="1"/>
              <a:t>dideklarasikan</a:t>
            </a:r>
            <a:r>
              <a:rPr lang="en-US" sz="2000" dirty="0"/>
              <a:t> </a:t>
            </a:r>
            <a:r>
              <a:rPr lang="en-US" sz="2000" dirty="0" err="1"/>
              <a:t>sebelum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alasan</a:t>
            </a:r>
            <a:r>
              <a:rPr lang="en-US" sz="2000" dirty="0"/>
              <a:t> </a:t>
            </a:r>
            <a:r>
              <a:rPr lang="en-US" sz="2000" dirty="0" err="1"/>
              <a:t>dokumentasi</a:t>
            </a:r>
            <a:r>
              <a:rPr lang="en-US" sz="2000" dirty="0"/>
              <a:t> program yang </a:t>
            </a:r>
            <a:r>
              <a:rPr lang="en-US" sz="2000" dirty="0" err="1"/>
              <a:t>baik</a:t>
            </a:r>
            <a:r>
              <a:rPr lang="en-US" sz="2000" dirty="0"/>
              <a:t>, </a:t>
            </a:r>
            <a:r>
              <a:rPr lang="en-US" sz="2000" dirty="0" err="1"/>
              <a:t>sebaiknya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dideklarasikan</a:t>
            </a:r>
            <a:r>
              <a:rPr lang="en-US" sz="2000" dirty="0"/>
              <a:t> </a:t>
            </a:r>
            <a:r>
              <a:rPr lang="en-US" sz="2000" dirty="0" err="1"/>
              <a:t>terlebih</a:t>
            </a:r>
            <a:r>
              <a:rPr lang="en-US" sz="2000" dirty="0"/>
              <a:t> </a:t>
            </a:r>
            <a:r>
              <a:rPr lang="en-US" sz="2000" dirty="0" err="1"/>
              <a:t>dahulu</a:t>
            </a:r>
            <a:r>
              <a:rPr lang="en-US" sz="20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Deklarasi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ditulis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sebelum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261665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400" b="1" dirty="0" err="1">
                <a:solidFill>
                  <a:srgbClr val="00B050"/>
                </a:solidFill>
              </a:rPr>
              <a:t>Tubuh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fungsi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berisi</a:t>
            </a:r>
            <a:r>
              <a:rPr lang="en-US" sz="2400" dirty="0"/>
              <a:t> </a:t>
            </a:r>
            <a:r>
              <a:rPr lang="en-US" sz="2400" dirty="0" err="1"/>
              <a:t>segala</a:t>
            </a:r>
            <a:r>
              <a:rPr lang="en-US" sz="2400" dirty="0"/>
              <a:t> </a:t>
            </a:r>
            <a:r>
              <a:rPr lang="en-US" sz="2400" dirty="0" err="1"/>
              <a:t>perintah</a:t>
            </a:r>
            <a:r>
              <a:rPr lang="en-US" sz="2400" dirty="0"/>
              <a:t> yang </a:t>
            </a:r>
            <a:r>
              <a:rPr lang="en-US" sz="2400" dirty="0" err="1"/>
              <a:t>dikenal</a:t>
            </a:r>
            <a:r>
              <a:rPr lang="en-US" sz="2400" dirty="0"/>
              <a:t>, pada </a:t>
            </a:r>
            <a:r>
              <a:rPr lang="en-US" sz="2400" dirty="0" err="1"/>
              <a:t>dasarnya</a:t>
            </a:r>
            <a:r>
              <a:rPr lang="en-US" sz="2400" dirty="0"/>
              <a:t> </a:t>
            </a:r>
            <a:r>
              <a:rPr lang="en-US" sz="2400" dirty="0" err="1"/>
              <a:t>tubuh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program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biasa</a:t>
            </a:r>
            <a:r>
              <a:rPr lang="en-US" sz="2400" dirty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b="1" dirty="0">
                <a:solidFill>
                  <a:srgbClr val="00B050"/>
                </a:solidFill>
              </a:rPr>
              <a:t>Return</a:t>
            </a:r>
            <a:r>
              <a:rPr lang="en-US" sz="2400" dirty="0"/>
              <a:t> </a:t>
            </a:r>
            <a:r>
              <a:rPr lang="en-US" sz="2400" dirty="0" err="1"/>
              <a:t>bersifat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opsional</a:t>
            </a:r>
            <a:r>
              <a:rPr lang="en-US" sz="2400" dirty="0"/>
              <a:t>,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B050"/>
                </a:solidFill>
              </a:rPr>
              <a:t>keyword</a:t>
            </a:r>
            <a:r>
              <a:rPr lang="en-US" sz="2400" dirty="0"/>
              <a:t> </a:t>
            </a:r>
            <a:r>
              <a:rPr lang="en-US" sz="2400" dirty="0" err="1"/>
              <a:t>pengembalian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luar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,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/>
              <a:t>return </a:t>
            </a:r>
            <a:r>
              <a:rPr lang="en-US" sz="2000" dirty="0" err="1"/>
              <a:t>wajib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mengembalikan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berupa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 </a:t>
            </a:r>
            <a:r>
              <a:rPr lang="en-US" sz="2000" dirty="0" err="1"/>
              <a:t>tertentu</a:t>
            </a:r>
            <a:r>
              <a:rPr lang="en-US" sz="2000" dirty="0"/>
              <a:t>,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 err="1"/>
              <a:t>Sedangkan</a:t>
            </a:r>
            <a:r>
              <a:rPr lang="en-US" sz="2000" dirty="0"/>
              <a:t> return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wajib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bersifat</a:t>
            </a:r>
            <a:r>
              <a:rPr lang="en-US" sz="2000" dirty="0"/>
              <a:t> void.</a:t>
            </a:r>
          </a:p>
        </p:txBody>
      </p:sp>
    </p:spTree>
    <p:extLst>
      <p:ext uri="{BB962C8B-B14F-4D97-AF65-F5344CB8AC3E}">
        <p14:creationId xmlns:p14="http://schemas.microsoft.com/office/powerpoint/2010/main" val="220030282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9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9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9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9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3339" y="404664"/>
            <a:ext cx="8537321" cy="864096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800" dirty="0"/>
              <a:t>Kapan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Deklarasi</a:t>
            </a:r>
            <a:r>
              <a:rPr lang="en-US" sz="2800" dirty="0"/>
              <a:t> dan </a:t>
            </a:r>
            <a:r>
              <a:rPr lang="en-US" sz="2800" dirty="0" err="1"/>
              <a:t>Definisi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?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orient="vert" idx="1"/>
          </p:nvPr>
        </p:nvSpPr>
        <p:spPr>
          <a:xfrm>
            <a:off x="303339" y="1844824"/>
            <a:ext cx="8537321" cy="4203848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400" dirty="0"/>
              <a:t>Karena </a:t>
            </a:r>
            <a:r>
              <a:rPr lang="en-US" sz="2400" dirty="0" err="1"/>
              <a:t>prinsip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r>
              <a:rPr lang="en-US" sz="2400" dirty="0"/>
              <a:t> program </a:t>
            </a:r>
            <a:r>
              <a:rPr lang="en-US" sz="2400" dirty="0" err="1"/>
              <a:t>sekuensial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endParaRPr lang="en-US" sz="2400" dirty="0"/>
          </a:p>
          <a:p>
            <a:pPr lvl="1" eaLnBrk="1" hangingPunct="1">
              <a:lnSpc>
                <a:spcPct val="150000"/>
              </a:lnSpc>
            </a:pP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program yang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diletakkan</a:t>
            </a:r>
            <a:r>
              <a:rPr lang="en-US" sz="2000" dirty="0"/>
              <a:t> </a:t>
            </a:r>
            <a:r>
              <a:rPr lang="en-US" sz="2000" dirty="0" err="1"/>
              <a:t>sebelum</a:t>
            </a:r>
            <a:r>
              <a:rPr lang="en-US" sz="2000" dirty="0"/>
              <a:t> </a:t>
            </a:r>
            <a:r>
              <a:rPr lang="en-US" sz="2000" dirty="0" err="1"/>
              <a:t>definisi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deklarasi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dari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fungsi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diperlukan</a:t>
            </a:r>
            <a:r>
              <a:rPr lang="en-US" sz="2000" dirty="0"/>
              <a:t>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/>
              <a:t>Akan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program yang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terletak</a:t>
            </a:r>
            <a:r>
              <a:rPr lang="en-US" sz="2000" dirty="0"/>
              <a:t> </a:t>
            </a:r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definisi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deklarasi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dari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fungsi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boleh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tidak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dituliskan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3949434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macam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000" dirty="0" err="1"/>
              <a:t>Fungsi</a:t>
            </a:r>
            <a:r>
              <a:rPr lang="en-US" sz="2000" dirty="0"/>
              <a:t> yang </a:t>
            </a:r>
            <a:r>
              <a:rPr lang="en-US" sz="2000" dirty="0" err="1">
                <a:solidFill>
                  <a:srgbClr val="FF0000"/>
                </a:solidFill>
              </a:rPr>
              <a:t>tidak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mengembalikan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nilai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B050"/>
                </a:solidFill>
              </a:rPr>
              <a:t>void</a:t>
            </a:r>
            <a:r>
              <a:rPr lang="en-US" sz="2000" dirty="0"/>
              <a:t>)</a:t>
            </a:r>
          </a:p>
          <a:p>
            <a:pPr marL="531813" lvl="1" indent="-134938">
              <a:lnSpc>
                <a:spcPct val="100000"/>
              </a:lnSpc>
            </a:pPr>
            <a:r>
              <a:rPr lang="en-US" sz="2250" dirty="0" err="1"/>
              <a:t>Fungsi</a:t>
            </a:r>
            <a:r>
              <a:rPr lang="en-US" sz="2250" dirty="0"/>
              <a:t> </a:t>
            </a:r>
            <a:r>
              <a:rPr lang="en-US" sz="2250" dirty="0" err="1"/>
              <a:t>tidak</a:t>
            </a:r>
            <a:r>
              <a:rPr lang="en-US" sz="2250" dirty="0"/>
              <a:t> </a:t>
            </a:r>
            <a:r>
              <a:rPr lang="en-US" sz="2250" dirty="0" err="1"/>
              <a:t>mengeluarkan</a:t>
            </a:r>
            <a:r>
              <a:rPr lang="en-US" sz="2250" dirty="0"/>
              <a:t> </a:t>
            </a:r>
            <a:r>
              <a:rPr lang="en-US" sz="2250" dirty="0" err="1"/>
              <a:t>hasil</a:t>
            </a:r>
            <a:endParaRPr lang="en-US" sz="2250" dirty="0"/>
          </a:p>
          <a:p>
            <a:pPr>
              <a:lnSpc>
                <a:spcPct val="100000"/>
              </a:lnSpc>
            </a:pPr>
            <a:r>
              <a:rPr lang="en-US" sz="2150" dirty="0" err="1"/>
              <a:t>Fungsi</a:t>
            </a:r>
            <a:r>
              <a:rPr lang="en-US" sz="2150" dirty="0"/>
              <a:t> yang </a:t>
            </a:r>
            <a:r>
              <a:rPr lang="en-US" sz="2150" dirty="0" err="1">
                <a:solidFill>
                  <a:srgbClr val="FF0000"/>
                </a:solidFill>
              </a:rPr>
              <a:t>mengembalikan</a:t>
            </a:r>
            <a:r>
              <a:rPr lang="en-US" sz="2150" dirty="0">
                <a:solidFill>
                  <a:srgbClr val="FF0000"/>
                </a:solidFill>
              </a:rPr>
              <a:t> </a:t>
            </a:r>
            <a:r>
              <a:rPr lang="en-US" sz="2150" dirty="0" err="1">
                <a:solidFill>
                  <a:srgbClr val="FF0000"/>
                </a:solidFill>
              </a:rPr>
              <a:t>nilai</a:t>
            </a:r>
            <a:r>
              <a:rPr lang="en-US" sz="2150" dirty="0">
                <a:solidFill>
                  <a:srgbClr val="FF0000"/>
                </a:solidFill>
              </a:rPr>
              <a:t> </a:t>
            </a:r>
            <a:r>
              <a:rPr lang="en-US" sz="2150" dirty="0"/>
              <a:t>(</a:t>
            </a:r>
            <a:r>
              <a:rPr lang="en-US" sz="2150" b="1" dirty="0">
                <a:solidFill>
                  <a:srgbClr val="00B050"/>
                </a:solidFill>
              </a:rPr>
              <a:t>return value</a:t>
            </a:r>
            <a:r>
              <a:rPr lang="en-US" sz="2150" dirty="0"/>
              <a:t>)</a:t>
            </a:r>
          </a:p>
          <a:p>
            <a:pPr marL="531813" lvl="1" indent="-173038">
              <a:lnSpc>
                <a:spcPct val="100000"/>
              </a:lnSpc>
            </a:pPr>
            <a:r>
              <a:rPr lang="en-US" sz="2250" dirty="0" err="1"/>
              <a:t>Fungsi</a:t>
            </a:r>
            <a:r>
              <a:rPr lang="en-US" sz="2250" dirty="0"/>
              <a:t> </a:t>
            </a:r>
            <a:r>
              <a:rPr lang="en-US" sz="2250" dirty="0" err="1"/>
              <a:t>mengeluarkan</a:t>
            </a:r>
            <a:r>
              <a:rPr lang="en-US" sz="2250" dirty="0"/>
              <a:t> </a:t>
            </a:r>
            <a:r>
              <a:rPr lang="en-US" sz="2250" dirty="0" err="1"/>
              <a:t>hasil</a:t>
            </a:r>
            <a:r>
              <a:rPr lang="en-US" sz="2250" dirty="0"/>
              <a:t> yang </a:t>
            </a:r>
            <a:r>
              <a:rPr lang="en-US" sz="2250" dirty="0" err="1"/>
              <a:t>akan</a:t>
            </a:r>
            <a:r>
              <a:rPr lang="en-US" sz="2250" dirty="0"/>
              <a:t> </a:t>
            </a:r>
            <a:r>
              <a:rPr lang="en-US" sz="2250" dirty="0" err="1"/>
              <a:t>dipakai</a:t>
            </a:r>
            <a:r>
              <a:rPr lang="en-US" sz="2250" dirty="0"/>
              <a:t> </a:t>
            </a:r>
            <a:r>
              <a:rPr lang="en-US" sz="2250" dirty="0" err="1"/>
              <a:t>untuk</a:t>
            </a:r>
            <a:r>
              <a:rPr lang="en-US" sz="2250" dirty="0"/>
              <a:t> </a:t>
            </a:r>
            <a:r>
              <a:rPr lang="en-US" sz="2250" dirty="0" err="1"/>
              <a:t>perhitungan</a:t>
            </a:r>
            <a:r>
              <a:rPr lang="en-US" sz="2250" dirty="0"/>
              <a:t> </a:t>
            </a:r>
            <a:r>
              <a:rPr lang="en-US" sz="2250" dirty="0" err="1"/>
              <a:t>berikutnya</a:t>
            </a:r>
            <a:endParaRPr lang="en-US" sz="2250" dirty="0"/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menerima</a:t>
            </a:r>
            <a:r>
              <a:rPr lang="en-US" sz="2400" dirty="0"/>
              <a:t> 0,1,2,… input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hanya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mengeluarkan</a:t>
            </a:r>
            <a:r>
              <a:rPr lang="en-US" sz="2000" dirty="0"/>
              <a:t> 0 </a:t>
            </a:r>
            <a:r>
              <a:rPr lang="en-US" sz="2000" dirty="0" err="1"/>
              <a:t>atau</a:t>
            </a:r>
            <a:r>
              <a:rPr lang="en-US" sz="2000" dirty="0"/>
              <a:t> 1 </a:t>
            </a:r>
            <a:r>
              <a:rPr lang="en-US" sz="2000" dirty="0" err="1"/>
              <a:t>hasil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44888" y="6356350"/>
            <a:ext cx="5599112" cy="365125"/>
          </a:xfrm>
        </p:spPr>
        <p:txBody>
          <a:bodyPr/>
          <a:lstStyle/>
          <a:p>
            <a:r>
              <a:rPr lang="en-US"/>
              <a:t>Antonius Rachmat C</a:t>
            </a:r>
          </a:p>
        </p:txBody>
      </p:sp>
    </p:spTree>
    <p:extLst>
      <p:ext uri="{BB962C8B-B14F-4D97-AF65-F5344CB8AC3E}">
        <p14:creationId xmlns:p14="http://schemas.microsoft.com/office/powerpoint/2010/main" val="186320432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Parameters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450" y="1533838"/>
            <a:ext cx="9144000" cy="3477186"/>
            <a:chOff x="0" y="1910211"/>
            <a:chExt cx="9144000" cy="3477186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2659643"/>
              <a:ext cx="9144000" cy="2727754"/>
              <a:chOff x="0" y="2232553"/>
              <a:chExt cx="9144000" cy="2727754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81432" y="2452076"/>
                <a:ext cx="2493291" cy="140660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3180687" y="2246645"/>
                <a:ext cx="2493291" cy="1612032"/>
                <a:chOff x="1115990" y="1064711"/>
                <a:chExt cx="6949597" cy="4493247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1115990" y="1637311"/>
                  <a:ext cx="6949597" cy="392064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10" name="Trapezoid 9"/>
                <p:cNvSpPr/>
                <p:nvPr/>
              </p:nvSpPr>
              <p:spPr>
                <a:xfrm flipV="1">
                  <a:off x="4240059" y="1064711"/>
                  <a:ext cx="701458" cy="572599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358435" y="2234119"/>
                <a:ext cx="2493291" cy="1624558"/>
                <a:chOff x="1115990" y="1029797"/>
                <a:chExt cx="6949597" cy="4528161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1115990" y="1637311"/>
                  <a:ext cx="6949597" cy="392064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13" name="Trapezoid 12"/>
                <p:cNvSpPr/>
                <p:nvPr/>
              </p:nvSpPr>
              <p:spPr>
                <a:xfrm flipV="1">
                  <a:off x="4240059" y="1029797"/>
                  <a:ext cx="701457" cy="572599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Trapezoid 13"/>
              <p:cNvSpPr/>
              <p:nvPr/>
            </p:nvSpPr>
            <p:spPr>
              <a:xfrm flipV="1">
                <a:off x="7913828" y="2241112"/>
                <a:ext cx="251660" cy="205430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rapezoid 14"/>
              <p:cNvSpPr/>
              <p:nvPr/>
            </p:nvSpPr>
            <p:spPr>
              <a:xfrm flipV="1">
                <a:off x="7048142" y="2232553"/>
                <a:ext cx="251660" cy="205430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0" y="3155376"/>
                <a:ext cx="9144000" cy="18049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1196231" y="2554706"/>
              <a:ext cx="949366" cy="450740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952649" y="2545547"/>
              <a:ext cx="949366" cy="450740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752481" y="2499812"/>
              <a:ext cx="1705197" cy="450740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421688" y="1916482"/>
              <a:ext cx="12526" cy="513567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7173972" y="1928554"/>
              <a:ext cx="12526" cy="513567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7605080" y="1918382"/>
              <a:ext cx="12526" cy="513567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8036188" y="1910211"/>
              <a:ext cx="12526" cy="513567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12157" y="5011024"/>
            <a:ext cx="8739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latin typeface="Verdana Pro" panose="020B0604030504040204" pitchFamily="34" charset="0"/>
              </a:rPr>
              <a:t>Parameter/</a:t>
            </a:r>
            <a:r>
              <a:rPr lang="en-US" sz="2400" b="1" dirty="0" err="1">
                <a:solidFill>
                  <a:srgbClr val="00B050"/>
                </a:solidFill>
                <a:latin typeface="Verdana Pro" panose="020B0604030504040204" pitchFamily="34" charset="0"/>
              </a:rPr>
              <a:t>Argumen</a:t>
            </a:r>
            <a:r>
              <a:rPr lang="en-US" sz="2400" dirty="0">
                <a:solidFill>
                  <a:srgbClr val="00B050"/>
                </a:solidFill>
                <a:latin typeface="Verdana Pro" panose="020B0604030504040204" pitchFamily="34" charset="0"/>
              </a:rPr>
              <a:t> </a:t>
            </a:r>
            <a:r>
              <a:rPr lang="en-US" sz="2400" dirty="0">
                <a:latin typeface="Verdana Pro" panose="020B0604030504040204" pitchFamily="34" charset="0"/>
              </a:rPr>
              <a:t>= input </a:t>
            </a:r>
            <a:r>
              <a:rPr lang="en-US" sz="2400" dirty="0" err="1">
                <a:latin typeface="Verdana Pro" panose="020B0604030504040204" pitchFamily="34" charset="0"/>
              </a:rPr>
              <a:t>pada</a:t>
            </a:r>
            <a:r>
              <a:rPr lang="en-US" sz="2400" dirty="0">
                <a:latin typeface="Verdana Pro" panose="020B0604030504040204" pitchFamily="34" charset="0"/>
              </a:rPr>
              <a:t> </a:t>
            </a:r>
            <a:r>
              <a:rPr lang="en-US" sz="2400" dirty="0" err="1">
                <a:latin typeface="Verdana Pro" panose="020B0604030504040204" pitchFamily="34" charset="0"/>
              </a:rPr>
              <a:t>sebuah</a:t>
            </a:r>
            <a:r>
              <a:rPr lang="en-US" sz="2400" dirty="0">
                <a:latin typeface="Verdana Pro" panose="020B0604030504040204" pitchFamily="34" charset="0"/>
              </a:rPr>
              <a:t> </a:t>
            </a:r>
            <a:r>
              <a:rPr lang="en-US" sz="2400" dirty="0" err="1">
                <a:latin typeface="Verdana Pro" panose="020B0604030504040204" pitchFamily="34" charset="0"/>
              </a:rPr>
              <a:t>fungsi</a:t>
            </a:r>
            <a:endParaRPr lang="en-US" sz="2400" dirty="0">
              <a:latin typeface="Verdana Pro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04253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 err="1"/>
              <a:t>Memecah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masalah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besar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yang </a:t>
            </a:r>
            <a:r>
              <a:rPr lang="en-US" sz="2000" b="1" dirty="0" err="1">
                <a:solidFill>
                  <a:srgbClr val="00B050"/>
                </a:solidFill>
              </a:rPr>
              <a:t>lebih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kecil</a:t>
            </a:r>
            <a:endParaRPr lang="en-US" sz="2000" b="1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/>
              <a:t>Program </a:t>
            </a:r>
            <a:r>
              <a:rPr lang="en-US" sz="2000" dirty="0" err="1"/>
              <a:t>dibagi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“</a:t>
            </a:r>
            <a:r>
              <a:rPr lang="en-US" sz="2000" dirty="0" err="1"/>
              <a:t>bagian</a:t>
            </a:r>
            <a:r>
              <a:rPr lang="en-US" sz="2000" dirty="0"/>
              <a:t>”</a:t>
            </a:r>
          </a:p>
          <a:p>
            <a:pPr lvl="1">
              <a:lnSpc>
                <a:spcPct val="100000"/>
              </a:lnSpc>
            </a:pP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bahasa</a:t>
            </a:r>
            <a:r>
              <a:rPr lang="en-US" sz="1800" dirty="0"/>
              <a:t> C </a:t>
            </a:r>
            <a:r>
              <a:rPr lang="en-US" sz="1800" dirty="0" err="1"/>
              <a:t>disebut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B050"/>
                </a:solidFill>
              </a:rPr>
              <a:t>function</a:t>
            </a:r>
          </a:p>
          <a:p>
            <a:pPr lvl="1">
              <a:lnSpc>
                <a:spcPct val="100000"/>
              </a:lnSpc>
            </a:pPr>
            <a:r>
              <a:rPr lang="en-US" sz="1800" dirty="0" err="1"/>
              <a:t>Setiap</a:t>
            </a:r>
            <a:r>
              <a:rPr lang="en-US" sz="1800" dirty="0"/>
              <a:t> function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00B050"/>
                </a:solidFill>
              </a:rPr>
              <a:t>kegunaan</a:t>
            </a:r>
            <a:r>
              <a:rPr lang="en-US" sz="1800" b="1" dirty="0">
                <a:solidFill>
                  <a:srgbClr val="00B050"/>
                </a:solidFill>
              </a:rPr>
              <a:t> yang </a:t>
            </a:r>
            <a:r>
              <a:rPr lang="en-US" sz="1800" b="1" dirty="0" err="1">
                <a:solidFill>
                  <a:srgbClr val="00B050"/>
                </a:solidFill>
              </a:rPr>
              <a:t>spesifik</a:t>
            </a:r>
            <a:endParaRPr lang="en-US" sz="1800" b="1" dirty="0">
              <a:solidFill>
                <a:srgbClr val="00B050"/>
              </a:solidFill>
            </a:endParaRPr>
          </a:p>
          <a:p>
            <a:pPr marL="627063" lvl="1" indent="-134938">
              <a:lnSpc>
                <a:spcPct val="100000"/>
              </a:lnSpc>
            </a:pPr>
            <a:r>
              <a:rPr lang="en-US" sz="1800" dirty="0" err="1"/>
              <a:t>Misalnya</a:t>
            </a:r>
            <a:r>
              <a:rPr lang="en-US" sz="1800" dirty="0"/>
              <a:t> : </a:t>
            </a:r>
            <a:r>
              <a:rPr lang="en-US" sz="1800" dirty="0" err="1"/>
              <a:t>mengecek</a:t>
            </a:r>
            <a:r>
              <a:rPr lang="en-US" sz="1800" dirty="0"/>
              <a:t> </a:t>
            </a:r>
            <a:r>
              <a:rPr lang="en-US" sz="1800" dirty="0" err="1"/>
              <a:t>apakah</a:t>
            </a:r>
            <a:r>
              <a:rPr lang="en-US" sz="1800" dirty="0"/>
              <a:t> </a:t>
            </a:r>
            <a:r>
              <a:rPr lang="en-US" sz="1800" dirty="0" err="1"/>
              <a:t>bilangan</a:t>
            </a:r>
            <a:r>
              <a:rPr lang="en-US" sz="1800" dirty="0"/>
              <a:t> prima?</a:t>
            </a:r>
            <a:r>
              <a:rPr lang="en-US" sz="2000" dirty="0"/>
              <a:t>	</a:t>
            </a:r>
          </a:p>
          <a:p>
            <a:pPr>
              <a:lnSpc>
                <a:spcPct val="100000"/>
              </a:lnSpc>
            </a:pPr>
            <a:r>
              <a:rPr lang="en-US" sz="2000" dirty="0" err="1"/>
              <a:t>Memudahkan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menemukan</a:t>
            </a:r>
            <a:r>
              <a:rPr lang="en-US" sz="2000" dirty="0"/>
              <a:t> </a:t>
            </a:r>
            <a:r>
              <a:rPr lang="en-US" sz="2000" dirty="0" err="1"/>
              <a:t>penyebab</a:t>
            </a:r>
            <a:r>
              <a:rPr lang="en-US" sz="2000" dirty="0"/>
              <a:t> </a:t>
            </a:r>
            <a:r>
              <a:rPr lang="en-US" sz="2000" dirty="0" err="1"/>
              <a:t>kesalahan</a:t>
            </a:r>
            <a:r>
              <a:rPr lang="en-US" sz="2000" dirty="0"/>
              <a:t> proses/</a:t>
            </a:r>
            <a:r>
              <a:rPr lang="en-US" sz="2000" dirty="0" err="1"/>
              <a:t>perhitungan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Reusable,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berulang-ulang</a:t>
            </a:r>
            <a:endParaRPr lang="en-US" sz="2000" b="1" dirty="0">
              <a:solidFill>
                <a:srgbClr val="00B05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dikelompokkan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, </a:t>
            </a:r>
            <a:r>
              <a:rPr lang="en-US" sz="1800" dirty="0" err="1"/>
              <a:t>yaitu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B050"/>
                </a:solidFill>
              </a:rPr>
              <a:t>header file</a:t>
            </a:r>
            <a:r>
              <a:rPr lang="en-US" sz="1800" dirty="0"/>
              <a:t>. </a:t>
            </a:r>
            <a:r>
              <a:rPr lang="en-US" sz="1800" dirty="0" err="1"/>
              <a:t>Misalnya</a:t>
            </a:r>
            <a:r>
              <a:rPr lang="en-US" sz="1800" dirty="0"/>
              <a:t>: </a:t>
            </a:r>
            <a:r>
              <a:rPr lang="en-US" sz="1800" dirty="0" err="1"/>
              <a:t>stdio.h</a:t>
            </a:r>
            <a:r>
              <a:rPr lang="en-US" sz="1800" dirty="0"/>
              <a:t>, </a:t>
            </a:r>
            <a:r>
              <a:rPr lang="en-US" sz="1800" dirty="0" err="1"/>
              <a:t>math.h</a:t>
            </a:r>
            <a:r>
              <a:rPr lang="en-US" sz="18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3317265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 value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48DA-3338-40D3-83B3-645435CA2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4" name="Rectangle 13"/>
          <p:cNvSpPr/>
          <p:nvPr/>
        </p:nvSpPr>
        <p:spPr>
          <a:xfrm>
            <a:off x="1126727" y="3397160"/>
            <a:ext cx="2493291" cy="14066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15" name="Group 14"/>
          <p:cNvGrpSpPr/>
          <p:nvPr/>
        </p:nvGrpSpPr>
        <p:grpSpPr>
          <a:xfrm>
            <a:off x="5220072" y="3395961"/>
            <a:ext cx="2493291" cy="1607570"/>
            <a:chOff x="1115990" y="1637311"/>
            <a:chExt cx="6949597" cy="4480810"/>
          </a:xfrm>
        </p:grpSpPr>
        <p:sp>
          <p:nvSpPr>
            <p:cNvPr id="22" name="Rectangle 21"/>
            <p:cNvSpPr/>
            <p:nvPr/>
          </p:nvSpPr>
          <p:spPr>
            <a:xfrm>
              <a:off x="1115990" y="1637311"/>
              <a:ext cx="6949597" cy="392064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3" name="Trapezoid 22"/>
            <p:cNvSpPr/>
            <p:nvPr/>
          </p:nvSpPr>
          <p:spPr>
            <a:xfrm flipV="1">
              <a:off x="4240059" y="5545522"/>
              <a:ext cx="701457" cy="572599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0" y="2412231"/>
            <a:ext cx="9144000" cy="180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98689" y="4625693"/>
            <a:ext cx="949366" cy="450740"/>
          </a:xfrm>
          <a:prstGeom prst="ellipse">
            <a:avLst/>
          </a:prstGeom>
          <a:solidFill>
            <a:srgbClr val="FF0000">
              <a:alpha val="5882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92034" y="4698667"/>
            <a:ext cx="949366" cy="450740"/>
          </a:xfrm>
          <a:prstGeom prst="ellipse">
            <a:avLst/>
          </a:prstGeom>
          <a:solidFill>
            <a:srgbClr val="FF0000">
              <a:alpha val="5882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466717" y="5248841"/>
            <a:ext cx="12526" cy="513567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52930" y="2518172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Verdana Pro" panose="020B0604030504040204" pitchFamily="34" charset="0"/>
              </a:rPr>
              <a:t>Fungsi</a:t>
            </a:r>
            <a:r>
              <a:rPr lang="en-US" sz="2400" dirty="0">
                <a:latin typeface="Verdana Pro" panose="020B0604030504040204" pitchFamily="34" charset="0"/>
              </a:rPr>
              <a:t> void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72608" y="2023346"/>
            <a:ext cx="32159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err="1">
                <a:latin typeface="Verdana Pro" panose="020B0604030504040204" pitchFamily="34" charset="0"/>
              </a:rPr>
              <a:t>Fungsi</a:t>
            </a:r>
            <a:r>
              <a:rPr lang="en-US" sz="2400">
                <a:latin typeface="Verdana Pro" panose="020B0604030504040204" pitchFamily="34" charset="0"/>
              </a:rPr>
              <a:t> yang </a:t>
            </a:r>
          </a:p>
          <a:p>
            <a:pPr algn="ctr"/>
            <a:r>
              <a:rPr lang="en-US" sz="2400" err="1">
                <a:latin typeface="Verdana Pro" panose="020B0604030504040204" pitchFamily="34" charset="0"/>
              </a:rPr>
              <a:t>mengeluarkan</a:t>
            </a:r>
            <a:r>
              <a:rPr lang="en-US" sz="2400">
                <a:latin typeface="Verdana Pro" panose="020B0604030504040204" pitchFamily="34" charset="0"/>
              </a:rPr>
              <a:t> </a:t>
            </a:r>
            <a:r>
              <a:rPr lang="en-US" sz="2400" err="1">
                <a:latin typeface="Verdana Pro" panose="020B0604030504040204" pitchFamily="34" charset="0"/>
              </a:rPr>
              <a:t>hasil</a:t>
            </a:r>
            <a:endParaRPr lang="en-US" sz="2400">
              <a:latin typeface="Verdana Pro" panose="020B0604030504040204" pitchFamily="34" charset="0"/>
            </a:endParaRPr>
          </a:p>
          <a:p>
            <a:pPr algn="ctr"/>
            <a:r>
              <a:rPr lang="en-US" sz="2400">
                <a:latin typeface="Verdana Pro" panose="020B0604030504040204" pitchFamily="34" charset="0"/>
              </a:rPr>
              <a:t>(return value)</a:t>
            </a:r>
          </a:p>
        </p:txBody>
      </p:sp>
    </p:spTree>
    <p:extLst>
      <p:ext uri="{BB962C8B-B14F-4D97-AF65-F5344CB8AC3E}">
        <p14:creationId xmlns:p14="http://schemas.microsoft.com/office/powerpoint/2010/main" val="2976843519"/>
      </p:ext>
    </p:extLst>
  </p:cSld>
  <p:clrMapOvr>
    <a:masterClrMapping/>
  </p:clrMapOvr>
  <p:transition spd="slow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Fungsi</a:t>
            </a:r>
            <a:r>
              <a:rPr lang="en-US" dirty="0"/>
              <a:t> Void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orient="vert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160000"/>
              </a:lnSpc>
            </a:pPr>
            <a:r>
              <a:rPr lang="sv-SE" sz="2400" dirty="0"/>
              <a:t>Fungsi yang void sering disebut juga </a:t>
            </a:r>
            <a:r>
              <a:rPr lang="sv-SE" sz="2400" b="1" dirty="0">
                <a:solidFill>
                  <a:srgbClr val="00B050"/>
                </a:solidFill>
              </a:rPr>
              <a:t>prosedur</a:t>
            </a:r>
          </a:p>
          <a:p>
            <a:pPr eaLnBrk="1" hangingPunct="1">
              <a:lnSpc>
                <a:spcPct val="160000"/>
              </a:lnSpc>
            </a:pPr>
            <a:r>
              <a:rPr lang="sv-SE" sz="2400" dirty="0"/>
              <a:t>Disebut void karena fungsi tersebut tidak mengembalikan suatu nilai keluaran yang didapat dari hasil proses fungsi tersebut.</a:t>
            </a:r>
            <a:endParaRPr lang="en-US" sz="2400" dirty="0"/>
          </a:p>
          <a:p>
            <a:pPr eaLnBrk="1" hangingPunct="1">
              <a:lnSpc>
                <a:spcPct val="160000"/>
              </a:lnSpc>
            </a:pPr>
            <a:r>
              <a:rPr lang="en-US" sz="2400" dirty="0" err="1"/>
              <a:t>Ciri</a:t>
            </a:r>
            <a:r>
              <a:rPr lang="en-US" sz="2400" dirty="0"/>
              <a:t>: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adanya</a:t>
            </a:r>
            <a:r>
              <a:rPr lang="en-US" sz="2400" dirty="0"/>
              <a:t> keyword return.</a:t>
            </a:r>
          </a:p>
          <a:p>
            <a:pPr eaLnBrk="1" hangingPunct="1">
              <a:lnSpc>
                <a:spcPct val="160000"/>
              </a:lnSpc>
            </a:pPr>
            <a:r>
              <a:rPr lang="en-US" sz="2400" dirty="0" err="1"/>
              <a:t>Ciri</a:t>
            </a:r>
            <a:r>
              <a:rPr lang="en-US" sz="2400" dirty="0"/>
              <a:t>: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adanya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data di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deklarasi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.</a:t>
            </a:r>
          </a:p>
          <a:p>
            <a:pPr eaLnBrk="1" hangingPunct="1">
              <a:lnSpc>
                <a:spcPct val="160000"/>
              </a:lnSpc>
            </a:pPr>
            <a:r>
              <a:rPr lang="en-US" sz="2400" dirty="0" err="1"/>
              <a:t>Ciri</a:t>
            </a:r>
            <a:r>
              <a:rPr lang="en-US" sz="2400" dirty="0"/>
              <a:t>: </a:t>
            </a:r>
            <a:r>
              <a:rPr lang="en-US" sz="2400" dirty="0" err="1"/>
              <a:t>menggunakan</a:t>
            </a:r>
            <a:r>
              <a:rPr lang="en-US" sz="2400" dirty="0"/>
              <a:t> keyword void.</a:t>
            </a:r>
          </a:p>
          <a:p>
            <a:pPr eaLnBrk="1" hangingPunct="1">
              <a:lnSpc>
                <a:spcPct val="160000"/>
              </a:lnSpc>
            </a:pP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langsung</a:t>
            </a:r>
            <a:r>
              <a:rPr lang="en-US" sz="2400" dirty="0"/>
              <a:t> </a:t>
            </a:r>
            <a:r>
              <a:rPr lang="en-US" sz="2400" dirty="0" err="1"/>
              <a:t>ditampilkan</a:t>
            </a:r>
            <a:r>
              <a:rPr lang="en-US" sz="2400" dirty="0"/>
              <a:t> </a:t>
            </a:r>
            <a:r>
              <a:rPr lang="en-US" sz="2400" dirty="0" err="1"/>
              <a:t>hasilnya</a:t>
            </a:r>
            <a:endParaRPr lang="en-US" sz="2400" dirty="0"/>
          </a:p>
          <a:p>
            <a:pPr eaLnBrk="1" hangingPunct="1">
              <a:lnSpc>
                <a:spcPct val="160000"/>
              </a:lnSpc>
            </a:pP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kembalian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endParaRPr lang="en-US" sz="2400" dirty="0"/>
          </a:p>
          <a:p>
            <a:pPr eaLnBrk="1" hangingPunct="1">
              <a:lnSpc>
                <a:spcPct val="160000"/>
              </a:lnSpc>
            </a:pPr>
            <a:r>
              <a:rPr lang="en-US" sz="2400" dirty="0" err="1"/>
              <a:t>Contoh</a:t>
            </a:r>
            <a:r>
              <a:rPr lang="en-US" sz="2400" dirty="0"/>
              <a:t> pada standard library function?</a:t>
            </a:r>
          </a:p>
          <a:p>
            <a:pPr lvl="1">
              <a:lnSpc>
                <a:spcPct val="160000"/>
              </a:lnSpc>
            </a:pPr>
            <a:r>
              <a:rPr lang="en-US" sz="2000" dirty="0" err="1"/>
              <a:t>delline</a:t>
            </a:r>
            <a:r>
              <a:rPr lang="en-US" sz="2000" dirty="0"/>
              <a:t>, </a:t>
            </a:r>
            <a:r>
              <a:rPr lang="en-US" sz="2000" dirty="0" err="1"/>
              <a:t>clrscr</a:t>
            </a:r>
            <a:r>
              <a:rPr lang="en-US" sz="2000" dirty="0"/>
              <a:t>, </a:t>
            </a:r>
            <a:r>
              <a:rPr lang="en-US" sz="2000" dirty="0" err="1"/>
              <a:t>gotoxy</a:t>
            </a:r>
            <a:r>
              <a:rPr lang="en-US" sz="2000" dirty="0"/>
              <a:t>, </a:t>
            </a:r>
            <a:r>
              <a:rPr lang="en-US" sz="2000" dirty="0" err="1"/>
              <a:t>textcolor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940734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4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4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34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34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Fungsi non-void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orient="vert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400" dirty="0" err="1"/>
              <a:t>Fungsi</a:t>
            </a:r>
            <a:r>
              <a:rPr lang="en-US" sz="2400" dirty="0"/>
              <a:t> non-void </a:t>
            </a:r>
            <a:r>
              <a:rPr lang="en-US" sz="2400" dirty="0" err="1"/>
              <a:t>disebut</a:t>
            </a:r>
            <a:r>
              <a:rPr lang="en-US" sz="2400" dirty="0"/>
              <a:t> juga </a:t>
            </a:r>
            <a:r>
              <a:rPr lang="en-US" sz="2400" b="1" dirty="0">
                <a:solidFill>
                  <a:srgbClr val="00B050"/>
                </a:solidFill>
              </a:rPr>
              <a:t>function</a:t>
            </a:r>
            <a:endParaRPr lang="sv-SE" sz="2400" b="1" dirty="0">
              <a:solidFill>
                <a:srgbClr val="00B05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sv-SE" sz="2400" dirty="0"/>
              <a:t>Disebut non-void karena mengembalikan nilai kembalian yang berasal dari keluaran hasil proses function tersebut</a:t>
            </a:r>
            <a:endParaRPr lang="en-US" sz="2400" dirty="0"/>
          </a:p>
          <a:p>
            <a:pPr eaLnBrk="1" hangingPunct="1">
              <a:lnSpc>
                <a:spcPct val="120000"/>
              </a:lnSpc>
            </a:pPr>
            <a:r>
              <a:rPr lang="en-US" sz="2400" dirty="0" err="1"/>
              <a:t>Ciri</a:t>
            </a:r>
            <a:r>
              <a:rPr lang="en-US" sz="2400" dirty="0"/>
              <a:t>: </a:t>
            </a:r>
            <a:r>
              <a:rPr lang="en-US" sz="2400" dirty="0" err="1"/>
              <a:t>ada</a:t>
            </a:r>
            <a:r>
              <a:rPr lang="en-US" sz="2400" dirty="0"/>
              <a:t> keyword return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 err="1"/>
              <a:t>Ciri</a:t>
            </a:r>
            <a:r>
              <a:rPr lang="en-US" sz="2400" dirty="0"/>
              <a:t>: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data yang </a:t>
            </a:r>
            <a:r>
              <a:rPr lang="en-US" sz="2400" dirty="0" err="1"/>
              <a:t>mengawali</a:t>
            </a:r>
            <a:r>
              <a:rPr lang="en-US" sz="2400" dirty="0"/>
              <a:t> </a:t>
            </a:r>
            <a:r>
              <a:rPr lang="en-US" sz="2400" dirty="0" err="1"/>
              <a:t>deklarasi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(pada C)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 err="1"/>
              <a:t>Ciri</a:t>
            </a:r>
            <a:r>
              <a:rPr lang="en-US" sz="2400" dirty="0"/>
              <a:t>: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keyword void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kembalian</a:t>
            </a:r>
            <a:endParaRPr lang="en-US" sz="2400" dirty="0"/>
          </a:p>
          <a:p>
            <a:pPr eaLnBrk="1" hangingPunct="1">
              <a:lnSpc>
                <a:spcPct val="120000"/>
              </a:lnSpc>
            </a:pP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dianalogikan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yang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data </a:t>
            </a:r>
            <a:r>
              <a:rPr lang="en-US" sz="2400" dirty="0" err="1"/>
              <a:t>tertentu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langsung</a:t>
            </a:r>
            <a:r>
              <a:rPr lang="en-US" sz="2400" dirty="0"/>
              <a:t> </a:t>
            </a:r>
            <a:r>
              <a:rPr lang="en-US" sz="2400" dirty="0" err="1"/>
              <a:t>ditampilkan</a:t>
            </a:r>
            <a:r>
              <a:rPr lang="en-US" sz="2400" dirty="0"/>
              <a:t> </a:t>
            </a:r>
            <a:r>
              <a:rPr lang="en-US" sz="2400" dirty="0" err="1"/>
              <a:t>hasilnya</a:t>
            </a:r>
            <a:r>
              <a:rPr lang="en-US" sz="2400" dirty="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 err="1"/>
              <a:t>Contoh</a:t>
            </a:r>
            <a:r>
              <a:rPr lang="en-US" sz="2400" dirty="0"/>
              <a:t> pada standard library function?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sin, sqrt, </a:t>
            </a:r>
            <a:r>
              <a:rPr lang="en-US" sz="2000" dirty="0" err="1"/>
              <a:t>printf</a:t>
            </a:r>
            <a:r>
              <a:rPr lang="en-US" sz="2000" dirty="0"/>
              <a:t>, </a:t>
            </a:r>
            <a:r>
              <a:rPr lang="en-US" sz="2000" dirty="0" err="1"/>
              <a:t>scanf</a:t>
            </a:r>
            <a:r>
              <a:rPr lang="en-US" sz="2000" dirty="0"/>
              <a:t>, </a:t>
            </a:r>
            <a:r>
              <a:rPr lang="en-US" sz="2000" dirty="0" err="1"/>
              <a:t>getch</a:t>
            </a:r>
            <a:r>
              <a:rPr lang="en-US" sz="2000" dirty="0"/>
              <a:t>, </a:t>
            </a:r>
            <a:r>
              <a:rPr lang="en-US" sz="2000" dirty="0" err="1"/>
              <a:t>getche</a:t>
            </a:r>
            <a:r>
              <a:rPr lang="en-US" sz="2000" dirty="0"/>
              <a:t>, </a:t>
            </a:r>
            <a:r>
              <a:rPr lang="en-US" sz="2000" dirty="0" err="1"/>
              <a:t>kbhit</a:t>
            </a:r>
            <a:r>
              <a:rPr lang="en-US" sz="2000" dirty="0"/>
              <a:t>, </a:t>
            </a:r>
            <a:r>
              <a:rPr lang="en-US" sz="2000" dirty="0" err="1"/>
              <a:t>isascii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61690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>
          <a:xfrm>
            <a:off x="316138" y="896252"/>
            <a:ext cx="8537321" cy="246419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Buatlah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menghitung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penjumlahan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buah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bulat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Parameter: </a:t>
            </a:r>
            <a:r>
              <a:rPr lang="en-US" sz="1800" dirty="0">
                <a:solidFill>
                  <a:srgbClr val="00B050"/>
                </a:solidFill>
              </a:rPr>
              <a:t>2 </a:t>
            </a:r>
            <a:r>
              <a:rPr lang="en-US" sz="1800" dirty="0" err="1">
                <a:solidFill>
                  <a:srgbClr val="00B050"/>
                </a:solidFill>
              </a:rPr>
              <a:t>bilangan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bulat</a:t>
            </a:r>
            <a:r>
              <a:rPr lang="en-US" sz="1800" dirty="0">
                <a:solidFill>
                  <a:srgbClr val="00B050"/>
                </a:solidFill>
              </a:rPr>
              <a:t> (int)</a:t>
            </a:r>
          </a:p>
          <a:p>
            <a:pPr lvl="1">
              <a:lnSpc>
                <a:spcPct val="150000"/>
              </a:lnSpc>
            </a:pP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00B050"/>
                </a:solidFill>
              </a:rPr>
              <a:t>mengembalikan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nilai</a:t>
            </a:r>
            <a:r>
              <a:rPr lang="en-US" sz="1800" dirty="0"/>
              <a:t>, </a:t>
            </a:r>
            <a:r>
              <a:rPr lang="en-US" sz="1800" dirty="0" err="1"/>
              <a:t>yaitu</a:t>
            </a:r>
            <a:r>
              <a:rPr lang="en-US" sz="1800" dirty="0"/>
              <a:t> </a:t>
            </a:r>
            <a:r>
              <a:rPr lang="en-US" sz="1800" dirty="0" err="1"/>
              <a:t>hasil</a:t>
            </a:r>
            <a:r>
              <a:rPr lang="en-US" sz="1800" dirty="0"/>
              <a:t> </a:t>
            </a:r>
            <a:r>
              <a:rPr lang="en-US" sz="1800" dirty="0" err="1"/>
              <a:t>penjumlahan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kedua</a:t>
            </a:r>
            <a:r>
              <a:rPr lang="en-US" sz="1800" dirty="0"/>
              <a:t> </a:t>
            </a:r>
            <a:r>
              <a:rPr lang="en-US" sz="1800" dirty="0" err="1"/>
              <a:t>bilangan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endParaRPr lang="en-US" sz="1800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95736" y="3419988"/>
            <a:ext cx="58801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penjumlahan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(int a, int b){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hasil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a + b;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hasil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95736" y="5223388"/>
            <a:ext cx="5295900" cy="1203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penjumlahan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(int a, int b){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a + 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3962722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>
          <a:xfrm>
            <a:off x="303338" y="919957"/>
            <a:ext cx="8537321" cy="47958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err="1"/>
              <a:t>Buatlah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menghitung</a:t>
            </a:r>
            <a:r>
              <a:rPr lang="en-US" sz="1800" dirty="0"/>
              <a:t> </a:t>
            </a:r>
            <a:r>
              <a:rPr lang="en-US" sz="1800" dirty="0" err="1"/>
              <a:t>hasil</a:t>
            </a:r>
            <a:r>
              <a:rPr lang="en-US" sz="1800" dirty="0"/>
              <a:t> </a:t>
            </a:r>
            <a:r>
              <a:rPr lang="en-US" sz="1800" dirty="0" err="1"/>
              <a:t>penjumlahan</a:t>
            </a:r>
            <a:r>
              <a:rPr lang="en-US" sz="1800" dirty="0"/>
              <a:t> </a:t>
            </a:r>
            <a:r>
              <a:rPr lang="en-US" sz="1800" dirty="0" err="1"/>
              <a:t>dua</a:t>
            </a:r>
            <a:r>
              <a:rPr lang="en-US" sz="1800" dirty="0"/>
              <a:t> </a:t>
            </a:r>
            <a:r>
              <a:rPr lang="en-US" sz="1800" dirty="0" err="1"/>
              <a:t>buah</a:t>
            </a:r>
            <a:r>
              <a:rPr lang="en-US" sz="1800" dirty="0"/>
              <a:t> </a:t>
            </a:r>
            <a:r>
              <a:rPr lang="en-US" sz="1800" dirty="0" err="1"/>
              <a:t>bilangan</a:t>
            </a:r>
            <a:r>
              <a:rPr lang="en-US" sz="1800" dirty="0"/>
              <a:t> </a:t>
            </a:r>
            <a:r>
              <a:rPr lang="en-US" sz="1800" dirty="0" err="1"/>
              <a:t>bulat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600" dirty="0"/>
              <a:t>Parameter</a:t>
            </a:r>
            <a:r>
              <a:rPr lang="en-US" sz="1600" dirty="0">
                <a:solidFill>
                  <a:srgbClr val="00B050"/>
                </a:solidFill>
              </a:rPr>
              <a:t>: 2 </a:t>
            </a:r>
            <a:r>
              <a:rPr lang="en-US" sz="1600" dirty="0" err="1">
                <a:solidFill>
                  <a:srgbClr val="00B050"/>
                </a:solidFill>
              </a:rPr>
              <a:t>bilangan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bulat</a:t>
            </a:r>
            <a:r>
              <a:rPr lang="en-US" sz="1600" dirty="0">
                <a:solidFill>
                  <a:srgbClr val="00B050"/>
                </a:solidFill>
              </a:rPr>
              <a:t> (int)</a:t>
            </a:r>
          </a:p>
          <a:p>
            <a:pPr lvl="1">
              <a:lnSpc>
                <a:spcPct val="150000"/>
              </a:lnSpc>
            </a:pPr>
            <a:r>
              <a:rPr lang="en-US" sz="1600" dirty="0" err="1"/>
              <a:t>Fungsi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00B050"/>
                </a:solidFill>
              </a:rPr>
              <a:t>mengembalikan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nilai</a:t>
            </a:r>
            <a:r>
              <a:rPr lang="en-US" sz="1600" dirty="0"/>
              <a:t>, 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penjumlahan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kedua</a:t>
            </a:r>
            <a:r>
              <a:rPr lang="en-US" sz="1600" dirty="0"/>
              <a:t> </a:t>
            </a:r>
            <a:r>
              <a:rPr lang="en-US" sz="1600" dirty="0" err="1"/>
              <a:t>bilangan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endParaRPr lang="en-US" sz="1600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A57736-4696-443A-9ABD-76E357D09D3A}"/>
              </a:ext>
            </a:extLst>
          </p:cNvPr>
          <p:cNvSpPr/>
          <p:nvPr/>
        </p:nvSpPr>
        <p:spPr>
          <a:xfrm>
            <a:off x="2627784" y="3140968"/>
            <a:ext cx="53207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penjumlahan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 + b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jumlah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a+b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penjumlahan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jumlah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131553"/>
      </p:ext>
    </p:extLst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32BF-B8AB-4735-B480-F18F17A2A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 pada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92761-A9CE-48A8-841D-F266A56D4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Pada Python, return value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1 </a:t>
            </a:r>
            <a:r>
              <a:rPr lang="en-US" sz="1800" dirty="0" err="1"/>
              <a:t>buah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, pada C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1 </a:t>
            </a:r>
            <a:r>
              <a:rPr lang="en-US" sz="1800" dirty="0" err="1"/>
              <a:t>buah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endParaRPr lang="en-US" sz="1800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48073C-63CD-4935-8839-C84FA596ACF5}"/>
              </a:ext>
            </a:extLst>
          </p:cNvPr>
          <p:cNvSpPr/>
          <p:nvPr/>
        </p:nvSpPr>
        <p:spPr>
          <a:xfrm>
            <a:off x="1547664" y="2204864"/>
            <a:ext cx="691100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math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rumusABC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a,b,c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 = b**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*a*c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x1 = (-b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math.sqrt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(D))/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*a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x2 = (-b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math.sqrt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(D))/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*a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x1,x2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contoh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a=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b=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-5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c=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rumusABC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a,b,c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	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jadi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satu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tampilan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"X1 =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 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pisah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"X2 =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 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pisah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263126"/>
      </p:ext>
    </p:extLst>
  </p:cSld>
  <p:clrMapOvr>
    <a:masterClrMapping/>
  </p:clrMapOvr>
  <p:transition spd="slow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Definisikan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B050"/>
                </a:solidFill>
              </a:rPr>
              <a:t>menentukan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jumlah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koin</a:t>
            </a:r>
            <a:r>
              <a:rPr lang="en-US" sz="2000" dirty="0">
                <a:solidFill>
                  <a:srgbClr val="00B050"/>
                </a:solidFill>
              </a:rPr>
              <a:t> minimum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merepresentasikan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uang </a:t>
            </a:r>
            <a:r>
              <a:rPr lang="en-US" sz="2000" dirty="0" err="1"/>
              <a:t>tertentu</a:t>
            </a:r>
            <a:r>
              <a:rPr lang="en-US" sz="2000" dirty="0"/>
              <a:t> yang </a:t>
            </a:r>
            <a:r>
              <a:rPr lang="en-US" sz="2000" dirty="0" err="1"/>
              <a:t>diberikan</a:t>
            </a:r>
            <a:r>
              <a:rPr lang="en-US" sz="2000" dirty="0"/>
              <a:t>! </a:t>
            </a:r>
            <a:r>
              <a:rPr lang="en-US" sz="2000" b="1" dirty="0">
                <a:solidFill>
                  <a:srgbClr val="00B050"/>
                </a:solidFill>
              </a:rPr>
              <a:t>void / non void?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dirty="0" err="1"/>
              <a:t>Definisikan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yang </a:t>
            </a:r>
            <a:r>
              <a:rPr lang="en-US" sz="2000" dirty="0" err="1">
                <a:solidFill>
                  <a:srgbClr val="00B050"/>
                </a:solidFill>
              </a:rPr>
              <a:t>menampilkan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konfigurasi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koin</a:t>
            </a:r>
            <a:r>
              <a:rPr lang="en-US" sz="2000" dirty="0">
                <a:solidFill>
                  <a:srgbClr val="00B050"/>
                </a:solidFill>
              </a:rPr>
              <a:t> minimum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merepresentasikan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uang yang </a:t>
            </a:r>
            <a:r>
              <a:rPr lang="en-US" sz="2000" dirty="0" err="1"/>
              <a:t>diberikan</a:t>
            </a:r>
            <a:r>
              <a:rPr lang="en-US" sz="2000" dirty="0"/>
              <a:t>! </a:t>
            </a:r>
            <a:r>
              <a:rPr lang="en-US" sz="2000" b="1" dirty="0">
                <a:solidFill>
                  <a:srgbClr val="00B050"/>
                </a:solidFill>
              </a:rPr>
              <a:t>void / non void?</a:t>
            </a:r>
          </a:p>
        </p:txBody>
      </p:sp>
    </p:spTree>
    <p:extLst>
      <p:ext uri="{BB962C8B-B14F-4D97-AF65-F5344CB8AC3E}">
        <p14:creationId xmlns:p14="http://schemas.microsoft.com/office/powerpoint/2010/main" val="164535996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98600" y="2781300"/>
            <a:ext cx="6146800" cy="22733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oid 5"/>
          <p:cNvSpPr/>
          <p:nvPr/>
        </p:nvSpPr>
        <p:spPr>
          <a:xfrm rot="10800000">
            <a:off x="4345689" y="2242092"/>
            <a:ext cx="558800" cy="74320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oid 9"/>
          <p:cNvSpPr/>
          <p:nvPr/>
        </p:nvSpPr>
        <p:spPr>
          <a:xfrm rot="10800000">
            <a:off x="4399071" y="4743195"/>
            <a:ext cx="558800" cy="74320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37711" y="1583281"/>
            <a:ext cx="2242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Verdana Pro" panose="020B0604030504040204" pitchFamily="34" charset="0"/>
              </a:rPr>
              <a:t>Nilai uang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46691" y="5571297"/>
            <a:ext cx="4285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Verdana Pro" panose="020B0604030504040204" pitchFamily="34" charset="0"/>
              </a:rPr>
              <a:t>Koin minimum = ….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7791" y="186497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 Pro" panose="020B0604030504040204" pitchFamily="34" charset="0"/>
              </a:rPr>
              <a:t>Koin = 1, 2, 5, 10</a:t>
            </a:r>
          </a:p>
        </p:txBody>
      </p:sp>
    </p:spTree>
    <p:extLst>
      <p:ext uri="{BB962C8B-B14F-4D97-AF65-F5344CB8AC3E}">
        <p14:creationId xmlns:p14="http://schemas.microsoft.com/office/powerpoint/2010/main" val="2836898211"/>
      </p:ext>
    </p:extLst>
  </p:cSld>
  <p:clrMapOvr>
    <a:masterClrMapping/>
  </p:clrMapOvr>
  <p:transition spd="slow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98600" y="2781300"/>
            <a:ext cx="6146800" cy="22733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oid 5"/>
          <p:cNvSpPr/>
          <p:nvPr/>
        </p:nvSpPr>
        <p:spPr>
          <a:xfrm rot="10800000">
            <a:off x="4345689" y="2242092"/>
            <a:ext cx="558800" cy="74320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oid 9"/>
          <p:cNvSpPr/>
          <p:nvPr/>
        </p:nvSpPr>
        <p:spPr>
          <a:xfrm rot="10800000">
            <a:off x="4399071" y="4743195"/>
            <a:ext cx="558800" cy="74320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96926" y="923190"/>
            <a:ext cx="707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Verdana Pro" panose="020B0604030504040204" pitchFamily="34" charset="0"/>
              </a:rPr>
              <a:t>97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46691" y="5571297"/>
            <a:ext cx="4322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Verdana Pro" panose="020B0604030504040204" pitchFamily="34" charset="0"/>
              </a:rPr>
              <a:t>Koin minimum = 11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56990" y="1528619"/>
            <a:ext cx="15010" cy="518554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7791" y="186497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 Pro" panose="020B0604030504040204" pitchFamily="34" charset="0"/>
              </a:rPr>
              <a:t>Koin = 1, 2, 5, 10</a:t>
            </a:r>
          </a:p>
        </p:txBody>
      </p:sp>
    </p:spTree>
    <p:extLst>
      <p:ext uri="{BB962C8B-B14F-4D97-AF65-F5344CB8AC3E}">
        <p14:creationId xmlns:p14="http://schemas.microsoft.com/office/powerpoint/2010/main" val="12803811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1A81-A2FE-4ECE-98B1-7B68DDDD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Bahasa 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4CDD85-A59C-452F-9A04-632E06BE7BBF}"/>
              </a:ext>
            </a:extLst>
          </p:cNvPr>
          <p:cNvSpPr/>
          <p:nvPr/>
        </p:nvSpPr>
        <p:spPr>
          <a:xfrm>
            <a:off x="683568" y="1240125"/>
            <a:ext cx="7200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nilaiuang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k1,k2,k5,k10=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k10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nilaiuang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//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nilaiuang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nilaiuang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k5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nilaiuang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//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nilaiuang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nilaiuang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k2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nilaiuang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//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nilaiuang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nilaiuang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k1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nilaiuang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//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jumlah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k1 + k2 + k5 + k10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jumlah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F76487-6F5A-4036-86DC-B201154F62DA}"/>
              </a:ext>
            </a:extLst>
          </p:cNvPr>
          <p:cNvSpPr txBox="1"/>
          <p:nvPr/>
        </p:nvSpPr>
        <p:spPr>
          <a:xfrm>
            <a:off x="456372" y="5861523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 Pro" panose="020B0604030504040204" pitchFamily="34" charset="0"/>
              </a:rPr>
              <a:t>print(</a:t>
            </a:r>
            <a:r>
              <a:rPr lang="en-US" dirty="0" err="1">
                <a:latin typeface="Verdana Pro" panose="020B0604030504040204" pitchFamily="34" charset="0"/>
              </a:rPr>
              <a:t>koin</a:t>
            </a:r>
            <a:r>
              <a:rPr lang="en-US" dirty="0">
                <a:latin typeface="Verdana Pro" panose="020B0604030504040204" pitchFamily="34" charset="0"/>
              </a:rPr>
              <a:t>(97))</a:t>
            </a:r>
          </a:p>
        </p:txBody>
      </p:sp>
    </p:spTree>
    <p:extLst>
      <p:ext uri="{BB962C8B-B14F-4D97-AF65-F5344CB8AC3E}">
        <p14:creationId xmlns:p14="http://schemas.microsoft.com/office/powerpoint/2010/main" val="2664564196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Modular Programming (2)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orient="vert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id-ID" sz="2000" dirty="0"/>
              <a:t>Merupakan paradigma pemrograman yang pertama kali diperkenalkan oleh </a:t>
            </a:r>
            <a:r>
              <a:rPr lang="id-ID" sz="2000" b="1" dirty="0"/>
              <a:t>Information &amp; Systems Institute, Inc</a:t>
            </a:r>
            <a:r>
              <a:rPr lang="id-ID" sz="2000" dirty="0"/>
              <a:t>. pada the National Symposium on Modular Programming pada 1968. </a:t>
            </a:r>
          </a:p>
          <a:p>
            <a:pPr eaLnBrk="1" hangingPunct="1">
              <a:lnSpc>
                <a:spcPct val="90000"/>
              </a:lnSpc>
            </a:pPr>
            <a:r>
              <a:rPr lang="id-ID" sz="2000" dirty="0"/>
              <a:t>Salah satu tokoh modular programming adalah </a:t>
            </a:r>
            <a:r>
              <a:rPr lang="id-ID" sz="2000" b="1" dirty="0"/>
              <a:t>Larry Constantine</a:t>
            </a:r>
            <a:r>
              <a:rPr lang="en-US" sz="2000" dirty="0"/>
              <a:t>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000" dirty="0" err="1"/>
              <a:t>Pemrograman</a:t>
            </a:r>
            <a:r>
              <a:rPr lang="en-US" sz="2000" dirty="0"/>
              <a:t> Modular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teknik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di mana program yang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cukup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dibagi-bagi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program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endParaRPr lang="en-US" sz="2000" dirty="0"/>
          </a:p>
          <a:p>
            <a:pPr algn="just" eaLnBrk="1" hangingPunct="1">
              <a:lnSpc>
                <a:spcPct val="90000"/>
              </a:lnSpc>
            </a:pPr>
            <a:r>
              <a:rPr lang="en-US" sz="2000" dirty="0" err="1"/>
              <a:t>Keuntungan</a:t>
            </a:r>
            <a:r>
              <a:rPr lang="en-US" sz="2000" dirty="0"/>
              <a:t>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/>
              <a:t>Program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pendek</a:t>
            </a:r>
            <a:endParaRPr lang="en-US" sz="1800" dirty="0"/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 err="1"/>
              <a:t>Mudah</a:t>
            </a:r>
            <a:r>
              <a:rPr lang="en-US" sz="1800" dirty="0"/>
              <a:t> </a:t>
            </a:r>
            <a:r>
              <a:rPr lang="en-US" sz="1800" dirty="0" err="1"/>
              <a:t>dibaca</a:t>
            </a:r>
            <a:r>
              <a:rPr lang="en-US" sz="1800" dirty="0"/>
              <a:t> dan </a:t>
            </a:r>
            <a:r>
              <a:rPr lang="en-US" sz="1800" dirty="0" err="1"/>
              <a:t>dimengerti</a:t>
            </a:r>
            <a:endParaRPr lang="en-US" sz="1800" dirty="0"/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 err="1"/>
              <a:t>Mudah</a:t>
            </a:r>
            <a:r>
              <a:rPr lang="en-US" sz="1800" dirty="0"/>
              <a:t> </a:t>
            </a:r>
            <a:r>
              <a:rPr lang="en-US" sz="1800" dirty="0" err="1"/>
              <a:t>didokumentasi</a:t>
            </a:r>
            <a:endParaRPr lang="en-US" sz="1800" dirty="0"/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 err="1"/>
              <a:t>Mengurangi</a:t>
            </a:r>
            <a:r>
              <a:rPr lang="en-US" sz="1800" dirty="0"/>
              <a:t> </a:t>
            </a:r>
            <a:r>
              <a:rPr lang="en-US" sz="1800" dirty="0" err="1"/>
              <a:t>kesalahan</a:t>
            </a:r>
            <a:r>
              <a:rPr lang="en-US" sz="1800" dirty="0"/>
              <a:t> dan </a:t>
            </a:r>
            <a:r>
              <a:rPr lang="en-US" sz="1800" dirty="0" err="1"/>
              <a:t>mudah</a:t>
            </a:r>
            <a:r>
              <a:rPr lang="en-US" sz="1800" dirty="0"/>
              <a:t> </a:t>
            </a:r>
            <a:r>
              <a:rPr lang="en-US" sz="1800" dirty="0" err="1"/>
              <a:t>mencari</a:t>
            </a:r>
            <a:r>
              <a:rPr lang="en-US" sz="1800" dirty="0"/>
              <a:t> </a:t>
            </a:r>
            <a:r>
              <a:rPr lang="en-US" sz="1800" dirty="0" err="1"/>
              <a:t>kesalahan</a:t>
            </a:r>
            <a:r>
              <a:rPr lang="en-US" sz="1800" dirty="0"/>
              <a:t>	</a:t>
            </a:r>
          </a:p>
          <a:p>
            <a:pPr marL="717550" lvl="1" indent="-134938" algn="just" eaLnBrk="1" hangingPunct="1">
              <a:lnSpc>
                <a:spcPct val="90000"/>
              </a:lnSpc>
            </a:pPr>
            <a:r>
              <a:rPr lang="en-US" sz="1600" dirty="0" err="1"/>
              <a:t>Kesalahan</a:t>
            </a:r>
            <a:r>
              <a:rPr lang="en-US" sz="1600" dirty="0"/>
              <a:t> yang </a:t>
            </a:r>
            <a:r>
              <a:rPr lang="en-US" sz="1600" dirty="0" err="1"/>
              <a:t>terjadi</a:t>
            </a:r>
            <a:r>
              <a:rPr lang="en-US" sz="1600" dirty="0"/>
              <a:t> </a:t>
            </a:r>
            <a:r>
              <a:rPr lang="en-US" sz="1600" dirty="0" err="1"/>
              <a:t>bersifat</a:t>
            </a:r>
            <a:r>
              <a:rPr lang="en-US" sz="1600" dirty="0"/>
              <a:t> “</a:t>
            </a:r>
            <a:r>
              <a:rPr lang="en-US" sz="1600" dirty="0" err="1"/>
              <a:t>lokal</a:t>
            </a:r>
            <a:r>
              <a:rPr lang="en-US" sz="16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984377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9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9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3514CE-4055-40B0-8EC6-AF450EA4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Bahasa C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>
          <a:xfrm>
            <a:off x="303338" y="1038006"/>
            <a:ext cx="8537321" cy="47958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koin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nilaiuang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int k1 = 0; int k2 = 0; int k5 = 0;  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int k10 = 0;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k10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nilaiuang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/ 10;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nilaiuang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nilaiuang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% 10;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k5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nilaiuang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/ 5;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nilaiuang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nilaiuang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% 5;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k2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nilaiuang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/ 2;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nilaiuang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nilaiuang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% 2;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k1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nilaiuang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/ 1;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int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jumlah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k1 + k2 + k5 + k10;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jumlah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21598-A5CB-499B-A11E-AA3C766D15D8}"/>
              </a:ext>
            </a:extLst>
          </p:cNvPr>
          <p:cNvSpPr txBox="1"/>
          <p:nvPr/>
        </p:nvSpPr>
        <p:spPr>
          <a:xfrm>
            <a:off x="5364088" y="5864006"/>
            <a:ext cx="272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Verdana Pro" panose="020B0604030504040204" pitchFamily="34" charset="0"/>
              </a:rPr>
              <a:t>printf</a:t>
            </a:r>
            <a:r>
              <a:rPr lang="en-US" dirty="0">
                <a:latin typeface="Verdana Pro" panose="020B0604030504040204" pitchFamily="34" charset="0"/>
              </a:rPr>
              <a:t>(“%d”,</a:t>
            </a:r>
            <a:r>
              <a:rPr lang="en-US" dirty="0" err="1">
                <a:latin typeface="Verdana Pro" panose="020B0604030504040204" pitchFamily="34" charset="0"/>
              </a:rPr>
              <a:t>koin</a:t>
            </a:r>
            <a:r>
              <a:rPr lang="en-US" dirty="0">
                <a:latin typeface="Verdana Pro" panose="020B0604030504040204" pitchFamily="34" charset="0"/>
              </a:rPr>
              <a:t>(97))</a:t>
            </a:r>
          </a:p>
        </p:txBody>
      </p:sp>
    </p:spTree>
    <p:extLst>
      <p:ext uri="{BB962C8B-B14F-4D97-AF65-F5344CB8AC3E}">
        <p14:creationId xmlns:p14="http://schemas.microsoft.com/office/powerpoint/2010/main" val="4019970275"/>
      </p:ext>
    </p:extLst>
  </p:cSld>
  <p:clrMapOvr>
    <a:masterClrMapping/>
  </p:clrMapOvr>
  <p:transition spd="slow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1700" y="3390900"/>
            <a:ext cx="2324100" cy="22733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oid 5"/>
          <p:cNvSpPr/>
          <p:nvPr/>
        </p:nvSpPr>
        <p:spPr>
          <a:xfrm rot="10800000">
            <a:off x="1784350" y="2902492"/>
            <a:ext cx="558800" cy="74320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39627" y="1604790"/>
            <a:ext cx="707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Verdana Pro" panose="020B0604030504040204" pitchFamily="34" charset="0"/>
              </a:rPr>
              <a:t>97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67790" y="2287025"/>
            <a:ext cx="15010" cy="518554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7791" y="186497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Verdana Pro" panose="020B0604030504040204" pitchFamily="34" charset="0"/>
              </a:rPr>
              <a:t>Koin = 1, 2, 5, 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11891" y="3417431"/>
            <a:ext cx="49199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Verdana Pro" panose="020B0604030504040204" pitchFamily="34" charset="0"/>
              </a:rPr>
              <a:t>Konfigurasi koin minimum</a:t>
            </a:r>
          </a:p>
          <a:p>
            <a:r>
              <a:rPr lang="en-US" sz="2800">
                <a:latin typeface="Verdana Pro" panose="020B0604030504040204" pitchFamily="34" charset="0"/>
              </a:rPr>
              <a:t>9 koin Rp. 10</a:t>
            </a:r>
            <a:br>
              <a:rPr lang="en-US" sz="2800">
                <a:latin typeface="Verdana Pro" panose="020B0604030504040204" pitchFamily="34" charset="0"/>
              </a:rPr>
            </a:br>
            <a:r>
              <a:rPr lang="en-US" sz="2800">
                <a:latin typeface="Verdana Pro" panose="020B0604030504040204" pitchFamily="34" charset="0"/>
              </a:rPr>
              <a:t>1 koin Rp. 5</a:t>
            </a:r>
          </a:p>
          <a:p>
            <a:r>
              <a:rPr lang="en-US" sz="2800">
                <a:latin typeface="Verdana Pro" panose="020B0604030504040204" pitchFamily="34" charset="0"/>
              </a:rPr>
              <a:t>1 koin Rp. 2</a:t>
            </a:r>
            <a:br>
              <a:rPr lang="en-US" sz="2800">
                <a:latin typeface="Verdana Pro" panose="020B0604030504040204" pitchFamily="34" charset="0"/>
              </a:rPr>
            </a:br>
            <a:r>
              <a:rPr lang="en-US" sz="2800">
                <a:latin typeface="Verdana Pro" panose="020B0604030504040204" pitchFamily="34" charset="0"/>
              </a:rPr>
              <a:t>0 koin Rp. 1</a:t>
            </a:r>
          </a:p>
        </p:txBody>
      </p:sp>
    </p:spTree>
    <p:extLst>
      <p:ext uri="{BB962C8B-B14F-4D97-AF65-F5344CB8AC3E}">
        <p14:creationId xmlns:p14="http://schemas.microsoft.com/office/powerpoint/2010/main" val="13573484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15FEE74-3C7E-4B7A-AF20-3BCDD327E9F9}"/>
              </a:ext>
            </a:extLst>
          </p:cNvPr>
          <p:cNvSpPr/>
          <p:nvPr/>
        </p:nvSpPr>
        <p:spPr>
          <a:xfrm>
            <a:off x="390940" y="557244"/>
            <a:ext cx="526773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nilaiuang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k1,k2,k5,k10=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k10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nilaiuang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//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nilaiuang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nilaiuang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k5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nilaiuang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//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nilaiuang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nilaiuang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k2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nilaiuang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//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nilaiuang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nilaiuang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k1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nilaiuang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//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jumlah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k1 + k2 + k5 + k10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uang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10 =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,k10)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uang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5 =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,k5)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uang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2 =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,k2)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uang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1 =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,k1)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97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7E9FB-7B59-44C5-AEE9-C602EBC7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Python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35000739"/>
      </p:ext>
    </p:extLst>
  </p:cSld>
  <p:clrMapOvr>
    <a:masterClrMapping/>
  </p:clrMapOvr>
  <p:transition spd="slow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E08C-E4DD-42FF-84F3-4DAD118C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C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>
          <a:xfrm>
            <a:off x="303339" y="332656"/>
            <a:ext cx="8537321" cy="47958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koin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nilaiuang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int k1 = 0; int k2 = 0; int k5 = 0;  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int k10 = 0;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k10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nilaiuang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/ 10;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nilaiuang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nilaiuang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% 10;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k5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nilaiuang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/ 5;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nilaiuang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nilaiuang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% 5;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k2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nilaiuang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/ 2;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nilaiuang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nilaiuang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% 2;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k1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nilaiuang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/ 1;</a:t>
            </a:r>
          </a:p>
          <a:p>
            <a:pPr marL="0" indent="0">
              <a:buNone/>
            </a:pP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Konfigurasi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koin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minimum\n”);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(“%d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koin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 10\n”, k10);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(“%d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koin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 5\n”, k5);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(“%d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koin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 2\n”, k2);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(“%d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koin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 1\n”, k1);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240112656"/>
      </p:ext>
    </p:extLst>
  </p:cSld>
  <p:clrMapOvr>
    <a:masterClrMapping/>
  </p:clrMapOvr>
  <p:transition spd="slow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pemanggilan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1800" dirty="0"/>
              <a:t>Pada </a:t>
            </a:r>
            <a:r>
              <a:rPr lang="en-US" sz="1800" dirty="0" err="1"/>
              <a:t>dasarnya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memanggil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lain, </a:t>
            </a:r>
            <a:r>
              <a:rPr lang="en-US" sz="1800" dirty="0" err="1"/>
              <a:t>bahkan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memanggil</a:t>
            </a:r>
            <a:r>
              <a:rPr lang="en-US" sz="1800" dirty="0"/>
              <a:t> </a:t>
            </a:r>
            <a:r>
              <a:rPr lang="en-US" sz="1800" dirty="0" err="1"/>
              <a:t>dirinya</a:t>
            </a:r>
            <a:r>
              <a:rPr lang="en-US" sz="1800" dirty="0"/>
              <a:t> </a:t>
            </a:r>
            <a:r>
              <a:rPr lang="en-US" sz="1800" dirty="0" err="1"/>
              <a:t>sendiri</a:t>
            </a:r>
            <a:r>
              <a:rPr lang="en-US" sz="1800" dirty="0"/>
              <a:t> (</a:t>
            </a:r>
            <a:r>
              <a:rPr lang="en-US" sz="1800" b="1" dirty="0" err="1">
                <a:solidFill>
                  <a:srgbClr val="00B050"/>
                </a:solidFill>
              </a:rPr>
              <a:t>rekursif</a:t>
            </a:r>
            <a:r>
              <a:rPr lang="en-US" sz="1800" dirty="0"/>
              <a:t>)</a:t>
            </a: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4" y="2348880"/>
            <a:ext cx="8675428" cy="392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889787"/>
      </p:ext>
    </p:extLst>
  </p:cSld>
  <p:clrMapOvr>
    <a:masterClrMapping/>
  </p:clrMapOvr>
  <p:transition spd="slow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Apa</a:t>
            </a:r>
            <a:r>
              <a:rPr lang="en-US"/>
              <a:t> </a:t>
            </a:r>
            <a:r>
              <a:rPr lang="en-US" err="1"/>
              <a:t>outputnya</a:t>
            </a:r>
            <a:r>
              <a:rPr lang="en-US"/>
              <a:t> (n=7)?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047" t="16970" r="40565" b="21623"/>
          <a:stretch/>
        </p:blipFill>
        <p:spPr>
          <a:xfrm>
            <a:off x="308018" y="1196752"/>
            <a:ext cx="7825179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49035"/>
      </p:ext>
    </p:extLst>
  </p:cSld>
  <p:clrMapOvr>
    <a:masterClrMapping/>
  </p:clrMapOvr>
  <p:transition spd="slow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662372" y="198516"/>
            <a:ext cx="7515616" cy="6289292"/>
            <a:chOff x="662372" y="198516"/>
            <a:chExt cx="7515616" cy="6289292"/>
          </a:xfrm>
        </p:grpSpPr>
        <p:grpSp>
          <p:nvGrpSpPr>
            <p:cNvPr id="5" name="Group 4"/>
            <p:cNvGrpSpPr/>
            <p:nvPr/>
          </p:nvGrpSpPr>
          <p:grpSpPr>
            <a:xfrm>
              <a:off x="662372" y="198516"/>
              <a:ext cx="7515616" cy="6289292"/>
              <a:chOff x="-273141" y="2656005"/>
              <a:chExt cx="4512410" cy="377612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-273141" y="4014268"/>
                <a:ext cx="4512410" cy="197466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3600" dirty="0">
                    <a:latin typeface="Verdana Pro" panose="020B0604030504040204" pitchFamily="34" charset="0"/>
                  </a:rPr>
                  <a:t>int total = a * b * c;</a:t>
                </a:r>
              </a:p>
              <a:p>
                <a:endParaRPr lang="en-US" sz="3600" dirty="0">
                  <a:latin typeface="Verdana Pro" panose="020B0604030504040204" pitchFamily="34" charset="0"/>
                </a:endParaRPr>
              </a:p>
              <a:p>
                <a:r>
                  <a:rPr lang="en-US" sz="3600" dirty="0">
                    <a:latin typeface="Verdana Pro" panose="020B0604030504040204" pitchFamily="34" charset="0"/>
                  </a:rPr>
                  <a:t>int delta = total – (a * b)</a:t>
                </a:r>
              </a:p>
              <a:p>
                <a:endParaRPr lang="en-US" sz="3600" dirty="0">
                  <a:latin typeface="Verdana Pro" panose="020B0604030504040204" pitchFamily="34" charset="0"/>
                </a:endParaRPr>
              </a:p>
              <a:p>
                <a:r>
                  <a:rPr lang="en-US" sz="3600" dirty="0">
                    <a:latin typeface="Verdana Pro" panose="020B0604030504040204" pitchFamily="34" charset="0"/>
                  </a:rPr>
                  <a:t>return delta </a:t>
                </a:r>
              </a:p>
            </p:txBody>
          </p:sp>
          <p:cxnSp>
            <p:nvCxnSpPr>
              <p:cNvPr id="8" name="Straight Arrow Connector 7"/>
              <p:cNvCxnSpPr>
                <a:stCxn id="15" idx="2"/>
                <a:endCxn id="19" idx="0"/>
              </p:cNvCxnSpPr>
              <p:nvPr/>
            </p:nvCxnSpPr>
            <p:spPr>
              <a:xfrm>
                <a:off x="772447" y="2933357"/>
                <a:ext cx="81772" cy="559655"/>
              </a:xfrm>
              <a:prstGeom prst="straightConnector1">
                <a:avLst/>
              </a:prstGeom>
              <a:ln w="571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6" idx="2"/>
                <a:endCxn id="20" idx="0"/>
              </p:cNvCxnSpPr>
              <p:nvPr/>
            </p:nvCxnSpPr>
            <p:spPr>
              <a:xfrm>
                <a:off x="1936850" y="2922603"/>
                <a:ext cx="73472" cy="589147"/>
              </a:xfrm>
              <a:prstGeom prst="straightConnector1">
                <a:avLst/>
              </a:prstGeom>
              <a:ln w="571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17" idx="2"/>
                <a:endCxn id="21" idx="0"/>
              </p:cNvCxnSpPr>
              <p:nvPr/>
            </p:nvCxnSpPr>
            <p:spPr>
              <a:xfrm>
                <a:off x="3152779" y="2896233"/>
                <a:ext cx="11904" cy="606187"/>
              </a:xfrm>
              <a:prstGeom prst="straightConnector1">
                <a:avLst/>
              </a:prstGeom>
              <a:ln w="571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rapezoid 10"/>
              <p:cNvSpPr/>
              <p:nvPr/>
            </p:nvSpPr>
            <p:spPr>
              <a:xfrm flipV="1">
                <a:off x="1884979" y="3804311"/>
                <a:ext cx="251660" cy="205430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rapezoid 11"/>
              <p:cNvSpPr/>
              <p:nvPr/>
            </p:nvSpPr>
            <p:spPr>
              <a:xfrm flipV="1">
                <a:off x="3041541" y="3811306"/>
                <a:ext cx="251660" cy="205430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rapezoid 12"/>
              <p:cNvSpPr/>
              <p:nvPr/>
            </p:nvSpPr>
            <p:spPr>
              <a:xfrm flipV="1">
                <a:off x="724364" y="3802746"/>
                <a:ext cx="248191" cy="205430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rapezoid 13"/>
              <p:cNvSpPr/>
              <p:nvPr/>
            </p:nvSpPr>
            <p:spPr>
              <a:xfrm flipV="1">
                <a:off x="1857234" y="5975850"/>
                <a:ext cx="251660" cy="205430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86525" y="2693129"/>
                <a:ext cx="771844" cy="240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Verdana Pro" panose="020B0604030504040204" pitchFamily="34" charset="0"/>
                  </a:rPr>
                  <a:t>n = 7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783243" y="2682375"/>
                <a:ext cx="307214" cy="2402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>
                    <a:latin typeface="Verdana Pro" panose="020B0604030504040204" pitchFamily="34" charset="0"/>
                  </a:rPr>
                  <a:t>10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48257" y="2656005"/>
                <a:ext cx="209044" cy="2402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>
                    <a:latin typeface="Verdana Pro" panose="020B0604030504040204" pitchFamily="34" charset="0"/>
                  </a:rPr>
                  <a:t>3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690779" y="6191897"/>
                <a:ext cx="639084" cy="240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>
                    <a:latin typeface="Verdana Pro" panose="020B0604030504040204" pitchFamily="34" charset="0"/>
                  </a:rPr>
                  <a:t>   ?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348800" y="1592588"/>
              <a:ext cx="3824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Verdana Pro" panose="020B0604030504040204" pitchFamily="34" charset="0"/>
                </a:rPr>
                <a:t>a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71665" y="1623796"/>
              <a:ext cx="387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Verdana Pro" panose="020B0604030504040204" pitchFamily="34" charset="0"/>
                </a:rPr>
                <a:t>b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94305" y="1608256"/>
              <a:ext cx="387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Verdana Pro" panose="020B0604030504040204" pitchFamily="34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2189781"/>
      </p:ext>
    </p:extLst>
  </p:cSld>
  <p:clrMapOvr>
    <a:masterClrMapping/>
  </p:clrMapOvr>
  <p:transition spd="slow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046" t="24934" r="51776" b="51871"/>
          <a:stretch/>
        </p:blipFill>
        <p:spPr>
          <a:xfrm>
            <a:off x="598936" y="548281"/>
            <a:ext cx="7946125" cy="26082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9099" y="3495636"/>
            <a:ext cx="8805798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800" b="1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 = mystery(4, 3, 5); // result = 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099" y="4357933"/>
            <a:ext cx="8805798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800" b="1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 = mystery(3, 4, 4); // result = ?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9099" y="5220230"/>
            <a:ext cx="8805798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800" b="1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 = mystery(6, 2, 1); // result = ? </a:t>
            </a:r>
          </a:p>
        </p:txBody>
      </p:sp>
    </p:spTree>
    <p:extLst>
      <p:ext uri="{BB962C8B-B14F-4D97-AF65-F5344CB8AC3E}">
        <p14:creationId xmlns:p14="http://schemas.microsoft.com/office/powerpoint/2010/main" val="15254617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Definisikan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B050"/>
                </a:solidFill>
              </a:rPr>
              <a:t>dua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/>
              <a:t>buah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B050"/>
                </a:solidFill>
              </a:rPr>
              <a:t>hai</a:t>
            </a:r>
            <a:r>
              <a:rPr lang="en-US" sz="2400" dirty="0">
                <a:solidFill>
                  <a:srgbClr val="00B050"/>
                </a:solidFill>
              </a:rPr>
              <a:t>() </a:t>
            </a:r>
            <a:r>
              <a:rPr lang="en-US" sz="2400" dirty="0"/>
              <a:t>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menampilkan</a:t>
            </a:r>
            <a:r>
              <a:rPr lang="en-US" sz="2400" dirty="0"/>
              <a:t> tulisan “Hai </a:t>
            </a:r>
            <a:r>
              <a:rPr lang="en-US" sz="2400" dirty="0" err="1"/>
              <a:t>apa</a:t>
            </a:r>
            <a:r>
              <a:rPr lang="en-US" sz="2400" dirty="0"/>
              <a:t> </a:t>
            </a:r>
            <a:r>
              <a:rPr lang="en-US" sz="2400" dirty="0" err="1"/>
              <a:t>kabar</a:t>
            </a:r>
            <a:r>
              <a:rPr lang="en-US" sz="2400" dirty="0"/>
              <a:t>?” dan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hello() </a:t>
            </a:r>
            <a:r>
              <a:rPr lang="en-US" sz="2400" dirty="0"/>
              <a:t>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menampilkan</a:t>
            </a:r>
            <a:r>
              <a:rPr lang="en-US" sz="2400" dirty="0"/>
              <a:t> tulisan “Hi, how are you?”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Gunakan</a:t>
            </a:r>
            <a:r>
              <a:rPr lang="en-US" sz="2400" dirty="0"/>
              <a:t> </a:t>
            </a:r>
            <a:r>
              <a:rPr lang="en-US" sz="2400" dirty="0" err="1"/>
              <a:t>kedua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program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5 baris output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/>
              <a:t>Hai </a:t>
            </a:r>
            <a:r>
              <a:rPr lang="en-US" sz="2000" dirty="0" err="1"/>
              <a:t>apa</a:t>
            </a:r>
            <a:r>
              <a:rPr lang="en-US" sz="2000" dirty="0"/>
              <a:t> </a:t>
            </a:r>
            <a:r>
              <a:rPr lang="en-US" sz="2000" dirty="0" err="1"/>
              <a:t>kabar</a:t>
            </a:r>
            <a:r>
              <a:rPr lang="en-US" sz="2000" dirty="0"/>
              <a:t>?</a:t>
            </a:r>
            <a:br>
              <a:rPr lang="en-US" sz="2000" dirty="0"/>
            </a:br>
            <a:r>
              <a:rPr lang="en-US" sz="2000" dirty="0"/>
              <a:t>Hi, how are you?</a:t>
            </a:r>
            <a:br>
              <a:rPr lang="en-US" sz="2000" dirty="0"/>
            </a:br>
            <a:r>
              <a:rPr lang="en-US" sz="2000" dirty="0"/>
              <a:t>Hai </a:t>
            </a:r>
            <a:r>
              <a:rPr lang="en-US" sz="2000" dirty="0" err="1"/>
              <a:t>apa</a:t>
            </a:r>
            <a:r>
              <a:rPr lang="en-US" sz="2000" dirty="0"/>
              <a:t> </a:t>
            </a:r>
            <a:r>
              <a:rPr lang="en-US" sz="2000" dirty="0" err="1"/>
              <a:t>kabar</a:t>
            </a:r>
            <a:r>
              <a:rPr lang="en-US" sz="2000" dirty="0"/>
              <a:t>?</a:t>
            </a:r>
            <a:br>
              <a:rPr lang="en-US" sz="2000" dirty="0"/>
            </a:br>
            <a:r>
              <a:rPr lang="en-US" sz="2000" dirty="0"/>
              <a:t>Hi, how are you?</a:t>
            </a:r>
            <a:br>
              <a:rPr lang="en-US" sz="2000" dirty="0"/>
            </a:br>
            <a:r>
              <a:rPr lang="en-US" sz="2000" dirty="0"/>
              <a:t>Hai </a:t>
            </a:r>
            <a:r>
              <a:rPr lang="en-US" sz="2000" dirty="0" err="1"/>
              <a:t>apa</a:t>
            </a:r>
            <a:r>
              <a:rPr lang="en-US" sz="2000" dirty="0"/>
              <a:t> </a:t>
            </a:r>
            <a:r>
              <a:rPr lang="en-US" sz="2000" dirty="0" err="1"/>
              <a:t>kabar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223822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>
          <a:xfrm>
            <a:off x="467544" y="1124744"/>
            <a:ext cx="8537321" cy="47958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hai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(“Hai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apa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kabar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?\n”);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hello() {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(“Hi, how are you?\n”);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05839462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Fungsi, bagian mana?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Input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b="1" dirty="0">
                <a:solidFill>
                  <a:srgbClr val="00B050"/>
                </a:solidFill>
                <a:sym typeface="Wingdings" panose="05000000000000000000" pitchFamily="2" charset="2"/>
              </a:rPr>
              <a:t>Proses</a:t>
            </a:r>
            <a:r>
              <a:rPr lang="en-US" sz="2000" dirty="0">
                <a:sym typeface="Wingdings" panose="05000000000000000000" pitchFamily="2" charset="2"/>
              </a:rPr>
              <a:t>  Output</a:t>
            </a:r>
          </a:p>
          <a:p>
            <a:pPr marL="531813" lvl="1" indent="-134938">
              <a:lnSpc>
                <a:spcPct val="150000"/>
              </a:lnSpc>
            </a:pPr>
            <a:r>
              <a:rPr lang="en-US" sz="1800" b="1" dirty="0">
                <a:sym typeface="Wingdings" panose="05000000000000000000" pitchFamily="2" charset="2"/>
              </a:rPr>
              <a:t>Input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bersifat</a:t>
            </a:r>
            <a:r>
              <a:rPr lang="en-US" sz="1800" dirty="0">
                <a:sym typeface="Wingdings" panose="05000000000000000000" pitchFamily="2" charset="2"/>
              </a:rPr>
              <a:t> optional, pada </a:t>
            </a:r>
            <a:r>
              <a:rPr lang="en-US" sz="1800" dirty="0" err="1">
                <a:sym typeface="Wingdings" panose="05000000000000000000" pitchFamily="2" charset="2"/>
              </a:rPr>
              <a:t>umumnya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didapatkan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dari</a:t>
            </a:r>
            <a:r>
              <a:rPr lang="en-US" sz="1800" dirty="0">
                <a:sym typeface="Wingdings" panose="05000000000000000000" pitchFamily="2" charset="2"/>
              </a:rPr>
              <a:t> input keyboard </a:t>
            </a:r>
            <a:r>
              <a:rPr lang="en-US" sz="1800" dirty="0" err="1">
                <a:sym typeface="Wingdings" panose="05000000000000000000" pitchFamily="2" charset="2"/>
              </a:rPr>
              <a:t>atau</a:t>
            </a:r>
            <a:r>
              <a:rPr lang="en-US" sz="1800" dirty="0">
                <a:sym typeface="Wingdings" panose="05000000000000000000" pitchFamily="2" charset="2"/>
              </a:rPr>
              <a:t> file</a:t>
            </a:r>
          </a:p>
          <a:p>
            <a:pPr marL="531813" lvl="1" indent="-134938">
              <a:lnSpc>
                <a:spcPct val="150000"/>
              </a:lnSpc>
            </a:pPr>
            <a:r>
              <a:rPr lang="en-US" sz="1800" b="1" dirty="0">
                <a:sym typeface="Wingdings" panose="05000000000000000000" pitchFamily="2" charset="2"/>
              </a:rPr>
              <a:t>Proses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didefinisikan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sebagai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fungsi</a:t>
            </a:r>
            <a:r>
              <a:rPr lang="en-US" sz="1800" dirty="0">
                <a:sym typeface="Wingdings" panose="05000000000000000000" pitchFamily="2" charset="2"/>
              </a:rPr>
              <a:t>, </a:t>
            </a:r>
            <a:r>
              <a:rPr lang="en-US" sz="1800" dirty="0" err="1">
                <a:sym typeface="Wingdings" panose="05000000000000000000" pitchFamily="2" charset="2"/>
              </a:rPr>
              <a:t>terpisah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dari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bagian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utama</a:t>
            </a:r>
            <a:r>
              <a:rPr lang="en-US" sz="1800" dirty="0">
                <a:sym typeface="Wingdings" panose="05000000000000000000" pitchFamily="2" charset="2"/>
              </a:rPr>
              <a:t> program</a:t>
            </a:r>
          </a:p>
          <a:p>
            <a:pPr marL="531813" lvl="1" indent="-134938">
              <a:lnSpc>
                <a:spcPct val="150000"/>
              </a:lnSpc>
            </a:pPr>
            <a:r>
              <a:rPr lang="en-US" sz="1800" b="1" dirty="0">
                <a:sym typeface="Wingdings" panose="05000000000000000000" pitchFamily="2" charset="2"/>
              </a:rPr>
              <a:t>Output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adalah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hasil</a:t>
            </a:r>
            <a:r>
              <a:rPr lang="en-US" sz="1800" dirty="0">
                <a:sym typeface="Wingdings" panose="05000000000000000000" pitchFamily="2" charset="2"/>
              </a:rPr>
              <a:t> yang </a:t>
            </a:r>
            <a:r>
              <a:rPr lang="en-US" sz="1800" dirty="0" err="1">
                <a:sym typeface="Wingdings" panose="05000000000000000000" pitchFamily="2" charset="2"/>
              </a:rPr>
              <a:t>diharapkan</a:t>
            </a:r>
            <a:r>
              <a:rPr lang="en-US" sz="1800" dirty="0">
                <a:sym typeface="Wingdings" panose="05000000000000000000" pitchFamily="2" charset="2"/>
              </a:rPr>
              <a:t>, </a:t>
            </a:r>
            <a:r>
              <a:rPr lang="en-US" sz="1800" dirty="0" err="1">
                <a:sym typeface="Wingdings" panose="05000000000000000000" pitchFamily="2" charset="2"/>
              </a:rPr>
              <a:t>bisa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berupa</a:t>
            </a:r>
            <a:r>
              <a:rPr lang="en-US" sz="1800" dirty="0">
                <a:sym typeface="Wingdings" panose="05000000000000000000" pitchFamily="2" charset="2"/>
              </a:rPr>
              <a:t> tulisan di </a:t>
            </a:r>
            <a:r>
              <a:rPr lang="en-US" sz="1800" dirty="0" err="1">
                <a:sym typeface="Wingdings" panose="05000000000000000000" pitchFamily="2" charset="2"/>
              </a:rPr>
              <a:t>layar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atau</a:t>
            </a:r>
            <a:r>
              <a:rPr lang="en-US" sz="1800" dirty="0">
                <a:sym typeface="Wingdings" panose="05000000000000000000" pitchFamily="2" charset="2"/>
              </a:rPr>
              <a:t> file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ym typeface="Wingdings" panose="05000000000000000000" pitchFamily="2" charset="2"/>
              </a:rPr>
              <a:t>Satu </a:t>
            </a:r>
            <a:r>
              <a:rPr lang="en-US" sz="2000" dirty="0" err="1">
                <a:sym typeface="Wingdings" panose="05000000000000000000" pitchFamily="2" charset="2"/>
              </a:rPr>
              <a:t>fungsi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hanya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memiliki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satu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tugas</a:t>
            </a:r>
            <a:r>
              <a:rPr lang="en-US" sz="2000" dirty="0">
                <a:sym typeface="Wingdings" panose="05000000000000000000" pitchFamily="2" charset="2"/>
              </a:rPr>
              <a:t>/</a:t>
            </a:r>
            <a:r>
              <a:rPr lang="en-US" sz="2000" dirty="0" err="1">
                <a:sym typeface="Wingdings" panose="05000000000000000000" pitchFamily="2" charset="2"/>
              </a:rPr>
              <a:t>kegunaan</a:t>
            </a:r>
            <a:r>
              <a:rPr lang="en-US" sz="2000" dirty="0">
                <a:sym typeface="Wingdings" panose="05000000000000000000" pitchFamily="2" charset="2"/>
              </a:rPr>
              <a:t> yang </a:t>
            </a:r>
            <a:r>
              <a:rPr lang="en-US" sz="2000" dirty="0" err="1">
                <a:sym typeface="Wingdings" panose="05000000000000000000" pitchFamily="2" charset="2"/>
              </a:rPr>
              <a:t>unik</a:t>
            </a:r>
            <a:endParaRPr lang="en-US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2859314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>
          <a:xfrm>
            <a:off x="303339" y="550546"/>
            <a:ext cx="8537321" cy="47958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#include&lt;stdio.h&gt;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hai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(“Hai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apa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kabar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?\n”);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hello() {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(“Hi, how are you?\n”);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main(){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hai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hello();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hai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hello();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hai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2" name="Rectangle 1"/>
          <p:cNvSpPr/>
          <p:nvPr/>
        </p:nvSpPr>
        <p:spPr>
          <a:xfrm>
            <a:off x="4932040" y="3930228"/>
            <a:ext cx="31369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latin typeface="Verdana Pro" panose="020B0604030504040204" pitchFamily="34" charset="0"/>
              </a:rPr>
              <a:t>Hai </a:t>
            </a:r>
            <a:r>
              <a:rPr lang="en-US" sz="2000" dirty="0" err="1">
                <a:latin typeface="Verdana Pro" panose="020B0604030504040204" pitchFamily="34" charset="0"/>
              </a:rPr>
              <a:t>apa</a:t>
            </a:r>
            <a:r>
              <a:rPr lang="en-US" sz="2000" dirty="0">
                <a:latin typeface="Verdana Pro" panose="020B0604030504040204" pitchFamily="34" charset="0"/>
              </a:rPr>
              <a:t> </a:t>
            </a:r>
            <a:r>
              <a:rPr lang="en-US" sz="2000" dirty="0" err="1">
                <a:latin typeface="Verdana Pro" panose="020B0604030504040204" pitchFamily="34" charset="0"/>
              </a:rPr>
              <a:t>kabar</a:t>
            </a:r>
            <a:r>
              <a:rPr lang="en-US" sz="2000" dirty="0">
                <a:latin typeface="Verdana Pro" panose="020B0604030504040204" pitchFamily="34" charset="0"/>
              </a:rPr>
              <a:t>?</a:t>
            </a:r>
            <a:br>
              <a:rPr lang="en-US" sz="2000" dirty="0">
                <a:latin typeface="Verdana Pro" panose="020B0604030504040204" pitchFamily="34" charset="0"/>
              </a:rPr>
            </a:br>
            <a:r>
              <a:rPr lang="en-US" sz="2000" dirty="0">
                <a:latin typeface="Verdana Pro" panose="020B0604030504040204" pitchFamily="34" charset="0"/>
              </a:rPr>
              <a:t>Hi, how are you?</a:t>
            </a:r>
            <a:br>
              <a:rPr lang="en-US" sz="2000" dirty="0">
                <a:latin typeface="Verdana Pro" panose="020B0604030504040204" pitchFamily="34" charset="0"/>
              </a:rPr>
            </a:br>
            <a:r>
              <a:rPr lang="en-US" sz="2000" dirty="0">
                <a:latin typeface="Verdana Pro" panose="020B0604030504040204" pitchFamily="34" charset="0"/>
              </a:rPr>
              <a:t>Hai </a:t>
            </a:r>
            <a:r>
              <a:rPr lang="en-US" sz="2000" dirty="0" err="1">
                <a:latin typeface="Verdana Pro" panose="020B0604030504040204" pitchFamily="34" charset="0"/>
              </a:rPr>
              <a:t>apa</a:t>
            </a:r>
            <a:r>
              <a:rPr lang="en-US" sz="2000" dirty="0">
                <a:latin typeface="Verdana Pro" panose="020B0604030504040204" pitchFamily="34" charset="0"/>
              </a:rPr>
              <a:t> </a:t>
            </a:r>
            <a:r>
              <a:rPr lang="en-US" sz="2000" dirty="0" err="1">
                <a:latin typeface="Verdana Pro" panose="020B0604030504040204" pitchFamily="34" charset="0"/>
              </a:rPr>
              <a:t>kabar</a:t>
            </a:r>
            <a:r>
              <a:rPr lang="en-US" sz="2000" dirty="0">
                <a:latin typeface="Verdana Pro" panose="020B0604030504040204" pitchFamily="34" charset="0"/>
              </a:rPr>
              <a:t>?</a:t>
            </a:r>
            <a:br>
              <a:rPr lang="en-US" sz="2000" dirty="0">
                <a:latin typeface="Verdana Pro" panose="020B0604030504040204" pitchFamily="34" charset="0"/>
              </a:rPr>
            </a:br>
            <a:r>
              <a:rPr lang="en-US" sz="2000" dirty="0">
                <a:latin typeface="Verdana Pro" panose="020B0604030504040204" pitchFamily="34" charset="0"/>
              </a:rPr>
              <a:t>Hi, how are you?</a:t>
            </a:r>
            <a:br>
              <a:rPr lang="en-US" sz="2000" dirty="0">
                <a:latin typeface="Verdana Pro" panose="020B0604030504040204" pitchFamily="34" charset="0"/>
              </a:rPr>
            </a:br>
            <a:r>
              <a:rPr lang="en-US" sz="2000" dirty="0">
                <a:latin typeface="Verdana Pro" panose="020B0604030504040204" pitchFamily="34" charset="0"/>
              </a:rPr>
              <a:t>Hai </a:t>
            </a:r>
            <a:r>
              <a:rPr lang="en-US" sz="2000" dirty="0" err="1">
                <a:latin typeface="Verdana Pro" panose="020B0604030504040204" pitchFamily="34" charset="0"/>
              </a:rPr>
              <a:t>apa</a:t>
            </a:r>
            <a:r>
              <a:rPr lang="en-US" sz="2000" dirty="0">
                <a:latin typeface="Verdana Pro" panose="020B0604030504040204" pitchFamily="34" charset="0"/>
              </a:rPr>
              <a:t> </a:t>
            </a:r>
            <a:r>
              <a:rPr lang="en-US" sz="2000" dirty="0" err="1">
                <a:latin typeface="Verdana Pro" panose="020B0604030504040204" pitchFamily="34" charset="0"/>
              </a:rPr>
              <a:t>kabar</a:t>
            </a:r>
            <a:r>
              <a:rPr lang="en-US" sz="2000" dirty="0">
                <a:latin typeface="Verdana Pro" panose="020B0604030504040204" pitchFamily="34" charset="0"/>
              </a:rPr>
              <a:t>?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339752" y="4745836"/>
            <a:ext cx="2336800" cy="1270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926005"/>
      </p:ext>
    </p:extLst>
  </p:cSld>
  <p:clrMapOvr>
    <a:masterClrMapping/>
  </p:clrMapOvr>
  <p:transition spd="slow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err="1"/>
              <a:t>Buatlah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menghitung</a:t>
            </a:r>
            <a:r>
              <a:rPr lang="en-US" sz="1800" dirty="0"/>
              <a:t> </a:t>
            </a:r>
            <a:r>
              <a:rPr lang="en-US" sz="1800" dirty="0" err="1"/>
              <a:t>harga</a:t>
            </a:r>
            <a:r>
              <a:rPr lang="en-US" sz="1800" dirty="0"/>
              <a:t> </a:t>
            </a:r>
            <a:r>
              <a:rPr lang="en-US" sz="1800" dirty="0" err="1"/>
              <a:t>beli</a:t>
            </a:r>
            <a:r>
              <a:rPr lang="en-US" sz="1800" dirty="0"/>
              <a:t>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diketahui</a:t>
            </a:r>
            <a:r>
              <a:rPr lang="en-US" sz="1800" dirty="0"/>
              <a:t> </a:t>
            </a:r>
            <a:r>
              <a:rPr lang="en-US" sz="1800" dirty="0" err="1"/>
              <a:t>harga</a:t>
            </a:r>
            <a:r>
              <a:rPr lang="en-US" sz="1800" dirty="0"/>
              <a:t> </a:t>
            </a:r>
            <a:r>
              <a:rPr lang="en-US" sz="1800" dirty="0" err="1"/>
              <a:t>jual</a:t>
            </a:r>
            <a:r>
              <a:rPr lang="en-US" sz="1800" dirty="0"/>
              <a:t> dan </a:t>
            </a:r>
            <a:r>
              <a:rPr lang="en-US" sz="1800" dirty="0" err="1"/>
              <a:t>keuntungannya</a:t>
            </a:r>
            <a:r>
              <a:rPr lang="en-US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 err="1"/>
              <a:t>Contoh</a:t>
            </a:r>
            <a:r>
              <a:rPr lang="en-US" sz="1800" dirty="0"/>
              <a:t>:</a:t>
            </a:r>
          </a:p>
          <a:p>
            <a:pPr marL="625475" lvl="1" indent="-134938">
              <a:lnSpc>
                <a:spcPct val="150000"/>
              </a:lnSpc>
              <a:tabLst>
                <a:tab pos="358775" algn="l"/>
              </a:tabLst>
            </a:pPr>
            <a:r>
              <a:rPr lang="en-GB" sz="1600" dirty="0"/>
              <a:t>Santi </a:t>
            </a:r>
            <a:r>
              <a:rPr lang="en-GB" sz="1600" dirty="0" err="1"/>
              <a:t>menjual</a:t>
            </a:r>
            <a:r>
              <a:rPr lang="en-GB" sz="1600" dirty="0"/>
              <a:t> </a:t>
            </a:r>
            <a:r>
              <a:rPr lang="en-GB" sz="1600" dirty="0" err="1"/>
              <a:t>sepedanya</a:t>
            </a:r>
            <a:r>
              <a:rPr lang="en-GB" sz="1600" dirty="0"/>
              <a:t> </a:t>
            </a:r>
            <a:r>
              <a:rPr lang="en-GB" sz="1600" dirty="0" err="1"/>
              <a:t>seharga</a:t>
            </a:r>
            <a:r>
              <a:rPr lang="en-GB" sz="1600" dirty="0"/>
              <a:t>  Rp. 525.000,00. Jika </a:t>
            </a:r>
            <a:r>
              <a:rPr lang="en-GB" sz="1600" dirty="0" err="1"/>
              <a:t>ia</a:t>
            </a:r>
            <a:r>
              <a:rPr lang="en-GB" sz="1600" dirty="0"/>
              <a:t> </a:t>
            </a:r>
            <a:r>
              <a:rPr lang="en-GB" sz="1600" dirty="0" err="1"/>
              <a:t>mendapat</a:t>
            </a:r>
            <a:r>
              <a:rPr lang="en-GB" sz="1600" dirty="0"/>
              <a:t> </a:t>
            </a:r>
            <a:r>
              <a:rPr lang="en-GB" sz="1600" dirty="0" err="1"/>
              <a:t>keuntungan</a:t>
            </a:r>
            <a:r>
              <a:rPr lang="en-GB" sz="1600" dirty="0"/>
              <a:t> 5 %, </a:t>
            </a:r>
            <a:r>
              <a:rPr lang="en-GB" sz="1600" dirty="0" err="1"/>
              <a:t>berapakah</a:t>
            </a:r>
            <a:r>
              <a:rPr lang="en-GB" sz="1600" dirty="0"/>
              <a:t> </a:t>
            </a:r>
            <a:r>
              <a:rPr lang="en-GB" sz="1600" dirty="0" err="1"/>
              <a:t>harga</a:t>
            </a:r>
            <a:r>
              <a:rPr lang="en-GB" sz="1600" dirty="0"/>
              <a:t> </a:t>
            </a:r>
            <a:r>
              <a:rPr lang="en-GB" sz="1600" dirty="0" err="1"/>
              <a:t>beli</a:t>
            </a:r>
            <a:r>
              <a:rPr lang="en-GB" sz="1600" dirty="0"/>
              <a:t> </a:t>
            </a:r>
            <a:r>
              <a:rPr lang="en-GB" sz="1600" dirty="0" err="1"/>
              <a:t>sepedanya</a:t>
            </a:r>
            <a:r>
              <a:rPr lang="en-GB" sz="1600" dirty="0"/>
              <a:t>?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Input: </a:t>
            </a:r>
            <a:r>
              <a:rPr lang="en-US" sz="2000" dirty="0" err="1"/>
              <a:t>harga</a:t>
            </a:r>
            <a:r>
              <a:rPr lang="en-US" sz="2000" dirty="0"/>
              <a:t> </a:t>
            </a:r>
            <a:r>
              <a:rPr lang="en-US" sz="2000" dirty="0" err="1"/>
              <a:t>jual</a:t>
            </a:r>
            <a:r>
              <a:rPr lang="en-US" sz="2000" dirty="0"/>
              <a:t> dan </a:t>
            </a:r>
            <a:r>
              <a:rPr lang="en-US" sz="2000" dirty="0" err="1"/>
              <a:t>keuntungan</a:t>
            </a:r>
            <a:r>
              <a:rPr lang="en-US" sz="2000" dirty="0"/>
              <a:t> (%)</a:t>
            </a:r>
          </a:p>
          <a:p>
            <a:r>
              <a:rPr lang="en-US" sz="1800" dirty="0"/>
              <a:t>Proses :</a:t>
            </a:r>
            <a:r>
              <a:rPr lang="en-US" sz="1600" dirty="0"/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hrgbeli</a:t>
            </a:r>
            <a:r>
              <a:rPr lang="en-US" sz="2000" b="1" dirty="0">
                <a:solidFill>
                  <a:srgbClr val="00B050"/>
                </a:solidFill>
              </a:rPr>
              <a:t> = %</a:t>
            </a:r>
            <a:r>
              <a:rPr lang="en-US" sz="2000" b="1" dirty="0" err="1">
                <a:solidFill>
                  <a:srgbClr val="00B050"/>
                </a:solidFill>
              </a:rPr>
              <a:t>untung</a:t>
            </a:r>
            <a:r>
              <a:rPr lang="en-US" sz="2000" b="1" dirty="0">
                <a:solidFill>
                  <a:srgbClr val="00B050"/>
                </a:solidFill>
              </a:rPr>
              <a:t> * </a:t>
            </a:r>
            <a:r>
              <a:rPr lang="en-US" sz="2000" b="1" dirty="0" err="1">
                <a:solidFill>
                  <a:srgbClr val="00B050"/>
                </a:solidFill>
              </a:rPr>
              <a:t>hrgjual</a:t>
            </a:r>
            <a:r>
              <a:rPr lang="en-US" sz="2000" b="1" dirty="0">
                <a:solidFill>
                  <a:srgbClr val="00B050"/>
                </a:solidFill>
              </a:rPr>
              <a:t> / (1+ %</a:t>
            </a:r>
            <a:r>
              <a:rPr lang="en-US" sz="2000" b="1" dirty="0" err="1">
                <a:solidFill>
                  <a:srgbClr val="00B050"/>
                </a:solidFill>
              </a:rPr>
              <a:t>untung</a:t>
            </a:r>
            <a:r>
              <a:rPr lang="en-US" sz="2000" b="1" dirty="0">
                <a:solidFill>
                  <a:srgbClr val="00B050"/>
                </a:solidFill>
              </a:rPr>
              <a:t>)</a:t>
            </a:r>
          </a:p>
          <a:p>
            <a:r>
              <a:rPr lang="en-US" sz="1600" dirty="0"/>
              <a:t>Out</a:t>
            </a:r>
            <a:r>
              <a:rPr lang="en-US" sz="1800" dirty="0"/>
              <a:t>put: </a:t>
            </a:r>
            <a:r>
              <a:rPr lang="en-US" sz="1800" dirty="0" err="1"/>
              <a:t>harga</a:t>
            </a:r>
            <a:r>
              <a:rPr lang="en-US" sz="1800" dirty="0"/>
              <a:t> </a:t>
            </a:r>
            <a:r>
              <a:rPr lang="en-US" sz="1800" dirty="0" err="1"/>
              <a:t>beli</a:t>
            </a:r>
            <a:endParaRPr lang="en-GB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44888" y="6356350"/>
            <a:ext cx="5599112" cy="365125"/>
          </a:xfrm>
        </p:spPr>
        <p:txBody>
          <a:bodyPr/>
          <a:lstStyle/>
          <a:p>
            <a:r>
              <a:rPr lang="en-US"/>
              <a:t>Antonius Rachmat C</a:t>
            </a:r>
          </a:p>
        </p:txBody>
      </p:sp>
    </p:spTree>
    <p:extLst>
      <p:ext uri="{BB962C8B-B14F-4D97-AF65-F5344CB8AC3E}">
        <p14:creationId xmlns:p14="http://schemas.microsoft.com/office/powerpoint/2010/main" val="3078491290"/>
      </p:ext>
    </p:extLst>
  </p:cSld>
  <p:clrMapOvr>
    <a:masterClrMapping/>
  </p:clrMapOvr>
  <p:transition spd="slow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Output: 25000</a:t>
            </a:r>
            <a:endParaRPr lang="en-GB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/>
          <a:stretch/>
        </p:blipFill>
        <p:spPr>
          <a:xfrm>
            <a:off x="467544" y="1484784"/>
            <a:ext cx="8232549" cy="453650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44888" y="6356350"/>
            <a:ext cx="5599112" cy="365125"/>
          </a:xfrm>
        </p:spPr>
        <p:txBody>
          <a:bodyPr/>
          <a:lstStyle/>
          <a:p>
            <a:r>
              <a:rPr lang="en-US"/>
              <a:t>Antonius Rachmat C</a:t>
            </a:r>
          </a:p>
        </p:txBody>
      </p:sp>
    </p:spTree>
    <p:extLst>
      <p:ext uri="{BB962C8B-B14F-4D97-AF65-F5344CB8AC3E}">
        <p14:creationId xmlns:p14="http://schemas.microsoft.com/office/powerpoint/2010/main" val="1338802265"/>
      </p:ext>
    </p:extLst>
  </p:cSld>
  <p:clrMapOvr>
    <a:masterClrMapping/>
  </p:clrMapOvr>
  <p:transition spd="slow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9DCAE9-52D6-48A9-A9A8-15B7108C9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512676"/>
            <a:ext cx="5832648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75817"/>
      </p:ext>
    </p:extLst>
  </p:cSld>
  <p:clrMapOvr>
    <a:masterClrMapping/>
  </p:clrMapOvr>
  <p:transition spd="slow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8413-AB92-4793-B60C-BF44D36B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22467-C0FB-411C-88BB-80CFB0644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Bahan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awal</a:t>
            </a:r>
            <a:r>
              <a:rPr lang="en-US" sz="2800" dirty="0"/>
              <a:t> </a:t>
            </a:r>
            <a:r>
              <a:rPr lang="en-US" sz="2800" dirty="0" err="1"/>
              <a:t>sampai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materi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endParaRPr lang="en-US" sz="2800" dirty="0"/>
          </a:p>
          <a:p>
            <a:r>
              <a:rPr lang="en-US" sz="2800" dirty="0"/>
              <a:t>Bahasa </a:t>
            </a:r>
            <a:r>
              <a:rPr lang="en-US" sz="2800" dirty="0" err="1"/>
              <a:t>pemrograman</a:t>
            </a:r>
            <a:r>
              <a:rPr lang="en-US" sz="2800" dirty="0"/>
              <a:t> Python dan C</a:t>
            </a:r>
          </a:p>
        </p:txBody>
      </p:sp>
    </p:spTree>
    <p:extLst>
      <p:ext uri="{BB962C8B-B14F-4D97-AF65-F5344CB8AC3E}">
        <p14:creationId xmlns:p14="http://schemas.microsoft.com/office/powerpoint/2010/main" val="2565411391"/>
      </p:ext>
    </p:extLst>
  </p:cSld>
  <p:clrMapOvr>
    <a:masterClrMapping/>
  </p:clrMapOvr>
  <p:transition spd="slow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50BF2A-E0A3-4658-B426-8FD5CFD857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060CF9CB-F7DA-480D-879D-682E0711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4797152"/>
            <a:ext cx="7664860" cy="1241491"/>
          </a:xfrm>
        </p:spPr>
        <p:txBody>
          <a:bodyPr/>
          <a:lstStyle/>
          <a:p>
            <a:pPr algn="r"/>
            <a:r>
              <a:rPr lang="nl-NL" sz="2699" b="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Minggu Depan</a:t>
            </a:r>
            <a:br>
              <a:rPr lang="nl-NL" sz="2699" b="0" dirty="0">
                <a:solidFill>
                  <a:schemeClr val="bg2">
                    <a:lumMod val="90000"/>
                    <a:lumOff val="10000"/>
                  </a:schemeClr>
                </a:solidFill>
              </a:rPr>
            </a:br>
            <a:r>
              <a:rPr lang="nl-NL" sz="2000" b="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08 – Perulangan</a:t>
            </a:r>
            <a:br>
              <a:rPr lang="nl-NL" sz="2000" b="0" dirty="0">
                <a:solidFill>
                  <a:schemeClr val="bg2">
                    <a:lumMod val="90000"/>
                    <a:lumOff val="10000"/>
                  </a:schemeClr>
                </a:solidFill>
              </a:rPr>
            </a:br>
            <a:endParaRPr lang="nl-NL" sz="2699" b="0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050" name="Picture 2" descr="6 Ciri Algoritma Pemrograman - Dicoding Blog">
            <a:extLst>
              <a:ext uri="{FF2B5EF4-FFF2-40B4-BE49-F238E27FC236}">
                <a16:creationId xmlns:a16="http://schemas.microsoft.com/office/drawing/2014/main" id="{87711407-1698-42C7-8F59-9D4737C50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452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85507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body" orient="vert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pendekatan</a:t>
            </a:r>
            <a:r>
              <a:rPr lang="en-US" sz="2000" dirty="0"/>
              <a:t> </a:t>
            </a:r>
            <a:r>
              <a:rPr lang="en-US" sz="2000" i="1" dirty="0"/>
              <a:t>top-down</a:t>
            </a:r>
            <a:r>
              <a:rPr lang="en-US" sz="2000" dirty="0"/>
              <a:t> dan </a:t>
            </a:r>
            <a:r>
              <a:rPr lang="en-US" sz="2000" i="1" dirty="0"/>
              <a:t>divide-and-conquer</a:t>
            </a:r>
            <a:r>
              <a:rPr lang="en-US" sz="2000" dirty="0"/>
              <a:t>: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800" b="1" dirty="0">
                <a:solidFill>
                  <a:srgbClr val="00B050"/>
                </a:solidFill>
              </a:rPr>
              <a:t>Top-down</a:t>
            </a:r>
            <a:r>
              <a:rPr lang="en-US" sz="1800" dirty="0">
                <a:solidFill>
                  <a:srgbClr val="00B050"/>
                </a:solidFill>
              </a:rPr>
              <a:t>:</a:t>
            </a:r>
            <a:r>
              <a:rPr lang="en-US" sz="1800" dirty="0"/>
              <a:t> </a:t>
            </a:r>
            <a:r>
              <a:rPr lang="en-US" sz="1800" dirty="0" err="1"/>
              <a:t>penelusuran</a:t>
            </a:r>
            <a:r>
              <a:rPr lang="en-US" sz="1800" dirty="0"/>
              <a:t> program </a:t>
            </a:r>
            <a:r>
              <a:rPr lang="en-US" sz="1800" dirty="0" err="1"/>
              <a:t>mudah</a:t>
            </a:r>
            <a:endParaRPr lang="en-US" sz="1800" dirty="0"/>
          </a:p>
          <a:p>
            <a:pPr lvl="1" eaLnBrk="1" hangingPunct="1">
              <a:lnSpc>
                <a:spcPct val="100000"/>
              </a:lnSpc>
            </a:pPr>
            <a:r>
              <a:rPr lang="en-US" sz="1800" b="1" dirty="0">
                <a:solidFill>
                  <a:srgbClr val="00B050"/>
                </a:solidFill>
              </a:rPr>
              <a:t>Divide-and-conquer</a:t>
            </a:r>
            <a:r>
              <a:rPr lang="en-US" sz="1800" dirty="0">
                <a:solidFill>
                  <a:srgbClr val="00B050"/>
                </a:solidFill>
              </a:rPr>
              <a:t>: </a:t>
            </a:r>
            <a:r>
              <a:rPr lang="en-US" sz="1800" dirty="0"/>
              <a:t>program </a:t>
            </a:r>
            <a:r>
              <a:rPr lang="en-US" sz="1800" dirty="0" err="1"/>
              <a:t>besar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dipisah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program-program </a:t>
            </a:r>
            <a:r>
              <a:rPr lang="en-US" sz="1800" dirty="0" err="1"/>
              <a:t>kecil</a:t>
            </a:r>
            <a:r>
              <a:rPr lang="en-US" sz="1800" dirty="0"/>
              <a:t>.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dirty="0"/>
              <a:t>Kode program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pendek</a:t>
            </a:r>
            <a:r>
              <a:rPr lang="en-US" sz="2000" dirty="0"/>
              <a:t>,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dibaca</a:t>
            </a:r>
            <a:r>
              <a:rPr lang="en-US" sz="2000" dirty="0"/>
              <a:t>, dan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dipahami</a:t>
            </a:r>
            <a:endParaRPr lang="en-US" sz="2000" dirty="0"/>
          </a:p>
          <a:p>
            <a:pPr eaLnBrk="1" hangingPunct="1">
              <a:lnSpc>
                <a:spcPct val="100000"/>
              </a:lnSpc>
            </a:pPr>
            <a:r>
              <a:rPr lang="en-US" sz="2000" dirty="0"/>
              <a:t>Program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dikerjakan</a:t>
            </a:r>
            <a:r>
              <a:rPr lang="en-US" sz="2000" dirty="0"/>
              <a:t> oleh </a:t>
            </a:r>
            <a:r>
              <a:rPr lang="en-US" sz="2000" dirty="0" err="1"/>
              <a:t>beberapa</a:t>
            </a:r>
            <a:r>
              <a:rPr lang="en-US" sz="2000" dirty="0"/>
              <a:t> orang </a:t>
            </a:r>
            <a:r>
              <a:rPr lang="en-US" sz="2000" dirty="0" err="1"/>
              <a:t>sehingga</a:t>
            </a:r>
            <a:r>
              <a:rPr lang="en-US" sz="2000" dirty="0"/>
              <a:t> program </a:t>
            </a:r>
            <a:r>
              <a:rPr lang="en-US" sz="2000" dirty="0" err="1"/>
              <a:t>cepat</a:t>
            </a:r>
            <a:r>
              <a:rPr lang="en-US" sz="2000" dirty="0"/>
              <a:t> </a:t>
            </a:r>
            <a:r>
              <a:rPr lang="en-US" sz="2000" dirty="0" err="1"/>
              <a:t>selesai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koordinasi</a:t>
            </a:r>
            <a:r>
              <a:rPr lang="en-US" sz="2000" dirty="0"/>
              <a:t> yang </a:t>
            </a:r>
            <a:r>
              <a:rPr lang="en-US" sz="2000" dirty="0" err="1"/>
              <a:t>mudah</a:t>
            </a:r>
            <a:r>
              <a:rPr lang="en-US" sz="2000" dirty="0"/>
              <a:t>.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mencari</a:t>
            </a:r>
            <a:r>
              <a:rPr lang="en-US" sz="2000" dirty="0"/>
              <a:t> </a:t>
            </a:r>
            <a:r>
              <a:rPr lang="en-US" sz="2000" dirty="0" err="1"/>
              <a:t>kesalahan-kesalahan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alur</a:t>
            </a:r>
            <a:r>
              <a:rPr lang="en-US" sz="2000" dirty="0"/>
              <a:t> </a:t>
            </a:r>
            <a:r>
              <a:rPr lang="en-US" sz="2000" dirty="0" err="1"/>
              <a:t>logika</a:t>
            </a:r>
            <a:r>
              <a:rPr lang="en-US" sz="2000" dirty="0"/>
              <a:t> </a:t>
            </a:r>
            <a:r>
              <a:rPr lang="en-US" sz="2000" dirty="0" err="1"/>
              <a:t>jelas</a:t>
            </a:r>
            <a:r>
              <a:rPr lang="en-US" sz="2000" dirty="0"/>
              <a:t> dan </a:t>
            </a:r>
            <a:r>
              <a:rPr lang="en-US" sz="2000" dirty="0" err="1"/>
              <a:t>sederhana</a:t>
            </a:r>
            <a:r>
              <a:rPr lang="en-US" sz="2000" dirty="0"/>
              <a:t> 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dirty="0" err="1"/>
              <a:t>Kesalahan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dilokalisasi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modul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.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dirty="0" err="1"/>
              <a:t>Modifikasi</a:t>
            </a:r>
            <a:r>
              <a:rPr lang="en-US" sz="2000" dirty="0"/>
              <a:t> program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pada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modul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</a:t>
            </a:r>
            <a:r>
              <a:rPr lang="en-US" sz="2000" dirty="0" err="1"/>
              <a:t>tanpa</a:t>
            </a:r>
            <a:r>
              <a:rPr lang="en-US" sz="2000" dirty="0"/>
              <a:t> </a:t>
            </a:r>
            <a:r>
              <a:rPr lang="en-US" sz="2000" dirty="0" err="1"/>
              <a:t>mengganggu</a:t>
            </a:r>
            <a:r>
              <a:rPr lang="en-US" sz="2000" dirty="0"/>
              <a:t> program </a:t>
            </a:r>
            <a:r>
              <a:rPr lang="en-US" sz="2000" dirty="0" err="1"/>
              <a:t>keseluruhan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75636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5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5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Keuntungan Fungsi (2)</a:t>
            </a: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body" orient="vert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v-SE" sz="2000" dirty="0"/>
              <a:t>Fungsi – fungsi menjadikan program mempunyai struktur yang jelas. </a:t>
            </a:r>
          </a:p>
          <a:p>
            <a:pPr lvl="1" eaLnBrk="1" hangingPunct="1">
              <a:lnSpc>
                <a:spcPct val="90000"/>
              </a:lnSpc>
            </a:pPr>
            <a:r>
              <a:rPr lang="sv-SE" sz="1800" dirty="0"/>
              <a:t>Dengan memisahkan langkah – langkah detail ke satu atau lebih  fungsi – fungsi, maka fungsi utama (</a:t>
            </a:r>
            <a:r>
              <a:rPr lang="sv-SE" sz="1800" b="1" dirty="0"/>
              <a:t>main</a:t>
            </a:r>
            <a:r>
              <a:rPr lang="sv-SE" sz="1800" dirty="0"/>
              <a:t>) akan menjadi lebih pendek, jelas dan mudah dimengerti.</a:t>
            </a:r>
          </a:p>
          <a:p>
            <a:pPr eaLnBrk="1" hangingPunct="1">
              <a:lnSpc>
                <a:spcPct val="90000"/>
              </a:lnSpc>
            </a:pPr>
            <a:r>
              <a:rPr lang="sv-SE" sz="2000" dirty="0"/>
              <a:t>Fungsi –fungsi digunakan untuk menghindari penulisan program yang sama yang ditulis secara berulang – ulang. </a:t>
            </a:r>
            <a:endParaRPr lang="id-ID" sz="2000" dirty="0"/>
          </a:p>
          <a:p>
            <a:pPr lvl="1" eaLnBrk="1" hangingPunct="1">
              <a:lnSpc>
                <a:spcPct val="90000"/>
              </a:lnSpc>
            </a:pPr>
            <a:r>
              <a:rPr lang="sv-SE" sz="1600" dirty="0"/>
              <a:t>Langkah – langkah tersebut dapat dituliskan sekali saja secara terpisah dalam bentuk fungsi. </a:t>
            </a:r>
            <a:endParaRPr lang="id-ID" sz="1600" dirty="0"/>
          </a:p>
          <a:p>
            <a:pPr lvl="1" eaLnBrk="1" hangingPunct="1">
              <a:lnSpc>
                <a:spcPct val="90000"/>
              </a:lnSpc>
            </a:pPr>
            <a:r>
              <a:rPr lang="sv-SE" sz="1600" dirty="0"/>
              <a:t>Selanjutnya bagian program yang membutuhkan langkah – langkah ini tidak perlu selalu menuliskannya, tidak cukup memanggil fungsi tersebut.</a:t>
            </a:r>
            <a:endParaRPr lang="en-US" sz="1600" dirty="0"/>
          </a:p>
          <a:p>
            <a:pPr eaLnBrk="1" hangingPunct="1">
              <a:lnSpc>
                <a:spcPct val="90000"/>
              </a:lnSpc>
            </a:pPr>
            <a:r>
              <a:rPr lang="en-US" sz="2000" dirty="0" err="1"/>
              <a:t>Mempermudah</a:t>
            </a:r>
            <a:r>
              <a:rPr lang="en-US" sz="2000" dirty="0"/>
              <a:t> </a:t>
            </a:r>
            <a:r>
              <a:rPr lang="en-US" sz="2000" dirty="0" err="1"/>
              <a:t>dokumentasi</a:t>
            </a:r>
            <a:r>
              <a:rPr lang="en-US" sz="2000" dirty="0"/>
              <a:t>.</a:t>
            </a:r>
            <a:endParaRPr lang="en-US" sz="2000" i="1" dirty="0"/>
          </a:p>
          <a:p>
            <a:pPr eaLnBrk="1" hangingPunct="1">
              <a:lnSpc>
                <a:spcPct val="90000"/>
              </a:lnSpc>
            </a:pPr>
            <a:r>
              <a:rPr lang="en-US" sz="2000" b="1" i="1" dirty="0">
                <a:solidFill>
                  <a:srgbClr val="00B050"/>
                </a:solidFill>
              </a:rPr>
              <a:t>Reusability</a:t>
            </a:r>
            <a:r>
              <a:rPr lang="en-US" sz="2000" dirty="0"/>
              <a:t>: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kembali</a:t>
            </a:r>
            <a:r>
              <a:rPr lang="en-US" sz="2000" dirty="0"/>
              <a:t> oleh program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lain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09199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Sifat-</a:t>
            </a:r>
            <a:r>
              <a:rPr lang="en-US" sz="3200" dirty="0" err="1"/>
              <a:t>sifat</a:t>
            </a:r>
            <a:r>
              <a:rPr lang="en-US" sz="3200" dirty="0"/>
              <a:t> </a:t>
            </a:r>
            <a:r>
              <a:rPr lang="en-US" sz="3200" dirty="0" err="1"/>
              <a:t>fungsi</a:t>
            </a:r>
            <a:r>
              <a:rPr lang="id-ID" sz="3200" dirty="0"/>
              <a:t> yang baik</a:t>
            </a:r>
            <a:endParaRPr lang="en-US" sz="3200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609600" indent="-250825" eaLnBrk="1" hangingPunct="1">
              <a:lnSpc>
                <a:spcPct val="150000"/>
              </a:lnSpc>
            </a:pPr>
            <a:r>
              <a:rPr lang="sv-SE" sz="2000" dirty="0"/>
              <a:t>Nilai </a:t>
            </a:r>
            <a:r>
              <a:rPr lang="sv-SE" sz="2000" b="1" i="1" dirty="0">
                <a:solidFill>
                  <a:srgbClr val="00B050"/>
                </a:solidFill>
              </a:rPr>
              <a:t>fan-in</a:t>
            </a:r>
            <a:r>
              <a:rPr lang="sv-SE" sz="2000" dirty="0">
                <a:solidFill>
                  <a:srgbClr val="00B050"/>
                </a:solidFill>
              </a:rPr>
              <a:t> </a:t>
            </a:r>
            <a:r>
              <a:rPr lang="sv-SE" sz="2000" dirty="0"/>
              <a:t>tinggi, artinya semakin sering suatu modul dipanggil oleh pengguna semakin tinggi nilai fan-in</a:t>
            </a:r>
            <a:endParaRPr lang="en-US" sz="2000" b="1" dirty="0"/>
          </a:p>
          <a:p>
            <a:pPr marL="609600" indent="-250825" eaLnBrk="1" hangingPunct="1">
              <a:lnSpc>
                <a:spcPct val="150000"/>
              </a:lnSpc>
            </a:pPr>
            <a:r>
              <a:rPr lang="en-US" sz="2000" dirty="0"/>
              <a:t>Nilai </a:t>
            </a:r>
            <a:r>
              <a:rPr lang="id-ID" sz="2000" b="1" i="1" dirty="0">
                <a:solidFill>
                  <a:srgbClr val="00B050"/>
                </a:solidFill>
              </a:rPr>
              <a:t>f</a:t>
            </a:r>
            <a:r>
              <a:rPr lang="en-US" sz="2000" b="1" i="1" dirty="0">
                <a:solidFill>
                  <a:srgbClr val="00B050"/>
                </a:solidFill>
              </a:rPr>
              <a:t>an-out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/>
              <a:t>rendah</a:t>
            </a:r>
            <a:r>
              <a:rPr lang="en-US" sz="2000" dirty="0"/>
              <a:t>, </a:t>
            </a:r>
            <a:r>
              <a:rPr lang="en-US" sz="2000" dirty="0" err="1"/>
              <a:t>artinya</a:t>
            </a:r>
            <a:r>
              <a:rPr lang="en-US" sz="2000" dirty="0"/>
              <a:t> </a:t>
            </a:r>
            <a:r>
              <a:rPr lang="en-US" sz="2000" dirty="0" err="1"/>
              <a:t>semakin</a:t>
            </a:r>
            <a:r>
              <a:rPr lang="en-US" sz="2000" dirty="0"/>
              <a:t> </a:t>
            </a:r>
            <a:r>
              <a:rPr lang="en-US" sz="2000" dirty="0" err="1"/>
              <a:t>spesifik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modul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semakin</a:t>
            </a:r>
            <a:r>
              <a:rPr lang="en-US" sz="2000" dirty="0"/>
              <a:t> </a:t>
            </a:r>
            <a:r>
              <a:rPr lang="en-US" sz="2000" dirty="0" err="1"/>
              <a:t>rendah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fan-out</a:t>
            </a:r>
          </a:p>
          <a:p>
            <a:pPr marL="609600" indent="-250825" eaLnBrk="1" hangingPunct="1">
              <a:lnSpc>
                <a:spcPct val="150000"/>
              </a:lnSpc>
            </a:pP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rgbClr val="00B050"/>
                </a:solidFill>
              </a:rPr>
              <a:t>self-contained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: </a:t>
            </a:r>
            <a:r>
              <a:rPr lang="en-US" sz="2000" dirty="0" err="1"/>
              <a:t>artinya</a:t>
            </a:r>
            <a:r>
              <a:rPr lang="en-US" sz="2000" dirty="0"/>
              <a:t> </a:t>
            </a:r>
            <a:r>
              <a:rPr lang="en-US" sz="2000" dirty="0" err="1"/>
              <a:t>kemapuan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memenuhi</a:t>
            </a:r>
            <a:r>
              <a:rPr lang="en-US" sz="2000" dirty="0"/>
              <a:t> </a:t>
            </a:r>
            <a:r>
              <a:rPr lang="en-US" sz="2000" dirty="0" err="1"/>
              <a:t>kebutuhannya</a:t>
            </a:r>
            <a:r>
              <a:rPr lang="en-US" sz="2000" dirty="0"/>
              <a:t> </a:t>
            </a:r>
            <a:r>
              <a:rPr lang="en-US" sz="2000" dirty="0" err="1"/>
              <a:t>sendiri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340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Perancangan Fungsi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,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diperhatikan</a:t>
            </a:r>
            <a:r>
              <a:rPr lang="en-US" sz="2000" dirty="0"/>
              <a:t>: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/>
              <a:t>Data yang </a:t>
            </a:r>
            <a:r>
              <a:rPr lang="en-US" sz="2000" dirty="0" err="1"/>
              <a:t>diperlukan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inputan</a:t>
            </a:r>
            <a:r>
              <a:rPr lang="id-ID" sz="2000" b="1" dirty="0">
                <a:solidFill>
                  <a:srgbClr val="00B050"/>
                </a:solidFill>
              </a:rPr>
              <a:t> (input)</a:t>
            </a:r>
            <a:endParaRPr lang="en-US" sz="2000" b="1" dirty="0">
              <a:solidFill>
                <a:srgbClr val="00B05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000" b="1" dirty="0" err="1">
                <a:solidFill>
                  <a:srgbClr val="00B050"/>
                </a:solidFill>
              </a:rPr>
              <a:t>Informasi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yang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diberikan</a:t>
            </a:r>
            <a:r>
              <a:rPr lang="en-US" sz="2000" dirty="0"/>
              <a:t> oleh </a:t>
            </a:r>
            <a:r>
              <a:rPr lang="en-US" sz="2000" dirty="0" err="1"/>
              <a:t>fungsi</a:t>
            </a:r>
            <a:r>
              <a:rPr lang="en-US" sz="2000" dirty="0"/>
              <a:t> yang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pemanggilnya</a:t>
            </a:r>
            <a:r>
              <a:rPr lang="id-ID" sz="2000" dirty="0"/>
              <a:t> (proses)</a:t>
            </a:r>
            <a:endParaRPr lang="en-US" sz="2000" dirty="0"/>
          </a:p>
          <a:p>
            <a:pPr eaLnBrk="1" hangingPunct="1">
              <a:lnSpc>
                <a:spcPct val="150000"/>
              </a:lnSpc>
            </a:pPr>
            <a:r>
              <a:rPr lang="en-US" sz="2000" b="1" dirty="0" err="1">
                <a:solidFill>
                  <a:srgbClr val="00B050"/>
                </a:solidFill>
              </a:rPr>
              <a:t>Algoritma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yang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mengolah</a:t>
            </a:r>
            <a:r>
              <a:rPr lang="en-US" sz="2000" dirty="0"/>
              <a:t> data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id-ID" sz="2000" dirty="0"/>
              <a:t> (proses)</a:t>
            </a:r>
          </a:p>
          <a:p>
            <a:pPr eaLnBrk="1" hangingPunct="1">
              <a:lnSpc>
                <a:spcPct val="150000"/>
              </a:lnSpc>
            </a:pPr>
            <a:r>
              <a:rPr lang="id-ID" sz="2000" b="1" dirty="0">
                <a:solidFill>
                  <a:srgbClr val="00B050"/>
                </a:solidFill>
              </a:rPr>
              <a:t>Output</a:t>
            </a:r>
            <a:r>
              <a:rPr lang="id-ID" sz="2000" dirty="0"/>
              <a:t> fungsi yang bersifat </a:t>
            </a:r>
            <a:r>
              <a:rPr lang="id-ID" sz="2000" b="1" dirty="0">
                <a:solidFill>
                  <a:srgbClr val="00B050"/>
                </a:solidFill>
              </a:rPr>
              <a:t>opsional</a:t>
            </a:r>
            <a:r>
              <a:rPr lang="id-ID" sz="2000" dirty="0"/>
              <a:t> yang berasal dari proses perhitungan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59312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bce83e47c546ff6ac1b4b362eaa37f0f7a52c"/>
</p:tagLst>
</file>

<file path=ppt/theme/theme1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>
        <a:noAutofit/>
      </a:bodyPr>
      <a:lstStyle>
        <a:defPPr>
          <a:defRPr noProof="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8" id="{7193488C-DF6F-E449-8538-31863597ED21}" vid="{39F94AFE-8DD4-BA45-89D8-B89C3FDD9FC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 template-set Universiteit Leiden</Template>
  <TotalTime>632</TotalTime>
  <Words>3025</Words>
  <Application>Microsoft Office PowerPoint</Application>
  <PresentationFormat>On-screen Show (4:3)</PresentationFormat>
  <Paragraphs>349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Calibri</vt:lpstr>
      <vt:lpstr>Cambria Math</vt:lpstr>
      <vt:lpstr>Consolas</vt:lpstr>
      <vt:lpstr>Georgia</vt:lpstr>
      <vt:lpstr>Minion</vt:lpstr>
      <vt:lpstr>Verdana Pro</vt:lpstr>
      <vt:lpstr>Wingdings</vt:lpstr>
      <vt:lpstr>Corporate template-set Universiteit Leiden</vt:lpstr>
      <vt:lpstr>07 Modular Programming</vt:lpstr>
      <vt:lpstr>Agenda</vt:lpstr>
      <vt:lpstr>Modular Programming</vt:lpstr>
      <vt:lpstr>Modular Programming (2)</vt:lpstr>
      <vt:lpstr>Fungsi, bagian mana?</vt:lpstr>
      <vt:lpstr>Keuntungan Fungsi </vt:lpstr>
      <vt:lpstr>Keuntungan Fungsi (2)</vt:lpstr>
      <vt:lpstr>Sifat-sifat fungsi yang baik</vt:lpstr>
      <vt:lpstr>Perancangan Fungsi</vt:lpstr>
      <vt:lpstr>Modular Programming pada C dan Python</vt:lpstr>
      <vt:lpstr>Kategori fungsi dalam C dan Python</vt:lpstr>
      <vt:lpstr>Contoh Kasus</vt:lpstr>
      <vt:lpstr>Python</vt:lpstr>
      <vt:lpstr>C</vt:lpstr>
      <vt:lpstr>Menghitung jarak dua titik</vt:lpstr>
      <vt:lpstr>Menghitung jarak dua titik</vt:lpstr>
      <vt:lpstr>Python</vt:lpstr>
      <vt:lpstr>C</vt:lpstr>
      <vt:lpstr>C</vt:lpstr>
      <vt:lpstr>Python</vt:lpstr>
      <vt:lpstr>Struktur Fungsi</vt:lpstr>
      <vt:lpstr>Struktur Fungsi</vt:lpstr>
      <vt:lpstr>Function dalam C</vt:lpstr>
      <vt:lpstr>Function dalam Python</vt:lpstr>
      <vt:lpstr>Deklarasi fungsi</vt:lpstr>
      <vt:lpstr>Definisi Fungsi</vt:lpstr>
      <vt:lpstr>Kapan menggunakan Deklarasi dan Definisi Fungsi?</vt:lpstr>
      <vt:lpstr>Function</vt:lpstr>
      <vt:lpstr>Function Parameters</vt:lpstr>
      <vt:lpstr>Return value</vt:lpstr>
      <vt:lpstr>Fungsi Void</vt:lpstr>
      <vt:lpstr>Fungsi non-void</vt:lpstr>
      <vt:lpstr>Contoh dalam C</vt:lpstr>
      <vt:lpstr>Contoh dalam Python</vt:lpstr>
      <vt:lpstr>Return value pada Python</vt:lpstr>
      <vt:lpstr>Contoh</vt:lpstr>
      <vt:lpstr>PowerPoint Presentation</vt:lpstr>
      <vt:lpstr>PowerPoint Presentation</vt:lpstr>
      <vt:lpstr>Bahasa Python</vt:lpstr>
      <vt:lpstr>Bahasa C</vt:lpstr>
      <vt:lpstr>PowerPoint Presentation</vt:lpstr>
      <vt:lpstr>Python</vt:lpstr>
      <vt:lpstr>C</vt:lpstr>
      <vt:lpstr>Bentuk pemanggilan fungsi</vt:lpstr>
      <vt:lpstr>Apa outputnya (n=7)?</vt:lpstr>
      <vt:lpstr>PowerPoint Presentation</vt:lpstr>
      <vt:lpstr>PowerPoint Presentation</vt:lpstr>
      <vt:lpstr>Contoh</vt:lpstr>
      <vt:lpstr>PowerPoint Presentation</vt:lpstr>
      <vt:lpstr>PowerPoint Presentation</vt:lpstr>
      <vt:lpstr>Contoh</vt:lpstr>
      <vt:lpstr>Output: 25000</vt:lpstr>
      <vt:lpstr>PowerPoint Presentation</vt:lpstr>
      <vt:lpstr>TTS</vt:lpstr>
      <vt:lpstr>Minggu Depan 08 – Perulangan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Pseudocode</dc:title>
  <dc:creator>Matahari Nendya</dc:creator>
  <cp:lastModifiedBy>Matahari Nendya</cp:lastModifiedBy>
  <cp:revision>1</cp:revision>
  <cp:lastPrinted>2018-11-27T09:56:33Z</cp:lastPrinted>
  <dcterms:created xsi:type="dcterms:W3CDTF">2022-02-05T19:54:14Z</dcterms:created>
  <dcterms:modified xsi:type="dcterms:W3CDTF">2022-03-21T00:31:48Z</dcterms:modified>
</cp:coreProperties>
</file>