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handoutMasterIdLst>
    <p:handoutMasterId r:id="rId94"/>
  </p:handoutMasterIdLst>
  <p:sldIdLst>
    <p:sldId id="256" r:id="rId2"/>
    <p:sldId id="259" r:id="rId3"/>
    <p:sldId id="260" r:id="rId4"/>
    <p:sldId id="261" r:id="rId5"/>
    <p:sldId id="262" r:id="rId6"/>
    <p:sldId id="308" r:id="rId7"/>
    <p:sldId id="264" r:id="rId8"/>
    <p:sldId id="265" r:id="rId9"/>
    <p:sldId id="269" r:id="rId10"/>
    <p:sldId id="392" r:id="rId11"/>
    <p:sldId id="319" r:id="rId12"/>
    <p:sldId id="320" r:id="rId13"/>
    <p:sldId id="272" r:id="rId14"/>
    <p:sldId id="270" r:id="rId15"/>
    <p:sldId id="271" r:id="rId16"/>
    <p:sldId id="321" r:id="rId17"/>
    <p:sldId id="263" r:id="rId18"/>
    <p:sldId id="266" r:id="rId19"/>
    <p:sldId id="322" r:id="rId20"/>
    <p:sldId id="268" r:id="rId21"/>
    <p:sldId id="275" r:id="rId22"/>
    <p:sldId id="276" r:id="rId23"/>
    <p:sldId id="323" r:id="rId24"/>
    <p:sldId id="292" r:id="rId25"/>
    <p:sldId id="313" r:id="rId26"/>
    <p:sldId id="278" r:id="rId27"/>
    <p:sldId id="314" r:id="rId28"/>
    <p:sldId id="281" r:id="rId29"/>
    <p:sldId id="284" r:id="rId30"/>
    <p:sldId id="325" r:id="rId31"/>
    <p:sldId id="283" r:id="rId32"/>
    <p:sldId id="285" r:id="rId33"/>
    <p:sldId id="286" r:id="rId34"/>
    <p:sldId id="326" r:id="rId35"/>
    <p:sldId id="287" r:id="rId36"/>
    <p:sldId id="288" r:id="rId37"/>
    <p:sldId id="289" r:id="rId38"/>
    <p:sldId id="290" r:id="rId39"/>
    <p:sldId id="315" r:id="rId40"/>
    <p:sldId id="280" r:id="rId41"/>
    <p:sldId id="294" r:id="rId42"/>
    <p:sldId id="327" r:id="rId43"/>
    <p:sldId id="293" r:id="rId44"/>
    <p:sldId id="295" r:id="rId45"/>
    <p:sldId id="324" r:id="rId46"/>
    <p:sldId id="299" r:id="rId47"/>
    <p:sldId id="316" r:id="rId48"/>
    <p:sldId id="360" r:id="rId49"/>
    <p:sldId id="361" r:id="rId50"/>
    <p:sldId id="362" r:id="rId51"/>
    <p:sldId id="363" r:id="rId52"/>
    <p:sldId id="297" r:id="rId53"/>
    <p:sldId id="298" r:id="rId54"/>
    <p:sldId id="354" r:id="rId55"/>
    <p:sldId id="328" r:id="rId56"/>
    <p:sldId id="291" r:id="rId57"/>
    <p:sldId id="355" r:id="rId58"/>
    <p:sldId id="332" r:id="rId59"/>
    <p:sldId id="335" r:id="rId60"/>
    <p:sldId id="336" r:id="rId61"/>
    <p:sldId id="337" r:id="rId62"/>
    <p:sldId id="338" r:id="rId63"/>
    <p:sldId id="340" r:id="rId64"/>
    <p:sldId id="341" r:id="rId65"/>
    <p:sldId id="356" r:id="rId66"/>
    <p:sldId id="342" r:id="rId67"/>
    <p:sldId id="343" r:id="rId68"/>
    <p:sldId id="274" r:id="rId69"/>
    <p:sldId id="357" r:id="rId70"/>
    <p:sldId id="344" r:id="rId71"/>
    <p:sldId id="345" r:id="rId72"/>
    <p:sldId id="346" r:id="rId73"/>
    <p:sldId id="358" r:id="rId74"/>
    <p:sldId id="347" r:id="rId75"/>
    <p:sldId id="273" r:id="rId76"/>
    <p:sldId id="279" r:id="rId77"/>
    <p:sldId id="359" r:id="rId78"/>
    <p:sldId id="348" r:id="rId79"/>
    <p:sldId id="317" r:id="rId80"/>
    <p:sldId id="318" r:id="rId81"/>
    <p:sldId id="310" r:id="rId82"/>
    <p:sldId id="349" r:id="rId83"/>
    <p:sldId id="350" r:id="rId84"/>
    <p:sldId id="351" r:id="rId85"/>
    <p:sldId id="352" r:id="rId86"/>
    <p:sldId id="353" r:id="rId87"/>
    <p:sldId id="303" r:id="rId88"/>
    <p:sldId id="306" r:id="rId89"/>
    <p:sldId id="305" r:id="rId90"/>
    <p:sldId id="390" r:id="rId91"/>
    <p:sldId id="312" r:id="rId92"/>
  </p:sldIdLst>
  <p:sldSz cx="9144000" cy="6858000" type="screen4x3"/>
  <p:notesSz cx="9872663" cy="6742113"/>
  <p:custDataLst>
    <p:tags r:id="rId95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1FB9F7-99E2-407A-8E02-33D699F99798}" v="170" dt="2022-04-18T02:04:19.7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14"/>
    <p:restoredTop sz="94660"/>
  </p:normalViewPr>
  <p:slideViewPr>
    <p:cSldViewPr>
      <p:cViewPr varScale="1">
        <p:scale>
          <a:sx n="85" d="100"/>
          <a:sy n="85" d="100"/>
        </p:scale>
        <p:origin x="1642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1978" y="43"/>
      </p:cViewPr>
      <p:guideLst>
        <p:guide orient="horz" pos="2124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gs" Target="tags/tag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99" Type="http://schemas.openxmlformats.org/officeDocument/2006/relationships/tableStyles" Target="tableStyles.xml"/><Relationship Id="rId10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heme" Target="theme/theme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ahari Nendya" userId="1a1e95a6-b11e-4262-838a-feaa42c98c3c" providerId="ADAL" clId="{B5F2197F-FA28-A649-A702-5EE02B1F3791}"/>
    <pc:docChg chg="undo custSel addSld delSld modSld">
      <pc:chgData name="Matahari Nendya" userId="1a1e95a6-b11e-4262-838a-feaa42c98c3c" providerId="ADAL" clId="{B5F2197F-FA28-A649-A702-5EE02B1F3791}" dt="2022-02-12T11:16:14.534" v="378" actId="2710"/>
      <pc:docMkLst>
        <pc:docMk/>
      </pc:docMkLst>
      <pc:sldChg chg="modSp mod">
        <pc:chgData name="Matahari Nendya" userId="1a1e95a6-b11e-4262-838a-feaa42c98c3c" providerId="ADAL" clId="{B5F2197F-FA28-A649-A702-5EE02B1F3791}" dt="2022-02-12T10:51:13.567" v="25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B5F2197F-FA28-A649-A702-5EE02B1F3791}" dt="2022-02-12T10:51:13.567" v="25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addSp delSp modSp add mod modTransition modClrScheme chgLayout">
        <pc:chgData name="Matahari Nendya" userId="1a1e95a6-b11e-4262-838a-feaa42c98c3c" providerId="ADAL" clId="{B5F2197F-FA28-A649-A702-5EE02B1F3791}" dt="2022-02-12T11:07:58.628" v="345" actId="1076"/>
        <pc:sldMkLst>
          <pc:docMk/>
          <pc:sldMk cId="3248702084" sldId="258"/>
        </pc:sldMkLst>
        <pc:spChg chg="add mod ord">
          <ac:chgData name="Matahari Nendya" userId="1a1e95a6-b11e-4262-838a-feaa42c98c3c" providerId="ADAL" clId="{B5F2197F-FA28-A649-A702-5EE02B1F3791}" dt="2022-02-12T11:07:44.954" v="341" actId="26606"/>
          <ac:spMkLst>
            <pc:docMk/>
            <pc:sldMk cId="3248702084" sldId="258"/>
            <ac:spMk id="2" creationId="{6BA49AFF-99FA-2148-8A42-4B3899D811EE}"/>
          </ac:spMkLst>
        </pc:spChg>
        <pc:spChg chg="add del mod ord">
          <ac:chgData name="Matahari Nendya" userId="1a1e95a6-b11e-4262-838a-feaa42c98c3c" providerId="ADAL" clId="{B5F2197F-FA28-A649-A702-5EE02B1F3791}" dt="2022-02-12T11:07:44.954" v="341" actId="26606"/>
          <ac:spMkLst>
            <pc:docMk/>
            <pc:sldMk cId="3248702084" sldId="258"/>
            <ac:spMk id="3" creationId="{55CB17A4-B0CC-9540-AD01-ED6AE6B46B25}"/>
          </ac:spMkLst>
        </pc:spChg>
        <pc:spChg chg="del mod">
          <ac:chgData name="Matahari Nendya" userId="1a1e95a6-b11e-4262-838a-feaa42c98c3c" providerId="ADAL" clId="{B5F2197F-FA28-A649-A702-5EE02B1F3791}" dt="2022-02-12T11:07:44.954" v="341" actId="26606"/>
          <ac:spMkLst>
            <pc:docMk/>
            <pc:sldMk cId="3248702084" sldId="258"/>
            <ac:spMk id="4" creationId="{2EDE0663-4F89-4CCA-8F0A-D142EB6B7944}"/>
          </ac:spMkLst>
        </pc:spChg>
        <pc:picChg chg="mod ord">
          <ac:chgData name="Matahari Nendya" userId="1a1e95a6-b11e-4262-838a-feaa42c98c3c" providerId="ADAL" clId="{B5F2197F-FA28-A649-A702-5EE02B1F3791}" dt="2022-02-12T11:07:58.628" v="345" actId="1076"/>
          <ac:picMkLst>
            <pc:docMk/>
            <pc:sldMk cId="3248702084" sldId="258"/>
            <ac:picMk id="17418" creationId="{E2604344-ABC3-4277-A2BE-96A83197AA23}"/>
          </ac:picMkLst>
        </pc:picChg>
      </pc:sldChg>
      <pc:sldChg chg="addSp delSp modSp add mod modTransition modClrScheme chgLayout">
        <pc:chgData name="Matahari Nendya" userId="1a1e95a6-b11e-4262-838a-feaa42c98c3c" providerId="ADAL" clId="{B5F2197F-FA28-A649-A702-5EE02B1F3791}" dt="2022-02-12T11:08:11.161" v="348" actId="1076"/>
        <pc:sldMkLst>
          <pc:docMk/>
          <pc:sldMk cId="4028153277" sldId="259"/>
        </pc:sldMkLst>
        <pc:spChg chg="add mod ord">
          <ac:chgData name="Matahari Nendya" userId="1a1e95a6-b11e-4262-838a-feaa42c98c3c" providerId="ADAL" clId="{B5F2197F-FA28-A649-A702-5EE02B1F3791}" dt="2022-02-12T11:07:38.533" v="339" actId="26606"/>
          <ac:spMkLst>
            <pc:docMk/>
            <pc:sldMk cId="4028153277" sldId="259"/>
            <ac:spMk id="2" creationId="{F6077F5E-BBB8-F94C-8E58-927293B5369C}"/>
          </ac:spMkLst>
        </pc:spChg>
        <pc:spChg chg="add del mod ord">
          <ac:chgData name="Matahari Nendya" userId="1a1e95a6-b11e-4262-838a-feaa42c98c3c" providerId="ADAL" clId="{B5F2197F-FA28-A649-A702-5EE02B1F3791}" dt="2022-02-12T11:07:38.533" v="339" actId="26606"/>
          <ac:spMkLst>
            <pc:docMk/>
            <pc:sldMk cId="4028153277" sldId="259"/>
            <ac:spMk id="3" creationId="{0AC55CFF-38BF-B945-807B-F0F06788F417}"/>
          </ac:spMkLst>
        </pc:spChg>
        <pc:spChg chg="del">
          <ac:chgData name="Matahari Nendya" userId="1a1e95a6-b11e-4262-838a-feaa42c98c3c" providerId="ADAL" clId="{B5F2197F-FA28-A649-A702-5EE02B1F3791}" dt="2022-02-12T11:07:38.533" v="339" actId="26606"/>
          <ac:spMkLst>
            <pc:docMk/>
            <pc:sldMk cId="4028153277" sldId="259"/>
            <ac:spMk id="18437" creationId="{050A00B8-4555-403D-A14B-A3FC5D6A4EAB}"/>
          </ac:spMkLst>
        </pc:spChg>
        <pc:picChg chg="mod ord">
          <ac:chgData name="Matahari Nendya" userId="1a1e95a6-b11e-4262-838a-feaa42c98c3c" providerId="ADAL" clId="{B5F2197F-FA28-A649-A702-5EE02B1F3791}" dt="2022-02-12T11:08:11.161" v="348" actId="1076"/>
          <ac:picMkLst>
            <pc:docMk/>
            <pc:sldMk cId="4028153277" sldId="259"/>
            <ac:picMk id="18441" creationId="{1F99D8AD-3A87-4269-8F85-1AC027AB8BED}"/>
          </ac:picMkLst>
        </pc:picChg>
      </pc:sldChg>
      <pc:sldChg chg="modSp add mod">
        <pc:chgData name="Matahari Nendya" userId="1a1e95a6-b11e-4262-838a-feaa42c98c3c" providerId="ADAL" clId="{B5F2197F-FA28-A649-A702-5EE02B1F3791}" dt="2022-02-12T10:53:08.016" v="57" actId="2710"/>
        <pc:sldMkLst>
          <pc:docMk/>
          <pc:sldMk cId="1541087496" sldId="261"/>
        </pc:sldMkLst>
        <pc:spChg chg="mod">
          <ac:chgData name="Matahari Nendya" userId="1a1e95a6-b11e-4262-838a-feaa42c98c3c" providerId="ADAL" clId="{B5F2197F-FA28-A649-A702-5EE02B1F3791}" dt="2022-02-12T10:53:08.016" v="57" actId="2710"/>
          <ac:spMkLst>
            <pc:docMk/>
            <pc:sldMk cId="1541087496" sldId="261"/>
            <ac:spMk id="10243" creationId="{2416C38B-11B7-4577-BDC5-E2E234BAC936}"/>
          </ac:spMkLst>
        </pc:spChg>
      </pc:sldChg>
      <pc:sldChg chg="modSp add mod">
        <pc:chgData name="Matahari Nendya" userId="1a1e95a6-b11e-4262-838a-feaa42c98c3c" providerId="ADAL" clId="{B5F2197F-FA28-A649-A702-5EE02B1F3791}" dt="2022-02-12T10:53:23.310" v="64" actId="2710"/>
        <pc:sldMkLst>
          <pc:docMk/>
          <pc:sldMk cId="2267632220" sldId="262"/>
        </pc:sldMkLst>
        <pc:spChg chg="mod">
          <ac:chgData name="Matahari Nendya" userId="1a1e95a6-b11e-4262-838a-feaa42c98c3c" providerId="ADAL" clId="{B5F2197F-FA28-A649-A702-5EE02B1F3791}" dt="2022-02-12T10:53:23.310" v="64" actId="2710"/>
          <ac:spMkLst>
            <pc:docMk/>
            <pc:sldMk cId="2267632220" sldId="262"/>
            <ac:spMk id="11267" creationId="{D6B091AE-288E-456C-BC6F-D45D604B5620}"/>
          </ac:spMkLst>
        </pc:spChg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493913349" sldId="263"/>
        </pc:sldMkLst>
      </pc:sldChg>
      <pc:sldChg chg="modSp add mod">
        <pc:chgData name="Matahari Nendya" userId="1a1e95a6-b11e-4262-838a-feaa42c98c3c" providerId="ADAL" clId="{B5F2197F-FA28-A649-A702-5EE02B1F3791}" dt="2022-02-12T10:55:45.980" v="133" actId="403"/>
        <pc:sldMkLst>
          <pc:docMk/>
          <pc:sldMk cId="1961500638" sldId="264"/>
        </pc:sldMkLst>
        <pc:spChg chg="mod">
          <ac:chgData name="Matahari Nendya" userId="1a1e95a6-b11e-4262-838a-feaa42c98c3c" providerId="ADAL" clId="{B5F2197F-FA28-A649-A702-5EE02B1F3791}" dt="2022-02-12T10:55:45.980" v="133" actId="403"/>
          <ac:spMkLst>
            <pc:docMk/>
            <pc:sldMk cId="1961500638" sldId="264"/>
            <ac:spMk id="13315" creationId="{E5968778-929D-4479-916C-F183E31DA724}"/>
          </ac:spMkLst>
        </pc:spChg>
      </pc:sldChg>
      <pc:sldChg chg="modSp add mod">
        <pc:chgData name="Matahari Nendya" userId="1a1e95a6-b11e-4262-838a-feaa42c98c3c" providerId="ADAL" clId="{B5F2197F-FA28-A649-A702-5EE02B1F3791}" dt="2022-02-12T10:56:49.125" v="146" actId="2710"/>
        <pc:sldMkLst>
          <pc:docMk/>
          <pc:sldMk cId="2650374569" sldId="265"/>
        </pc:sldMkLst>
        <pc:spChg chg="mod">
          <ac:chgData name="Matahari Nendya" userId="1a1e95a6-b11e-4262-838a-feaa42c98c3c" providerId="ADAL" clId="{B5F2197F-FA28-A649-A702-5EE02B1F3791}" dt="2022-02-12T10:56:49.125" v="146" actId="2710"/>
          <ac:spMkLst>
            <pc:docMk/>
            <pc:sldMk cId="2650374569" sldId="265"/>
            <ac:spMk id="14339" creationId="{CBEEC334-3B4C-48E6-B2C4-983514CFF57E}"/>
          </ac:spMkLst>
        </pc:spChg>
      </pc:sldChg>
      <pc:sldChg chg="addSp delSp modSp add mod">
        <pc:chgData name="Matahari Nendya" userId="1a1e95a6-b11e-4262-838a-feaa42c98c3c" providerId="ADAL" clId="{B5F2197F-FA28-A649-A702-5EE02B1F3791}" dt="2022-02-12T11:03:19.413" v="275" actId="403"/>
        <pc:sldMkLst>
          <pc:docMk/>
          <pc:sldMk cId="2619113007" sldId="266"/>
        </pc:sldMkLst>
        <pc:spChg chg="add mod">
          <ac:chgData name="Matahari Nendya" userId="1a1e95a6-b11e-4262-838a-feaa42c98c3c" providerId="ADAL" clId="{B5F2197F-FA28-A649-A702-5EE02B1F3791}" dt="2022-02-12T11:03:19.413" v="275" actId="403"/>
          <ac:spMkLst>
            <pc:docMk/>
            <pc:sldMk cId="2619113007" sldId="266"/>
            <ac:spMk id="3" creationId="{2B3BFA07-16F5-FD45-BA5E-D09C54B3D6F3}"/>
          </ac:spMkLst>
        </pc:spChg>
        <pc:spChg chg="del mod">
          <ac:chgData name="Matahari Nendya" userId="1a1e95a6-b11e-4262-838a-feaa42c98c3c" providerId="ADAL" clId="{B5F2197F-FA28-A649-A702-5EE02B1F3791}" dt="2022-02-12T11:02:07.957" v="240" actId="478"/>
          <ac:spMkLst>
            <pc:docMk/>
            <pc:sldMk cId="2619113007" sldId="266"/>
            <ac:spMk id="9219" creationId="{A625E11F-B51E-42EF-81D8-EA21A8DEE860}"/>
          </ac:spMkLst>
        </pc:spChg>
      </pc:sldChg>
      <pc:sldChg chg="modSp add mod">
        <pc:chgData name="Matahari Nendya" userId="1a1e95a6-b11e-4262-838a-feaa42c98c3c" providerId="ADAL" clId="{B5F2197F-FA28-A649-A702-5EE02B1F3791}" dt="2022-02-12T10:53:36.018" v="71" actId="2710"/>
        <pc:sldMkLst>
          <pc:docMk/>
          <pc:sldMk cId="1409152967" sldId="267"/>
        </pc:sldMkLst>
        <pc:spChg chg="mod">
          <ac:chgData name="Matahari Nendya" userId="1a1e95a6-b11e-4262-838a-feaa42c98c3c" providerId="ADAL" clId="{B5F2197F-FA28-A649-A702-5EE02B1F3791}" dt="2022-02-12T10:53:36.018" v="71" actId="2710"/>
          <ac:spMkLst>
            <pc:docMk/>
            <pc:sldMk cId="1409152967" sldId="267"/>
            <ac:spMk id="10243" creationId="{F60DCFC6-AAE1-4F0E-AA54-9EA525E26E52}"/>
          </ac:spMkLst>
        </pc:spChg>
      </pc:sldChg>
      <pc:sldChg chg="modSp add mod">
        <pc:chgData name="Matahari Nendya" userId="1a1e95a6-b11e-4262-838a-feaa42c98c3c" providerId="ADAL" clId="{B5F2197F-FA28-A649-A702-5EE02B1F3791}" dt="2022-02-12T10:54:07.722" v="78" actId="27636"/>
        <pc:sldMkLst>
          <pc:docMk/>
          <pc:sldMk cId="2054190978" sldId="268"/>
        </pc:sldMkLst>
        <pc:spChg chg="mod">
          <ac:chgData name="Matahari Nendya" userId="1a1e95a6-b11e-4262-838a-feaa42c98c3c" providerId="ADAL" clId="{B5F2197F-FA28-A649-A702-5EE02B1F3791}" dt="2022-02-12T10:54:07.722" v="78" actId="27636"/>
          <ac:spMkLst>
            <pc:docMk/>
            <pc:sldMk cId="2054190978" sldId="268"/>
            <ac:spMk id="11267" creationId="{83014D7A-9741-48E2-A4E6-240615D607C4}"/>
          </ac:spMkLst>
        </pc:spChg>
      </pc:sldChg>
      <pc:sldChg chg="modSp add mod">
        <pc:chgData name="Matahari Nendya" userId="1a1e95a6-b11e-4262-838a-feaa42c98c3c" providerId="ADAL" clId="{B5F2197F-FA28-A649-A702-5EE02B1F3791}" dt="2022-02-12T10:54:22.546" v="91" actId="27636"/>
        <pc:sldMkLst>
          <pc:docMk/>
          <pc:sldMk cId="974604784" sldId="269"/>
        </pc:sldMkLst>
        <pc:spChg chg="mod">
          <ac:chgData name="Matahari Nendya" userId="1a1e95a6-b11e-4262-838a-feaa42c98c3c" providerId="ADAL" clId="{B5F2197F-FA28-A649-A702-5EE02B1F3791}" dt="2022-02-12T10:54:22.546" v="91" actId="27636"/>
          <ac:spMkLst>
            <pc:docMk/>
            <pc:sldMk cId="974604784" sldId="269"/>
            <ac:spMk id="12291" creationId="{1822E37B-0621-486C-9FE2-F32DE03430CE}"/>
          </ac:spMkLst>
        </pc:spChg>
      </pc:sldChg>
      <pc:sldChg chg="modSp add mod">
        <pc:chgData name="Matahari Nendya" userId="1a1e95a6-b11e-4262-838a-feaa42c98c3c" providerId="ADAL" clId="{B5F2197F-FA28-A649-A702-5EE02B1F3791}" dt="2022-02-12T10:54:35.743" v="100" actId="27636"/>
        <pc:sldMkLst>
          <pc:docMk/>
          <pc:sldMk cId="473056604" sldId="270"/>
        </pc:sldMkLst>
        <pc:spChg chg="mod">
          <ac:chgData name="Matahari Nendya" userId="1a1e95a6-b11e-4262-838a-feaa42c98c3c" providerId="ADAL" clId="{B5F2197F-FA28-A649-A702-5EE02B1F3791}" dt="2022-02-12T10:54:35.743" v="100" actId="27636"/>
          <ac:spMkLst>
            <pc:docMk/>
            <pc:sldMk cId="473056604" sldId="270"/>
            <ac:spMk id="13315" creationId="{E651698B-0F3A-4C44-91B6-FD7C876865A6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775600019" sldId="270"/>
        </pc:sldMkLst>
      </pc:sldChg>
      <pc:sldChg chg="modSp add mod">
        <pc:chgData name="Matahari Nendya" userId="1a1e95a6-b11e-4262-838a-feaa42c98c3c" providerId="ADAL" clId="{B5F2197F-FA28-A649-A702-5EE02B1F3791}" dt="2022-02-12T10:54:51.539" v="107" actId="27636"/>
        <pc:sldMkLst>
          <pc:docMk/>
          <pc:sldMk cId="1332898205" sldId="271"/>
        </pc:sldMkLst>
        <pc:spChg chg="mod">
          <ac:chgData name="Matahari Nendya" userId="1a1e95a6-b11e-4262-838a-feaa42c98c3c" providerId="ADAL" clId="{B5F2197F-FA28-A649-A702-5EE02B1F3791}" dt="2022-02-12T10:54:51.539" v="107" actId="27636"/>
          <ac:spMkLst>
            <pc:docMk/>
            <pc:sldMk cId="1332898205" sldId="271"/>
            <ac:spMk id="14339" creationId="{8A92584A-DFC8-4092-BF0A-91AC0839C631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525610893" sldId="271"/>
        </pc:sldMkLst>
      </pc:sldChg>
      <pc:sldChg chg="modSp add mod">
        <pc:chgData name="Matahari Nendya" userId="1a1e95a6-b11e-4262-838a-feaa42c98c3c" providerId="ADAL" clId="{B5F2197F-FA28-A649-A702-5EE02B1F3791}" dt="2022-02-12T10:55:05.774" v="115" actId="2710"/>
        <pc:sldMkLst>
          <pc:docMk/>
          <pc:sldMk cId="3808501086" sldId="272"/>
        </pc:sldMkLst>
        <pc:spChg chg="mod">
          <ac:chgData name="Matahari Nendya" userId="1a1e95a6-b11e-4262-838a-feaa42c98c3c" providerId="ADAL" clId="{B5F2197F-FA28-A649-A702-5EE02B1F3791}" dt="2022-02-12T10:55:05.774" v="115" actId="2710"/>
          <ac:spMkLst>
            <pc:docMk/>
            <pc:sldMk cId="3808501086" sldId="272"/>
            <ac:spMk id="15363" creationId="{A99F2A20-6A06-4BD3-A334-6228E59150E7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18566429" sldId="273"/>
        </pc:sldMkLst>
      </pc:sldChg>
      <pc:sldChg chg="modSp add mod">
        <pc:chgData name="Matahari Nendya" userId="1a1e95a6-b11e-4262-838a-feaa42c98c3c" providerId="ADAL" clId="{B5F2197F-FA28-A649-A702-5EE02B1F3791}" dt="2022-02-12T10:55:18.142" v="121" actId="2710"/>
        <pc:sldMkLst>
          <pc:docMk/>
          <pc:sldMk cId="1345260621" sldId="273"/>
        </pc:sldMkLst>
        <pc:spChg chg="mod">
          <ac:chgData name="Matahari Nendya" userId="1a1e95a6-b11e-4262-838a-feaa42c98c3c" providerId="ADAL" clId="{B5F2197F-FA28-A649-A702-5EE02B1F3791}" dt="2022-02-12T10:55:18.142" v="121" actId="2710"/>
          <ac:spMkLst>
            <pc:docMk/>
            <pc:sldMk cId="1345260621" sldId="273"/>
            <ac:spMk id="16387" creationId="{74A0D3DE-2223-405D-8E27-D191431FECA7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066667476" sldId="27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325643555" sldId="275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799210375" sldId="276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60971463" sldId="277"/>
        </pc:sldMkLst>
      </pc:sldChg>
      <pc:sldChg chg="modSp add mod modClrScheme chgLayout">
        <pc:chgData name="Matahari Nendya" userId="1a1e95a6-b11e-4262-838a-feaa42c98c3c" providerId="ADAL" clId="{B5F2197F-FA28-A649-A702-5EE02B1F3791}" dt="2022-02-12T11:08:29.005" v="360" actId="404"/>
        <pc:sldMkLst>
          <pc:docMk/>
          <pc:sldMk cId="1064999498" sldId="278"/>
        </pc:sldMkLst>
        <pc:spChg chg="mod ord">
          <ac:chgData name="Matahari Nendya" userId="1a1e95a6-b11e-4262-838a-feaa42c98c3c" providerId="ADAL" clId="{B5F2197F-FA28-A649-A702-5EE02B1F3791}" dt="2022-02-12T11:08:17.490" v="349" actId="700"/>
          <ac:spMkLst>
            <pc:docMk/>
            <pc:sldMk cId="1064999498" sldId="278"/>
            <ac:spMk id="20482" creationId="{5178E87C-8A44-4000-AD5D-15FB3494C969}"/>
          </ac:spMkLst>
        </pc:spChg>
        <pc:spChg chg="mod ord">
          <ac:chgData name="Matahari Nendya" userId="1a1e95a6-b11e-4262-838a-feaa42c98c3c" providerId="ADAL" clId="{B5F2197F-FA28-A649-A702-5EE02B1F3791}" dt="2022-02-12T11:08:29.005" v="360" actId="404"/>
          <ac:spMkLst>
            <pc:docMk/>
            <pc:sldMk cId="1064999498" sldId="278"/>
            <ac:spMk id="20483" creationId="{12398F26-ABCE-45B9-ADC9-6E60CD63C992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499744985" sldId="278"/>
        </pc:sldMkLst>
      </pc:sldChg>
      <pc:sldChg chg="modSp add mod">
        <pc:chgData name="Matahari Nendya" userId="1a1e95a6-b11e-4262-838a-feaa42c98c3c" providerId="ADAL" clId="{B5F2197F-FA28-A649-A702-5EE02B1F3791}" dt="2022-02-12T10:52:21.745" v="45" actId="27636"/>
        <pc:sldMkLst>
          <pc:docMk/>
          <pc:sldMk cId="977868333" sldId="279"/>
        </pc:sldMkLst>
        <pc:spChg chg="mod">
          <ac:chgData name="Matahari Nendya" userId="1a1e95a6-b11e-4262-838a-feaa42c98c3c" providerId="ADAL" clId="{B5F2197F-FA28-A649-A702-5EE02B1F3791}" dt="2022-02-12T10:52:21.745" v="45" actId="27636"/>
          <ac:spMkLst>
            <pc:docMk/>
            <pc:sldMk cId="977868333" sldId="279"/>
            <ac:spMk id="21507" creationId="{F891EE8F-A047-4DA0-917F-472F11E83396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981088112" sldId="279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591385961" sldId="280"/>
        </pc:sldMkLst>
      </pc:sldChg>
      <pc:sldChg chg="modSp add mod">
        <pc:chgData name="Matahari Nendya" userId="1a1e95a6-b11e-4262-838a-feaa42c98c3c" providerId="ADAL" clId="{B5F2197F-FA28-A649-A702-5EE02B1F3791}" dt="2022-02-12T11:15:42.881" v="365" actId="207"/>
        <pc:sldMkLst>
          <pc:docMk/>
          <pc:sldMk cId="979138586" sldId="280"/>
        </pc:sldMkLst>
        <pc:spChg chg="mod">
          <ac:chgData name="Matahari Nendya" userId="1a1e95a6-b11e-4262-838a-feaa42c98c3c" providerId="ADAL" clId="{B5F2197F-FA28-A649-A702-5EE02B1F3791}" dt="2022-02-12T10:52:21.824" v="46" actId="27636"/>
          <ac:spMkLst>
            <pc:docMk/>
            <pc:sldMk cId="979138586" sldId="280"/>
            <ac:spMk id="22531" creationId="{389A1E01-9A1C-4E47-A8A3-A2D2C2730F5D}"/>
          </ac:spMkLst>
        </pc:spChg>
        <pc:spChg chg="mod">
          <ac:chgData name="Matahari Nendya" userId="1a1e95a6-b11e-4262-838a-feaa42c98c3c" providerId="ADAL" clId="{B5F2197F-FA28-A649-A702-5EE02B1F3791}" dt="2022-02-12T11:15:42.881" v="365" actId="207"/>
          <ac:spMkLst>
            <pc:docMk/>
            <pc:sldMk cId="979138586" sldId="280"/>
            <ac:spMk id="39945" creationId="{366BEC30-DFCD-4ED1-8676-312667CCCB45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779520275" sldId="281"/>
        </pc:sldMkLst>
      </pc:sldChg>
      <pc:sldChg chg="modSp add mod modClrScheme chgLayout">
        <pc:chgData name="Matahari Nendya" userId="1a1e95a6-b11e-4262-838a-feaa42c98c3c" providerId="ADAL" clId="{B5F2197F-FA28-A649-A702-5EE02B1F3791}" dt="2022-02-12T11:16:02.471" v="372" actId="2710"/>
        <pc:sldMkLst>
          <pc:docMk/>
          <pc:sldMk cId="3487177116" sldId="281"/>
        </pc:sldMkLst>
        <pc:spChg chg="mod ord">
          <ac:chgData name="Matahari Nendya" userId="1a1e95a6-b11e-4262-838a-feaa42c98c3c" providerId="ADAL" clId="{B5F2197F-FA28-A649-A702-5EE02B1F3791}" dt="2022-02-12T11:15:53.749" v="366" actId="700"/>
          <ac:spMkLst>
            <pc:docMk/>
            <pc:sldMk cId="3487177116" sldId="281"/>
            <ac:spMk id="23554" creationId="{BCDD07F3-FE01-4728-8726-1F81FABA5318}"/>
          </ac:spMkLst>
        </pc:spChg>
        <pc:spChg chg="mod ord">
          <ac:chgData name="Matahari Nendya" userId="1a1e95a6-b11e-4262-838a-feaa42c98c3c" providerId="ADAL" clId="{B5F2197F-FA28-A649-A702-5EE02B1F3791}" dt="2022-02-12T11:16:02.471" v="372" actId="2710"/>
          <ac:spMkLst>
            <pc:docMk/>
            <pc:sldMk cId="3487177116" sldId="281"/>
            <ac:spMk id="23555" creationId="{181FAE9D-096D-4175-8E2F-9F8FD0DA6C2B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128936611" sldId="282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254191749" sldId="283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685075735" sldId="28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037400673" sldId="285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0360213" sldId="286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953852046" sldId="287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888604845" sldId="288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491568447" sldId="289"/>
        </pc:sldMkLst>
      </pc:sldChg>
      <pc:sldChg chg="modSp add mod">
        <pc:chgData name="Matahari Nendya" userId="1a1e95a6-b11e-4262-838a-feaa42c98c3c" providerId="ADAL" clId="{B5F2197F-FA28-A649-A702-5EE02B1F3791}" dt="2022-02-12T11:08:57.201" v="364" actId="403"/>
        <pc:sldMkLst>
          <pc:docMk/>
          <pc:sldMk cId="928593148" sldId="290"/>
        </pc:sldMkLst>
        <pc:spChg chg="mod">
          <ac:chgData name="Matahari Nendya" userId="1a1e95a6-b11e-4262-838a-feaa42c98c3c" providerId="ADAL" clId="{B5F2197F-FA28-A649-A702-5EE02B1F3791}" dt="2022-02-12T11:08:57.201" v="364" actId="403"/>
          <ac:spMkLst>
            <pc:docMk/>
            <pc:sldMk cId="928593148" sldId="290"/>
            <ac:spMk id="32771" creationId="{50F4A3BB-6E86-4F4C-9003-9A42275AF381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243588947" sldId="290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769117632" sldId="291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214035478" sldId="292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872055900" sldId="293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038743366" sldId="29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554811773" sldId="295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35552566" sldId="296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772344347" sldId="297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001197704" sldId="298"/>
        </pc:sldMkLst>
      </pc:sldChg>
      <pc:sldChg chg="modSp add">
        <pc:chgData name="Matahari Nendya" userId="1a1e95a6-b11e-4262-838a-feaa42c98c3c" providerId="ADAL" clId="{B5F2197F-FA28-A649-A702-5EE02B1F3791}" dt="2022-02-12T11:05:21.224" v="291" actId="404"/>
        <pc:sldMkLst>
          <pc:docMk/>
          <pc:sldMk cId="835971551" sldId="300"/>
        </pc:sldMkLst>
        <pc:spChg chg="mod">
          <ac:chgData name="Matahari Nendya" userId="1a1e95a6-b11e-4262-838a-feaa42c98c3c" providerId="ADAL" clId="{B5F2197F-FA28-A649-A702-5EE02B1F3791}" dt="2022-02-12T11:05:21.224" v="291" actId="404"/>
          <ac:spMkLst>
            <pc:docMk/>
            <pc:sldMk cId="835971551" sldId="300"/>
            <ac:spMk id="50183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473368983" sldId="300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538068412" sldId="301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905391506" sldId="302"/>
        </pc:sldMkLst>
      </pc:sldChg>
      <pc:sldChg chg="modSp add mod modClrScheme chgLayout">
        <pc:chgData name="Matahari Nendya" userId="1a1e95a6-b11e-4262-838a-feaa42c98c3c" providerId="ADAL" clId="{B5F2197F-FA28-A649-A702-5EE02B1F3791}" dt="2022-02-12T11:06:40.956" v="327" actId="700"/>
        <pc:sldMkLst>
          <pc:docMk/>
          <pc:sldMk cId="1305959033" sldId="303"/>
        </pc:sldMkLst>
        <pc:spChg chg="mod ord">
          <ac:chgData name="Matahari Nendya" userId="1a1e95a6-b11e-4262-838a-feaa42c98c3c" providerId="ADAL" clId="{B5F2197F-FA28-A649-A702-5EE02B1F3791}" dt="2022-02-12T11:06:40.956" v="327" actId="700"/>
          <ac:spMkLst>
            <pc:docMk/>
            <pc:sldMk cId="1305959033" sldId="303"/>
            <ac:spMk id="3" creationId="{C96B82A0-18E2-4E3B-87BA-88B68C408BF1}"/>
          </ac:spMkLst>
        </pc:spChg>
        <pc:spChg chg="mod ord">
          <ac:chgData name="Matahari Nendya" userId="1a1e95a6-b11e-4262-838a-feaa42c98c3c" providerId="ADAL" clId="{B5F2197F-FA28-A649-A702-5EE02B1F3791}" dt="2022-02-12T11:06:40.956" v="327" actId="700"/>
          <ac:spMkLst>
            <pc:docMk/>
            <pc:sldMk cId="1305959033" sldId="303"/>
            <ac:spMk id="52227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868591329" sldId="303"/>
        </pc:sldMkLst>
      </pc:sldChg>
      <pc:sldChg chg="modSp add mod modClrScheme chgLayout">
        <pc:chgData name="Matahari Nendya" userId="1a1e95a6-b11e-4262-838a-feaa42c98c3c" providerId="ADAL" clId="{B5F2197F-FA28-A649-A702-5EE02B1F3791}" dt="2022-02-12T11:06:32.665" v="326" actId="700"/>
        <pc:sldMkLst>
          <pc:docMk/>
          <pc:sldMk cId="1157926005" sldId="304"/>
        </pc:sldMkLst>
        <pc:spChg chg="mod ord">
          <ac:chgData name="Matahari Nendya" userId="1a1e95a6-b11e-4262-838a-feaa42c98c3c" providerId="ADAL" clId="{B5F2197F-FA28-A649-A702-5EE02B1F3791}" dt="2022-02-12T11:06:32.665" v="326" actId="700"/>
          <ac:spMkLst>
            <pc:docMk/>
            <pc:sldMk cId="1157926005" sldId="304"/>
            <ac:spMk id="3" creationId="{480B1388-7C4D-434B-91BC-AE460C11C534}"/>
          </ac:spMkLst>
        </pc:spChg>
        <pc:spChg chg="mod ord">
          <ac:chgData name="Matahari Nendya" userId="1a1e95a6-b11e-4262-838a-feaa42c98c3c" providerId="ADAL" clId="{B5F2197F-FA28-A649-A702-5EE02B1F3791}" dt="2022-02-12T11:06:32.665" v="326" actId="700"/>
          <ac:spMkLst>
            <pc:docMk/>
            <pc:sldMk cId="1157926005" sldId="304"/>
            <ac:spMk id="53251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997241812" sldId="30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765709043" sldId="305"/>
        </pc:sldMkLst>
      </pc:sldChg>
      <pc:sldChg chg="modSp add">
        <pc:chgData name="Matahari Nendya" userId="1a1e95a6-b11e-4262-838a-feaa42c98c3c" providerId="ADAL" clId="{B5F2197F-FA28-A649-A702-5EE02B1F3791}" dt="2022-02-12T10:57:03.221" v="154" actId="404"/>
        <pc:sldMkLst>
          <pc:docMk/>
          <pc:sldMk cId="2798790559" sldId="305"/>
        </pc:sldMkLst>
        <pc:spChg chg="mod">
          <ac:chgData name="Matahari Nendya" userId="1a1e95a6-b11e-4262-838a-feaa42c98c3c" providerId="ADAL" clId="{B5F2197F-FA28-A649-A702-5EE02B1F3791}" dt="2022-02-12T10:57:03.221" v="154" actId="404"/>
          <ac:spMkLst>
            <pc:docMk/>
            <pc:sldMk cId="2798790559" sldId="305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92347792" sldId="306"/>
        </pc:sldMkLst>
      </pc:sldChg>
      <pc:sldChg chg="addSp delSp modSp add mod">
        <pc:chgData name="Matahari Nendya" userId="1a1e95a6-b11e-4262-838a-feaa42c98c3c" providerId="ADAL" clId="{B5F2197F-FA28-A649-A702-5EE02B1F3791}" dt="2022-02-12T10:59:25.816" v="192" actId="14100"/>
        <pc:sldMkLst>
          <pc:docMk/>
          <pc:sldMk cId="3660490812" sldId="306"/>
        </pc:sldMkLst>
        <pc:spChg chg="del">
          <ac:chgData name="Matahari Nendya" userId="1a1e95a6-b11e-4262-838a-feaa42c98c3c" providerId="ADAL" clId="{B5F2197F-FA28-A649-A702-5EE02B1F3791}" dt="2022-02-12T10:58:33.750" v="161" actId="478"/>
          <ac:spMkLst>
            <pc:docMk/>
            <pc:sldMk cId="3660490812" sldId="306"/>
            <ac:spMk id="5" creationId="{00000000-0000-0000-0000-000000000000}"/>
          </ac:spMkLst>
        </pc:spChg>
        <pc:spChg chg="mod">
          <ac:chgData name="Matahari Nendya" userId="1a1e95a6-b11e-4262-838a-feaa42c98c3c" providerId="ADAL" clId="{B5F2197F-FA28-A649-A702-5EE02B1F3791}" dt="2022-02-12T10:59:06.961" v="188" actId="122"/>
          <ac:spMkLst>
            <pc:docMk/>
            <pc:sldMk cId="3660490812" sldId="306"/>
            <ac:spMk id="7" creationId="{00000000-0000-0000-0000-000000000000}"/>
          </ac:spMkLst>
        </pc:spChg>
        <pc:spChg chg="mod">
          <ac:chgData name="Matahari Nendya" userId="1a1e95a6-b11e-4262-838a-feaa42c98c3c" providerId="ADAL" clId="{B5F2197F-FA28-A649-A702-5EE02B1F3791}" dt="2022-02-12T10:59:25.816" v="192" actId="14100"/>
          <ac:spMkLst>
            <pc:docMk/>
            <pc:sldMk cId="3660490812" sldId="306"/>
            <ac:spMk id="8" creationId="{00000000-0000-0000-0000-000000000000}"/>
          </ac:spMkLst>
        </pc:spChg>
        <pc:picChg chg="del">
          <ac:chgData name="Matahari Nendya" userId="1a1e95a6-b11e-4262-838a-feaa42c98c3c" providerId="ADAL" clId="{B5F2197F-FA28-A649-A702-5EE02B1F3791}" dt="2022-02-12T10:58:07.599" v="155" actId="478"/>
          <ac:picMkLst>
            <pc:docMk/>
            <pc:sldMk cId="3660490812" sldId="306"/>
            <ac:picMk id="3" creationId="{EDB01F54-5F38-4BCA-A9C9-1536B22CBFD7}"/>
          </ac:picMkLst>
        </pc:picChg>
        <pc:picChg chg="add mod">
          <ac:chgData name="Matahari Nendya" userId="1a1e95a6-b11e-4262-838a-feaa42c98c3c" providerId="ADAL" clId="{B5F2197F-FA28-A649-A702-5EE02B1F3791}" dt="2022-02-12T10:58:45.741" v="164" actId="14100"/>
          <ac:picMkLst>
            <pc:docMk/>
            <pc:sldMk cId="3660490812" sldId="306"/>
            <ac:picMk id="4" creationId="{0E89E7E5-7382-6949-B815-D33E6478584F}"/>
          </ac:picMkLst>
        </pc:picChg>
      </pc:sldChg>
      <pc:sldChg chg="modSp add">
        <pc:chgData name="Matahari Nendya" userId="1a1e95a6-b11e-4262-838a-feaa42c98c3c" providerId="ADAL" clId="{B5F2197F-FA28-A649-A702-5EE02B1F3791}" dt="2022-02-12T10:59:39.721" v="198" actId="2710"/>
        <pc:sldMkLst>
          <pc:docMk/>
          <pc:sldMk cId="3420611163" sldId="307"/>
        </pc:sldMkLst>
        <pc:spChg chg="mod">
          <ac:chgData name="Matahari Nendya" userId="1a1e95a6-b11e-4262-838a-feaa42c98c3c" providerId="ADAL" clId="{B5F2197F-FA28-A649-A702-5EE02B1F3791}" dt="2022-02-12T10:59:39.721" v="198" actId="2710"/>
          <ac:spMkLst>
            <pc:docMk/>
            <pc:sldMk cId="3420611163" sldId="307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173612781" sldId="307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32459161" sldId="308"/>
        </pc:sldMkLst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2550766948" sldId="308"/>
        </pc:sldMkLst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2873840359" sldId="309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934945052" sldId="310"/>
        </pc:sldMkLst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2022623944" sldId="310"/>
        </pc:sldMkLst>
      </pc:sldChg>
      <pc:sldChg chg="modSp mod">
        <pc:chgData name="Matahari Nendya" userId="1a1e95a6-b11e-4262-838a-feaa42c98c3c" providerId="ADAL" clId="{B5F2197F-FA28-A649-A702-5EE02B1F3791}" dt="2022-02-12T10:51:59.871" v="40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B5F2197F-FA28-A649-A702-5EE02B1F3791}" dt="2022-02-12T10:51:59.871" v="40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addSp delSp modSp new del mod modClrScheme chgLayout">
        <pc:chgData name="Matahari Nendya" userId="1a1e95a6-b11e-4262-838a-feaa42c98c3c" providerId="ADAL" clId="{B5F2197F-FA28-A649-A702-5EE02B1F3791}" dt="2022-02-12T10:52:25.726" v="51" actId="2696"/>
        <pc:sldMkLst>
          <pc:docMk/>
          <pc:sldMk cId="3074204774" sldId="313"/>
        </pc:sldMkLst>
        <pc:spChg chg="del mod ord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2" creationId="{E22A570C-8897-5E49-AE27-03FE1ED5D137}"/>
          </ac:spMkLst>
        </pc:spChg>
        <pc:spChg chg="del mod ord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3" creationId="{4E21264A-8AA8-8E4C-BB14-DDA1BC8B86BF}"/>
          </ac:spMkLst>
        </pc:spChg>
        <pc:spChg chg="del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4" creationId="{1A921263-CC14-7647-AA8E-EE194E500146}"/>
          </ac:spMkLst>
        </pc:spChg>
        <pc:spChg chg="add mod ord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5" creationId="{CEF5E0B2-9EB1-4E4A-BA25-0D10BE7B132F}"/>
          </ac:spMkLst>
        </pc:spChg>
        <pc:spChg chg="add mod ord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6" creationId="{42A62485-F845-5248-8403-46E1BC7936E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983549722" sldId="313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376698339" sldId="31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525357388" sldId="315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744150482" sldId="316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475049294" sldId="317"/>
        </pc:sldMkLst>
      </pc:sldChg>
      <pc:sldChg chg="modSp add modAnim">
        <pc:chgData name="Matahari Nendya" userId="1a1e95a6-b11e-4262-838a-feaa42c98c3c" providerId="ADAL" clId="{B5F2197F-FA28-A649-A702-5EE02B1F3791}" dt="2022-02-12T11:00:40.103" v="217" actId="2710"/>
        <pc:sldMkLst>
          <pc:docMk/>
          <pc:sldMk cId="2427445543" sldId="321"/>
        </pc:sldMkLst>
        <pc:spChg chg="mod">
          <ac:chgData name="Matahari Nendya" userId="1a1e95a6-b11e-4262-838a-feaa42c98c3c" providerId="ADAL" clId="{B5F2197F-FA28-A649-A702-5EE02B1F3791}" dt="2022-02-12T11:00:40.103" v="217" actId="2710"/>
          <ac:spMkLst>
            <pc:docMk/>
            <pc:sldMk cId="2427445543" sldId="321"/>
            <ac:spMk id="46083" creationId="{00000000-0000-0000-0000-000000000000}"/>
          </ac:spMkLst>
        </pc:spChg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4255685517" sldId="322"/>
        </pc:sldMkLst>
      </pc:sldChg>
      <pc:sldChg chg="modSp add mod">
        <pc:chgData name="Matahari Nendya" userId="1a1e95a6-b11e-4262-838a-feaa42c98c3c" providerId="ADAL" clId="{B5F2197F-FA28-A649-A702-5EE02B1F3791}" dt="2022-02-12T11:00:57.782" v="220" actId="27636"/>
        <pc:sldMkLst>
          <pc:docMk/>
          <pc:sldMk cId="2992847988" sldId="323"/>
        </pc:sldMkLst>
        <pc:spChg chg="mod">
          <ac:chgData name="Matahari Nendya" userId="1a1e95a6-b11e-4262-838a-feaa42c98c3c" providerId="ADAL" clId="{B5F2197F-FA28-A649-A702-5EE02B1F3791}" dt="2022-02-12T11:00:57.782" v="220" actId="27636"/>
          <ac:spMkLst>
            <pc:docMk/>
            <pc:sldMk cId="2992847988" sldId="323"/>
            <ac:spMk id="47107" creationId="{00000000-0000-0000-0000-000000000000}"/>
          </ac:spMkLst>
        </pc:spChg>
      </pc:sldChg>
      <pc:sldChg chg="modSp add mod">
        <pc:chgData name="Matahari Nendya" userId="1a1e95a6-b11e-4262-838a-feaa42c98c3c" providerId="ADAL" clId="{B5F2197F-FA28-A649-A702-5EE02B1F3791}" dt="2022-02-12T11:01:04.885" v="222" actId="27636"/>
        <pc:sldMkLst>
          <pc:docMk/>
          <pc:sldMk cId="2619863836" sldId="324"/>
        </pc:sldMkLst>
        <pc:spChg chg="mod">
          <ac:chgData name="Matahari Nendya" userId="1a1e95a6-b11e-4262-838a-feaa42c98c3c" providerId="ADAL" clId="{B5F2197F-FA28-A649-A702-5EE02B1F3791}" dt="2022-02-12T11:01:04.885" v="222" actId="27636"/>
          <ac:spMkLst>
            <pc:docMk/>
            <pc:sldMk cId="2619863836" sldId="324"/>
            <ac:spMk id="48131" creationId="{00000000-0000-0000-0000-000000000000}"/>
          </ac:spMkLst>
        </pc:spChg>
      </pc:sldChg>
      <pc:sldChg chg="modSp add">
        <pc:chgData name="Matahari Nendya" userId="1a1e95a6-b11e-4262-838a-feaa42c98c3c" providerId="ADAL" clId="{B5F2197F-FA28-A649-A702-5EE02B1F3791}" dt="2022-02-12T11:05:43.309" v="299" actId="2710"/>
        <pc:sldMkLst>
          <pc:docMk/>
          <pc:sldMk cId="3712112093" sldId="325"/>
        </pc:sldMkLst>
        <pc:spChg chg="mod">
          <ac:chgData name="Matahari Nendya" userId="1a1e95a6-b11e-4262-838a-feaa42c98c3c" providerId="ADAL" clId="{B5F2197F-FA28-A649-A702-5EE02B1F3791}" dt="2022-02-12T11:05:43.309" v="299" actId="2710"/>
          <ac:spMkLst>
            <pc:docMk/>
            <pc:sldMk cId="3712112093" sldId="325"/>
            <ac:spMk id="4099" creationId="{00000000-0000-0000-0000-000000000000}"/>
          </ac:spMkLst>
        </pc:spChg>
      </pc:sldChg>
      <pc:sldChg chg="modSp add modAnim">
        <pc:chgData name="Matahari Nendya" userId="1a1e95a6-b11e-4262-838a-feaa42c98c3c" providerId="ADAL" clId="{B5F2197F-FA28-A649-A702-5EE02B1F3791}" dt="2022-02-12T11:06:02.490" v="313" actId="20577"/>
        <pc:sldMkLst>
          <pc:docMk/>
          <pc:sldMk cId="749310828" sldId="326"/>
        </pc:sldMkLst>
        <pc:spChg chg="mod">
          <ac:chgData name="Matahari Nendya" userId="1a1e95a6-b11e-4262-838a-feaa42c98c3c" providerId="ADAL" clId="{B5F2197F-FA28-A649-A702-5EE02B1F3791}" dt="2022-02-12T11:06:02.490" v="313" actId="20577"/>
          <ac:spMkLst>
            <pc:docMk/>
            <pc:sldMk cId="749310828" sldId="326"/>
            <ac:spMk id="5120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B5F2197F-FA28-A649-A702-5EE02B1F3791}" dt="2022-02-12T11:06:51.741" v="335" actId="403"/>
        <pc:sldMkLst>
          <pc:docMk/>
          <pc:sldMk cId="4213400220" sldId="327"/>
        </pc:sldMkLst>
        <pc:spChg chg="mod ord">
          <ac:chgData name="Matahari Nendya" userId="1a1e95a6-b11e-4262-838a-feaa42c98c3c" providerId="ADAL" clId="{B5F2197F-FA28-A649-A702-5EE02B1F3791}" dt="2022-02-12T11:06:46.268" v="328" actId="700"/>
          <ac:spMkLst>
            <pc:docMk/>
            <pc:sldMk cId="4213400220" sldId="327"/>
            <ac:spMk id="3" creationId="{9D5C8695-C32D-4929-9C00-50082CEA07D4}"/>
          </ac:spMkLst>
        </pc:spChg>
        <pc:spChg chg="mod ord">
          <ac:chgData name="Matahari Nendya" userId="1a1e95a6-b11e-4262-838a-feaa42c98c3c" providerId="ADAL" clId="{B5F2197F-FA28-A649-A702-5EE02B1F3791}" dt="2022-02-12T11:06:51.741" v="335" actId="403"/>
          <ac:spMkLst>
            <pc:docMk/>
            <pc:sldMk cId="4213400220" sldId="327"/>
            <ac:spMk id="54275" creationId="{00000000-0000-0000-0000-000000000000}"/>
          </ac:spMkLst>
        </pc:spChg>
      </pc:sldChg>
      <pc:sldChg chg="modSp add mod">
        <pc:chgData name="Matahari Nendya" userId="1a1e95a6-b11e-4262-838a-feaa42c98c3c" providerId="ADAL" clId="{B5F2197F-FA28-A649-A702-5EE02B1F3791}" dt="2022-02-12T10:55:31.535" v="127" actId="27636"/>
        <pc:sldMkLst>
          <pc:docMk/>
          <pc:sldMk cId="1507588164" sldId="328"/>
        </pc:sldMkLst>
        <pc:spChg chg="mod">
          <ac:chgData name="Matahari Nendya" userId="1a1e95a6-b11e-4262-838a-feaa42c98c3c" providerId="ADAL" clId="{B5F2197F-FA28-A649-A702-5EE02B1F3791}" dt="2022-02-12T10:55:31.535" v="127" actId="27636"/>
          <ac:spMkLst>
            <pc:docMk/>
            <pc:sldMk cId="1507588164" sldId="328"/>
            <ac:spMk id="12291" creationId="{9A7BE5D8-9438-4E96-9548-BE0491234E0B}"/>
          </ac:spMkLst>
        </pc:spChg>
      </pc:sldChg>
      <pc:sldChg chg="modSp add mod">
        <pc:chgData name="Matahari Nendya" userId="1a1e95a6-b11e-4262-838a-feaa42c98c3c" providerId="ADAL" clId="{B5F2197F-FA28-A649-A702-5EE02B1F3791}" dt="2022-02-12T11:04:17.867" v="282" actId="207"/>
        <pc:sldMkLst>
          <pc:docMk/>
          <pc:sldMk cId="524364043" sldId="329"/>
        </pc:sldMkLst>
        <pc:spChg chg="mod">
          <ac:chgData name="Matahari Nendya" userId="1a1e95a6-b11e-4262-838a-feaa42c98c3c" providerId="ADAL" clId="{B5F2197F-FA28-A649-A702-5EE02B1F3791}" dt="2022-02-12T11:04:17.867" v="282" actId="207"/>
          <ac:spMkLst>
            <pc:docMk/>
            <pc:sldMk cId="524364043" sldId="329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3:59.533" v="277" actId="207"/>
        <pc:sldMkLst>
          <pc:docMk/>
          <pc:sldMk cId="1418539783" sldId="330"/>
        </pc:sldMkLst>
        <pc:spChg chg="mod">
          <ac:chgData name="Matahari Nendya" userId="1a1e95a6-b11e-4262-838a-feaa42c98c3c" providerId="ADAL" clId="{B5F2197F-FA28-A649-A702-5EE02B1F3791}" dt="2022-02-12T11:03:59.533" v="277" actId="207"/>
          <ac:spMkLst>
            <pc:docMk/>
            <pc:sldMk cId="1418539783" sldId="330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4:33.008" v="284" actId="2711"/>
        <pc:sldMkLst>
          <pc:docMk/>
          <pc:sldMk cId="430740228" sldId="331"/>
        </pc:sldMkLst>
        <pc:spChg chg="mod">
          <ac:chgData name="Matahari Nendya" userId="1a1e95a6-b11e-4262-838a-feaa42c98c3c" providerId="ADAL" clId="{B5F2197F-FA28-A649-A702-5EE02B1F3791}" dt="2022-02-12T11:04:33.008" v="284" actId="2711"/>
          <ac:spMkLst>
            <pc:docMk/>
            <pc:sldMk cId="430740228" sldId="331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4:43.094" v="285" actId="2711"/>
        <pc:sldMkLst>
          <pc:docMk/>
          <pc:sldMk cId="1297600126" sldId="332"/>
        </pc:sldMkLst>
        <pc:spChg chg="mod">
          <ac:chgData name="Matahari Nendya" userId="1a1e95a6-b11e-4262-838a-feaa42c98c3c" providerId="ADAL" clId="{B5F2197F-FA28-A649-A702-5EE02B1F3791}" dt="2022-02-12T11:04:43.094" v="285" actId="2711"/>
          <ac:spMkLst>
            <pc:docMk/>
            <pc:sldMk cId="1297600126" sldId="332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5:01.026" v="289" actId="207"/>
        <pc:sldMkLst>
          <pc:docMk/>
          <pc:sldMk cId="2154247151" sldId="333"/>
        </pc:sldMkLst>
        <pc:spChg chg="mod">
          <ac:chgData name="Matahari Nendya" userId="1a1e95a6-b11e-4262-838a-feaa42c98c3c" providerId="ADAL" clId="{B5F2197F-FA28-A649-A702-5EE02B1F3791}" dt="2022-02-12T11:05:01.026" v="289" actId="207"/>
          <ac:spMkLst>
            <pc:docMk/>
            <pc:sldMk cId="2154247151" sldId="333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4:52.153" v="287" actId="207"/>
        <pc:sldMkLst>
          <pc:docMk/>
          <pc:sldMk cId="4246558049" sldId="334"/>
        </pc:sldMkLst>
        <pc:spChg chg="mod">
          <ac:chgData name="Matahari Nendya" userId="1a1e95a6-b11e-4262-838a-feaa42c98c3c" providerId="ADAL" clId="{B5F2197F-FA28-A649-A702-5EE02B1F3791}" dt="2022-02-12T11:04:52.153" v="287" actId="207"/>
          <ac:spMkLst>
            <pc:docMk/>
            <pc:sldMk cId="4246558049" sldId="334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0:46.893" v="218" actId="2710"/>
        <pc:sldMkLst>
          <pc:docMk/>
          <pc:sldMk cId="422071255" sldId="335"/>
        </pc:sldMkLst>
        <pc:spChg chg="mod">
          <ac:chgData name="Matahari Nendya" userId="1a1e95a6-b11e-4262-838a-feaa42c98c3c" providerId="ADAL" clId="{B5F2197F-FA28-A649-A702-5EE02B1F3791}" dt="2022-02-12T11:00:46.893" v="218" actId="2710"/>
          <ac:spMkLst>
            <pc:docMk/>
            <pc:sldMk cId="422071255" sldId="335"/>
            <ac:spMk id="6147" creationId="{808C2485-64A0-4B35-9F8A-8804F775D5E9}"/>
          </ac:spMkLst>
        </pc:spChg>
      </pc:sldChg>
      <pc:sldChg chg="modSp add mod">
        <pc:chgData name="Matahari Nendya" userId="1a1e95a6-b11e-4262-838a-feaa42c98c3c" providerId="ADAL" clId="{B5F2197F-FA28-A649-A702-5EE02B1F3791}" dt="2022-02-12T11:16:14.534" v="378" actId="2710"/>
        <pc:sldMkLst>
          <pc:docMk/>
          <pc:sldMk cId="3350302683" sldId="336"/>
        </pc:sldMkLst>
        <pc:spChg chg="mod">
          <ac:chgData name="Matahari Nendya" userId="1a1e95a6-b11e-4262-838a-feaa42c98c3c" providerId="ADAL" clId="{B5F2197F-FA28-A649-A702-5EE02B1F3791}" dt="2022-02-12T11:16:14.534" v="378" actId="2710"/>
          <ac:spMkLst>
            <pc:docMk/>
            <pc:sldMk cId="3350302683" sldId="336"/>
            <ac:spMk id="3" creationId="{0D33B3A9-F916-429A-9163-0A022090B6F1}"/>
          </ac:spMkLst>
        </pc:spChg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3927503925" sldId="337"/>
        </pc:sldMkLst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830503886" sldId="338"/>
        </pc:sldMkLst>
      </pc:sldChg>
      <pc:sldChg chg="modSp add mod">
        <pc:chgData name="Matahari Nendya" userId="1a1e95a6-b11e-4262-838a-feaa42c98c3c" providerId="ADAL" clId="{B5F2197F-FA28-A649-A702-5EE02B1F3791}" dt="2022-02-12T11:05:29.706" v="293" actId="14100"/>
        <pc:sldMkLst>
          <pc:docMk/>
          <pc:sldMk cId="1179021173" sldId="339"/>
        </pc:sldMkLst>
        <pc:picChg chg="mod">
          <ac:chgData name="Matahari Nendya" userId="1a1e95a6-b11e-4262-838a-feaa42c98c3c" providerId="ADAL" clId="{B5F2197F-FA28-A649-A702-5EE02B1F3791}" dt="2022-02-12T11:05:29.706" v="293" actId="14100"/>
          <ac:picMkLst>
            <pc:docMk/>
            <pc:sldMk cId="1179021173" sldId="339"/>
            <ac:picMk id="10" creationId="{0D4693F0-7ADE-094B-9644-22E873EEDCDC}"/>
          </ac:picMkLst>
        </pc:picChg>
      </pc:sldChg>
    </pc:docChg>
  </pc:docChgLst>
  <pc:docChgLst>
    <pc:chgData name="Matahari Nendya" userId="1a1e95a6-b11e-4262-838a-feaa42c98c3c" providerId="ADAL" clId="{1DAFCB02-4E0F-4AFA-AF49-76CE0E087737}"/>
    <pc:docChg chg="undo custSel addSld delSld modSld sldOrd">
      <pc:chgData name="Matahari Nendya" userId="1a1e95a6-b11e-4262-838a-feaa42c98c3c" providerId="ADAL" clId="{1DAFCB02-4E0F-4AFA-AF49-76CE0E087737}" dt="2022-03-21T00:31:44.241" v="1057" actId="478"/>
      <pc:docMkLst>
        <pc:docMk/>
      </pc:docMkLst>
      <pc:sldChg chg="modSp mod">
        <pc:chgData name="Matahari Nendya" userId="1a1e95a6-b11e-4262-838a-feaa42c98c3c" providerId="ADAL" clId="{1DAFCB02-4E0F-4AFA-AF49-76CE0E087737}" dt="2022-03-20T11:53:59.442" v="22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1DAFCB02-4E0F-4AFA-AF49-76CE0E087737}" dt="2022-03-20T11:53:59.442" v="22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3341340" sldId="258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419920882" sldId="260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541087496" sldId="261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267632220" sldId="262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552636570" sldId="263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138744013" sldId="264"/>
        </pc:sldMkLst>
      </pc:sldChg>
      <pc:sldChg chg="delSp modSp add del mod modClrScheme modAnim chgLayout">
        <pc:chgData name="Matahari Nendya" userId="1a1e95a6-b11e-4262-838a-feaa42c98c3c" providerId="ADAL" clId="{1DAFCB02-4E0F-4AFA-AF49-76CE0E087737}" dt="2022-03-20T12:20:15.187" v="738" actId="207"/>
        <pc:sldMkLst>
          <pc:docMk/>
          <pc:sldMk cId="1331726591" sldId="265"/>
        </pc:sldMkLst>
        <pc:spChg chg="mod ord">
          <ac:chgData name="Matahari Nendya" userId="1a1e95a6-b11e-4262-838a-feaa42c98c3c" providerId="ADAL" clId="{1DAFCB02-4E0F-4AFA-AF49-76CE0E087737}" dt="2022-03-20T11:54:50.879" v="43" actId="700"/>
          <ac:spMkLst>
            <pc:docMk/>
            <pc:sldMk cId="1331726591" sldId="26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0:15.187" v="738" actId="207"/>
          <ac:spMkLst>
            <pc:docMk/>
            <pc:sldMk cId="1331726591" sldId="265"/>
            <ac:spMk id="3" creationId="{00000000-0000-0000-0000-000000000000}"/>
          </ac:spMkLst>
        </pc:spChg>
        <pc:spChg chg="del mod ord">
          <ac:chgData name="Matahari Nendya" userId="1a1e95a6-b11e-4262-838a-feaa42c98c3c" providerId="ADAL" clId="{1DAFCB02-4E0F-4AFA-AF49-76CE0E087737}" dt="2022-03-20T12:08:10.207" v="421" actId="478"/>
          <ac:spMkLst>
            <pc:docMk/>
            <pc:sldMk cId="1331726591" sldId="265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898205608" sldId="265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655716197" sldId="266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602999655" sldId="267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406757216" sldId="268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26:24.478" v="833" actId="207"/>
        <pc:sldMkLst>
          <pc:docMk/>
          <pc:sldMk cId="4116042532" sldId="268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4116042532" sldId="268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1DAFCB02-4E0F-4AFA-AF49-76CE0E087737}" dt="2022-03-20T12:25:56.922" v="826" actId="478"/>
          <ac:spMkLst>
            <pc:docMk/>
            <pc:sldMk cId="4116042532" sldId="268"/>
            <ac:spMk id="3" creationId="{7BEE5025-9C77-4E7A-BF95-F2BC96411303}"/>
          </ac:spMkLst>
        </pc:spChg>
        <pc:spChg chg="del mod ord">
          <ac:chgData name="Matahari Nendya" userId="1a1e95a6-b11e-4262-838a-feaa42c98c3c" providerId="ADAL" clId="{1DAFCB02-4E0F-4AFA-AF49-76CE0E087737}" dt="2022-03-20T12:26:05.875" v="828" actId="478"/>
          <ac:spMkLst>
            <pc:docMk/>
            <pc:sldMk cId="4116042532" sldId="268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6:24.478" v="833" actId="207"/>
          <ac:spMkLst>
            <pc:docMk/>
            <pc:sldMk cId="4116042532" sldId="268"/>
            <ac:spMk id="27" creationId="{00000000-0000-0000-0000-000000000000}"/>
          </ac:spMkLst>
        </pc:spChg>
        <pc:grpChg chg="mod">
          <ac:chgData name="Matahari Nendya" userId="1a1e95a6-b11e-4262-838a-feaa42c98c3c" providerId="ADAL" clId="{1DAFCB02-4E0F-4AFA-AF49-76CE0E087737}" dt="2022-03-20T12:26:01.343" v="827" actId="1076"/>
          <ac:grpSpMkLst>
            <pc:docMk/>
            <pc:sldMk cId="4116042532" sldId="268"/>
            <ac:grpSpMk id="26" creationId="{00000000-0000-0000-0000-000000000000}"/>
          </ac:grpSpMkLst>
        </pc:gr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591054474" sldId="269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26:55.665" v="842" actId="478"/>
        <pc:sldMkLst>
          <pc:docMk/>
          <pc:sldMk cId="2976843519" sldId="269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976843519" sldId="269"/>
            <ac:spMk id="2" creationId="{00000000-0000-0000-0000-000000000000}"/>
          </ac:spMkLst>
        </pc:spChg>
        <pc:spChg chg="add 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976843519" sldId="269"/>
            <ac:spMk id="3" creationId="{1EA348DA-3338-40D3-83B3-645435CA27B7}"/>
          </ac:spMkLst>
        </pc:spChg>
        <pc:spChg chg="del mod ord">
          <ac:chgData name="Matahari Nendya" userId="1a1e95a6-b11e-4262-838a-feaa42c98c3c" providerId="ADAL" clId="{1DAFCB02-4E0F-4AFA-AF49-76CE0E087737}" dt="2022-03-20T12:26:55.665" v="842" actId="478"/>
          <ac:spMkLst>
            <pc:docMk/>
            <pc:sldMk cId="2976843519" sldId="269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6:53.499" v="841" actId="1076"/>
          <ac:spMkLst>
            <pc:docMk/>
            <pc:sldMk cId="2976843519" sldId="269"/>
            <ac:spMk id="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6:53.499" v="841" actId="1076"/>
          <ac:spMkLst>
            <pc:docMk/>
            <pc:sldMk cId="2976843519" sldId="269"/>
            <ac:spMk id="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6:53.499" v="841" actId="1076"/>
          <ac:spMkLst>
            <pc:docMk/>
            <pc:sldMk cId="2976843519" sldId="269"/>
            <ac:spMk id="1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6:40.005" v="838" actId="403"/>
          <ac:spMkLst>
            <pc:docMk/>
            <pc:sldMk cId="2976843519" sldId="269"/>
            <ac:spMk id="2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6:40.005" v="838" actId="403"/>
          <ac:spMkLst>
            <pc:docMk/>
            <pc:sldMk cId="2976843519" sldId="269"/>
            <ac:spMk id="25" creationId="{00000000-0000-0000-0000-000000000000}"/>
          </ac:spMkLst>
        </pc:spChg>
        <pc:grpChg chg="mod">
          <ac:chgData name="Matahari Nendya" userId="1a1e95a6-b11e-4262-838a-feaa42c98c3c" providerId="ADAL" clId="{1DAFCB02-4E0F-4AFA-AF49-76CE0E087737}" dt="2022-03-20T12:26:53.499" v="841" actId="1076"/>
          <ac:grpSpMkLst>
            <pc:docMk/>
            <pc:sldMk cId="2976843519" sldId="269"/>
            <ac:grpSpMk id="15" creationId="{00000000-0000-0000-0000-000000000000}"/>
          </ac:grpSpMkLst>
        </pc:grpChg>
        <pc:cxnChg chg="mod">
          <ac:chgData name="Matahari Nendya" userId="1a1e95a6-b11e-4262-838a-feaa42c98c3c" providerId="ADAL" clId="{1DAFCB02-4E0F-4AFA-AF49-76CE0E087737}" dt="2022-03-20T12:26:53.499" v="841" actId="1076"/>
          <ac:cxnSpMkLst>
            <pc:docMk/>
            <pc:sldMk cId="2976843519" sldId="269"/>
            <ac:cxnSpMk id="10" creationId="{00000000-0000-0000-0000-000000000000}"/>
          </ac:cxnSpMkLst>
        </pc:cxn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860662677" sldId="270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655621749" sldId="271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345260621" sldId="273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741150817" sldId="274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426641435" sldId="275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831102860" sldId="276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4:29.646" v="955" actId="732"/>
        <pc:sldMkLst>
          <pc:docMk/>
          <pc:sldMk cId="907949035" sldId="278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907949035" sldId="278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1DAFCB02-4E0F-4AFA-AF49-76CE0E087737}" dt="2022-03-20T12:34:10.528" v="953" actId="478"/>
          <ac:spMkLst>
            <pc:docMk/>
            <pc:sldMk cId="907949035" sldId="278"/>
            <ac:spMk id="3" creationId="{FD87D22D-8301-4185-B31C-DB59F7A7FC93}"/>
          </ac:spMkLst>
        </pc:spChg>
        <pc:picChg chg="mod modCrop">
          <ac:chgData name="Matahari Nendya" userId="1a1e95a6-b11e-4262-838a-feaa42c98c3c" providerId="ADAL" clId="{1DAFCB02-4E0F-4AFA-AF49-76CE0E087737}" dt="2022-03-20T12:34:29.646" v="955" actId="732"/>
          <ac:picMkLst>
            <pc:docMk/>
            <pc:sldMk cId="907949035" sldId="278"/>
            <ac:picMk id="5" creationId="{00000000-0000-0000-0000-000000000000}"/>
          </ac:picMkLst>
        </pc:pic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344211801" sldId="278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5:08.773" v="963" actId="403"/>
        <pc:sldMkLst>
          <pc:docMk/>
          <pc:sldMk cId="2962189781" sldId="279"/>
        </pc:sldMkLst>
        <pc:spChg chg="add del mod ord">
          <ac:chgData name="Matahari Nendya" userId="1a1e95a6-b11e-4262-838a-feaa42c98c3c" providerId="ADAL" clId="{1DAFCB02-4E0F-4AFA-AF49-76CE0E087737}" dt="2022-03-20T12:34:42.616" v="957" actId="478"/>
          <ac:spMkLst>
            <pc:docMk/>
            <pc:sldMk cId="2962189781" sldId="279"/>
            <ac:spMk id="2" creationId="{C0CA607E-E23E-458D-8551-49777BA05C12}"/>
          </ac:spMkLst>
        </pc:spChg>
        <pc:spChg chg="add del mod ord">
          <ac:chgData name="Matahari Nendya" userId="1a1e95a6-b11e-4262-838a-feaa42c98c3c" providerId="ADAL" clId="{1DAFCB02-4E0F-4AFA-AF49-76CE0E087737}" dt="2022-03-20T12:34:39.607" v="956" actId="478"/>
          <ac:spMkLst>
            <pc:docMk/>
            <pc:sldMk cId="2962189781" sldId="279"/>
            <ac:spMk id="3" creationId="{00D00488-D935-44C6-A466-A74765656B9D}"/>
          </ac:spMkLst>
        </pc:spChg>
        <pc:spChg chg="mod">
          <ac:chgData name="Matahari Nendya" userId="1a1e95a6-b11e-4262-838a-feaa42c98c3c" providerId="ADAL" clId="{1DAFCB02-4E0F-4AFA-AF49-76CE0E087737}" dt="2022-03-20T12:35:08.773" v="963" actId="403"/>
          <ac:spMkLst>
            <pc:docMk/>
            <pc:sldMk cId="2962189781" sldId="279"/>
            <ac:spMk id="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1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1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1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1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1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20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21" creationId="{00000000-0000-0000-0000-000000000000}"/>
          </ac:spMkLst>
        </pc:spChg>
        <pc:cxnChg chg="mod">
          <ac:chgData name="Matahari Nendya" userId="1a1e95a6-b11e-4262-838a-feaa42c98c3c" providerId="ADAL" clId="{1DAFCB02-4E0F-4AFA-AF49-76CE0E087737}" dt="2022-03-20T12:35:00.860" v="961" actId="404"/>
          <ac:cxnSpMkLst>
            <pc:docMk/>
            <pc:sldMk cId="2962189781" sldId="279"/>
            <ac:cxnSpMk id="8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35:00.860" v="961" actId="404"/>
          <ac:cxnSpMkLst>
            <pc:docMk/>
            <pc:sldMk cId="2962189781" sldId="279"/>
            <ac:cxnSpMk id="9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35:00.860" v="961" actId="404"/>
          <ac:cxnSpMkLst>
            <pc:docMk/>
            <pc:sldMk cId="2962189781" sldId="279"/>
            <ac:cxnSpMk id="10" creationId="{00000000-0000-0000-0000-000000000000}"/>
          </ac:cxnSpMkLst>
        </pc:cxn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424302552" sldId="279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5:20.357" v="967" actId="478"/>
        <pc:sldMkLst>
          <pc:docMk/>
          <pc:sldMk cId="1525461750" sldId="280"/>
        </pc:sldMkLst>
        <pc:spChg chg="add del mod ord">
          <ac:chgData name="Matahari Nendya" userId="1a1e95a6-b11e-4262-838a-feaa42c98c3c" providerId="ADAL" clId="{1DAFCB02-4E0F-4AFA-AF49-76CE0E087737}" dt="2022-03-20T12:35:20.357" v="967" actId="478"/>
          <ac:spMkLst>
            <pc:docMk/>
            <pc:sldMk cId="1525461750" sldId="280"/>
            <ac:spMk id="2" creationId="{B4C15803-6A75-444F-AB4A-BFEA95946A4C}"/>
          </ac:spMkLst>
        </pc:spChg>
        <pc:spChg chg="add del mod ord">
          <ac:chgData name="Matahari Nendya" userId="1a1e95a6-b11e-4262-838a-feaa42c98c3c" providerId="ADAL" clId="{1DAFCB02-4E0F-4AFA-AF49-76CE0E087737}" dt="2022-03-20T12:35:19.403" v="966" actId="478"/>
          <ac:spMkLst>
            <pc:docMk/>
            <pc:sldMk cId="1525461750" sldId="280"/>
            <ac:spMk id="3" creationId="{2653E194-A93E-48CD-BD98-A5E05FC2B149}"/>
          </ac:spMkLst>
        </pc:spChg>
        <pc:picChg chg="add del">
          <ac:chgData name="Matahari Nendya" userId="1a1e95a6-b11e-4262-838a-feaa42c98c3c" providerId="ADAL" clId="{1DAFCB02-4E0F-4AFA-AF49-76CE0E087737}" dt="2022-03-20T12:35:17.509" v="965" actId="478"/>
          <ac:picMkLst>
            <pc:docMk/>
            <pc:sldMk cId="1525461750" sldId="280"/>
            <ac:picMk id="5" creationId="{00000000-0000-0000-0000-000000000000}"/>
          </ac:picMkLst>
        </pc:pic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508084759" sldId="280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356777905" sldId="282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16:51.421" v="546" actId="2711"/>
        <pc:sldMkLst>
          <pc:docMk/>
          <pc:sldMk cId="4000356851" sldId="288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4000356851" sldId="288"/>
            <ac:spMk id="2" creationId="{00000000-0000-0000-0000-000000000000}"/>
          </ac:spMkLst>
        </pc:spChg>
        <pc:spChg chg="add 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4000356851" sldId="288"/>
            <ac:spMk id="3" creationId="{F15A8CAF-6A24-48D5-AF0A-3EE2DD1E4CF1}"/>
          </ac:spMkLst>
        </pc:spChg>
        <pc:spChg chg="del mod ord">
          <ac:chgData name="Matahari Nendya" userId="1a1e95a6-b11e-4262-838a-feaa42c98c3c" providerId="ADAL" clId="{1DAFCB02-4E0F-4AFA-AF49-76CE0E087737}" dt="2022-03-20T12:08:58.898" v="430" actId="478"/>
          <ac:spMkLst>
            <pc:docMk/>
            <pc:sldMk cId="4000356851" sldId="288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09.585" v="431" actId="2711"/>
          <ac:spMkLst>
            <pc:docMk/>
            <pc:sldMk cId="4000356851" sldId="288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09.585" v="431" actId="2711"/>
          <ac:spMkLst>
            <pc:docMk/>
            <pc:sldMk cId="4000356851" sldId="288"/>
            <ac:spMk id="12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09.585" v="431" actId="2711"/>
          <ac:spMkLst>
            <pc:docMk/>
            <pc:sldMk cId="4000356851" sldId="288"/>
            <ac:spMk id="1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09.585" v="431" actId="2711"/>
          <ac:spMkLst>
            <pc:docMk/>
            <pc:sldMk cId="4000356851" sldId="288"/>
            <ac:spMk id="1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09.585" v="431" actId="2711"/>
          <ac:spMkLst>
            <pc:docMk/>
            <pc:sldMk cId="4000356851" sldId="288"/>
            <ac:spMk id="1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51.421" v="546" actId="2711"/>
          <ac:spMkLst>
            <pc:docMk/>
            <pc:sldMk cId="4000356851" sldId="288"/>
            <ac:spMk id="16" creationId="{00000000-0000-0000-0000-000000000000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08:50.294" v="429" actId="404"/>
        <pc:sldMkLst>
          <pc:docMk/>
          <pc:sldMk cId="2578627831" sldId="289"/>
        </pc:sldMkLst>
        <pc:spChg chg="mod ord">
          <ac:chgData name="Matahari Nendya" userId="1a1e95a6-b11e-4262-838a-feaa42c98c3c" providerId="ADAL" clId="{1DAFCB02-4E0F-4AFA-AF49-76CE0E087737}" dt="2022-03-20T11:55:59.200" v="55" actId="700"/>
          <ac:spMkLst>
            <pc:docMk/>
            <pc:sldMk cId="2578627831" sldId="289"/>
            <ac:spMk id="2" creationId="{00000000-0000-0000-0000-000000000000}"/>
          </ac:spMkLst>
        </pc:spChg>
        <pc:spChg chg="add mod ord">
          <ac:chgData name="Matahari Nendya" userId="1a1e95a6-b11e-4262-838a-feaa42c98c3c" providerId="ADAL" clId="{1DAFCB02-4E0F-4AFA-AF49-76CE0E087737}" dt="2022-03-20T11:55:59.200" v="55" actId="700"/>
          <ac:spMkLst>
            <pc:docMk/>
            <pc:sldMk cId="2578627831" sldId="289"/>
            <ac:spMk id="3" creationId="{596AB2ED-55B7-47E1-A883-0B2BC2D87746}"/>
          </ac:spMkLst>
        </pc:spChg>
        <pc:spChg chg="del mod ord">
          <ac:chgData name="Matahari Nendya" userId="1a1e95a6-b11e-4262-838a-feaa42c98c3c" providerId="ADAL" clId="{1DAFCB02-4E0F-4AFA-AF49-76CE0E087737}" dt="2022-03-20T12:08:02.086" v="419" actId="478"/>
          <ac:spMkLst>
            <pc:docMk/>
            <pc:sldMk cId="2578627831" sldId="289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8:50.294" v="429" actId="404"/>
          <ac:spMkLst>
            <pc:docMk/>
            <pc:sldMk cId="2578627831" sldId="289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8:50.294" v="429" actId="404"/>
          <ac:spMkLst>
            <pc:docMk/>
            <pc:sldMk cId="2578627831" sldId="289"/>
            <ac:spMk id="12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8:50.294" v="429" actId="404"/>
          <ac:spMkLst>
            <pc:docMk/>
            <pc:sldMk cId="2578627831" sldId="289"/>
            <ac:spMk id="1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8:50.294" v="429" actId="404"/>
          <ac:spMkLst>
            <pc:docMk/>
            <pc:sldMk cId="2578627831" sldId="289"/>
            <ac:spMk id="1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8:50.294" v="429" actId="404"/>
          <ac:spMkLst>
            <pc:docMk/>
            <pc:sldMk cId="2578627831" sldId="289"/>
            <ac:spMk id="1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8:50.294" v="429" actId="404"/>
          <ac:spMkLst>
            <pc:docMk/>
            <pc:sldMk cId="2578627831" sldId="289"/>
            <ac:spMk id="16" creationId="{00000000-0000-0000-0000-000000000000}"/>
          </ac:spMkLst>
        </pc:spChg>
      </pc:sldChg>
      <pc:sldChg chg="delSp modSp add del mod modClrScheme chgLayout">
        <pc:chgData name="Matahari Nendya" userId="1a1e95a6-b11e-4262-838a-feaa42c98c3c" providerId="ADAL" clId="{1DAFCB02-4E0F-4AFA-AF49-76CE0E087737}" dt="2022-03-20T12:20:41.248" v="744" actId="207"/>
        <pc:sldMkLst>
          <pc:docMk/>
          <pc:sldMk cId="928593148" sldId="290"/>
        </pc:sldMkLst>
        <pc:spChg chg="mod ord">
          <ac:chgData name="Matahari Nendya" userId="1a1e95a6-b11e-4262-838a-feaa42c98c3c" providerId="ADAL" clId="{1DAFCB02-4E0F-4AFA-AF49-76CE0E087737}" dt="2022-03-20T11:55:01.294" v="45" actId="700"/>
          <ac:spMkLst>
            <pc:docMk/>
            <pc:sldMk cId="928593148" sldId="29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0:41.248" v="744" actId="207"/>
          <ac:spMkLst>
            <pc:docMk/>
            <pc:sldMk cId="928593148" sldId="290"/>
            <ac:spMk id="3" creationId="{00000000-0000-0000-0000-000000000000}"/>
          </ac:spMkLst>
        </pc:spChg>
        <pc:spChg chg="del mod ord">
          <ac:chgData name="Matahari Nendya" userId="1a1e95a6-b11e-4262-838a-feaa42c98c3c" providerId="ADAL" clId="{1DAFCB02-4E0F-4AFA-AF49-76CE0E087737}" dt="2022-03-20T12:08:15.842" v="422" actId="478"/>
          <ac:spMkLst>
            <pc:docMk/>
            <pc:sldMk cId="928593148" sldId="290"/>
            <ac:spMk id="4" creationId="{00000000-0000-0000-0000-000000000000}"/>
          </ac:spMkLst>
        </pc:spChg>
      </pc:sldChg>
      <pc:sldChg chg="delSp modSp add del mod modClrScheme chgLayout">
        <pc:chgData name="Matahari Nendya" userId="1a1e95a6-b11e-4262-838a-feaa42c98c3c" providerId="ADAL" clId="{1DAFCB02-4E0F-4AFA-AF49-76CE0E087737}" dt="2022-03-20T12:23:33.406" v="792" actId="207"/>
        <pc:sldMkLst>
          <pc:docMk/>
          <pc:sldMk cId="1855526016" sldId="291"/>
        </pc:sldMkLst>
        <pc:spChg chg="mod ord">
          <ac:chgData name="Matahari Nendya" userId="1a1e95a6-b11e-4262-838a-feaa42c98c3c" providerId="ADAL" clId="{1DAFCB02-4E0F-4AFA-AF49-76CE0E087737}" dt="2022-03-20T12:04:35.594" v="351" actId="700"/>
          <ac:spMkLst>
            <pc:docMk/>
            <pc:sldMk cId="1855526016" sldId="291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3:33.406" v="792" actId="207"/>
          <ac:spMkLst>
            <pc:docMk/>
            <pc:sldMk cId="1855526016" sldId="291"/>
            <ac:spMk id="3" creationId="{00000000-0000-0000-0000-000000000000}"/>
          </ac:spMkLst>
        </pc:spChg>
        <pc:spChg chg="del mod ord">
          <ac:chgData name="Matahari Nendya" userId="1a1e95a6-b11e-4262-838a-feaa42c98c3c" providerId="ADAL" clId="{1DAFCB02-4E0F-4AFA-AF49-76CE0E087737}" dt="2022-03-20T12:08:30.881" v="423" actId="478"/>
          <ac:spMkLst>
            <pc:docMk/>
            <pc:sldMk cId="1855526016" sldId="291"/>
            <ac:spMk id="4" creationId="{00000000-0000-0000-0000-000000000000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08:34.291" v="424" actId="478"/>
        <pc:sldMkLst>
          <pc:docMk/>
          <pc:sldMk cId="1613915508" sldId="292"/>
        </pc:sldMkLst>
        <pc:spChg chg="mod ord">
          <ac:chgData name="Matahari Nendya" userId="1a1e95a6-b11e-4262-838a-feaa42c98c3c" providerId="ADAL" clId="{1DAFCB02-4E0F-4AFA-AF49-76CE0E087737}" dt="2022-03-20T12:07:22.872" v="411" actId="2710"/>
          <ac:spMkLst>
            <pc:docMk/>
            <pc:sldMk cId="1613915508" sldId="292"/>
            <ac:spMk id="3" creationId="{00000000-0000-0000-0000-000000000000}"/>
          </ac:spMkLst>
        </pc:spChg>
        <pc:spChg chg="del mod ord">
          <ac:chgData name="Matahari Nendya" userId="1a1e95a6-b11e-4262-838a-feaa42c98c3c" providerId="ADAL" clId="{1DAFCB02-4E0F-4AFA-AF49-76CE0E087737}" dt="2022-03-20T12:08:34.291" v="424" actId="478"/>
          <ac:spMkLst>
            <pc:docMk/>
            <pc:sldMk cId="1613915508" sldId="292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7:43.268" v="416" actId="207"/>
          <ac:spMkLst>
            <pc:docMk/>
            <pc:sldMk cId="1613915508" sldId="292"/>
            <ac:spMk id="8" creationId="{00000000-0000-0000-0000-000000000000}"/>
          </ac:spMkLst>
        </pc:spChg>
        <pc:spChg chg="del">
          <ac:chgData name="Matahari Nendya" userId="1a1e95a6-b11e-4262-838a-feaa42c98c3c" providerId="ADAL" clId="{1DAFCB02-4E0F-4AFA-AF49-76CE0E087737}" dt="2022-03-20T12:06:56.799" v="404" actId="478"/>
          <ac:spMkLst>
            <pc:docMk/>
            <pc:sldMk cId="1613915508" sldId="292"/>
            <ac:spMk id="10" creationId="{DF20F022-CF69-47A9-9026-4609F8B62287}"/>
          </ac:spMkLst>
        </pc:spChg>
        <pc:spChg chg="mod">
          <ac:chgData name="Matahari Nendya" userId="1a1e95a6-b11e-4262-838a-feaa42c98c3c" providerId="ADAL" clId="{1DAFCB02-4E0F-4AFA-AF49-76CE0E087737}" dt="2022-03-20T12:07:52.508" v="418" actId="207"/>
          <ac:spMkLst>
            <pc:docMk/>
            <pc:sldMk cId="1613915508" sldId="292"/>
            <ac:spMk id="12" creationId="{00000000-0000-0000-0000-000000000000}"/>
          </ac:spMkLst>
        </pc:spChg>
        <pc:spChg chg="add mod ord">
          <ac:chgData name="Matahari Nendya" userId="1a1e95a6-b11e-4262-838a-feaa42c98c3c" providerId="ADAL" clId="{1DAFCB02-4E0F-4AFA-AF49-76CE0E087737}" dt="2022-03-20T12:06:50.504" v="403" actId="20577"/>
          <ac:spMkLst>
            <pc:docMk/>
            <pc:sldMk cId="1613915508" sldId="292"/>
            <ac:spMk id="13" creationId="{9F15EB85-23FE-4C76-BF73-DAD343101288}"/>
          </ac:spMkLst>
        </pc:spChg>
        <pc:grpChg chg="mod">
          <ac:chgData name="Matahari Nendya" userId="1a1e95a6-b11e-4262-838a-feaa42c98c3c" providerId="ADAL" clId="{1DAFCB02-4E0F-4AFA-AF49-76CE0E087737}" dt="2022-03-20T12:07:35.995" v="414" actId="14100"/>
          <ac:grpSpMkLst>
            <pc:docMk/>
            <pc:sldMk cId="1613915508" sldId="292"/>
            <ac:grpSpMk id="2" creationId="{00000000-0000-0000-0000-000000000000}"/>
          </ac:grpSpMkLst>
        </pc:grpChg>
        <pc:grpChg chg="mod">
          <ac:chgData name="Matahari Nendya" userId="1a1e95a6-b11e-4262-838a-feaa42c98c3c" providerId="ADAL" clId="{1DAFCB02-4E0F-4AFA-AF49-76CE0E087737}" dt="2022-03-20T12:07:48.915" v="417" actId="1076"/>
          <ac:grpSpMkLst>
            <pc:docMk/>
            <pc:sldMk cId="1613915508" sldId="292"/>
            <ac:grpSpMk id="9" creationId="{00000000-0000-0000-0000-000000000000}"/>
          </ac:grpSpMkLst>
        </pc:grpChg>
        <pc:cxnChg chg="mod">
          <ac:chgData name="Matahari Nendya" userId="1a1e95a6-b11e-4262-838a-feaa42c98c3c" providerId="ADAL" clId="{1DAFCB02-4E0F-4AFA-AF49-76CE0E087737}" dt="2022-03-20T12:07:41.824" v="415" actId="2711"/>
          <ac:cxnSpMkLst>
            <pc:docMk/>
            <pc:sldMk cId="1613915508" sldId="292"/>
            <ac:cxnSpMk id="7" creationId="{00000000-0000-0000-0000-000000000000}"/>
          </ac:cxnSpMkLst>
        </pc:cxnChg>
      </pc:sldChg>
      <pc:sldChg chg="addSp delSp modSp add del mod modClrScheme chgLayout">
        <pc:chgData name="Matahari Nendya" userId="1a1e95a6-b11e-4262-838a-feaa42c98c3c" providerId="ADAL" clId="{1DAFCB02-4E0F-4AFA-AF49-76CE0E087737}" dt="2022-03-21T00:31:44.241" v="1057" actId="478"/>
        <pc:sldMkLst>
          <pc:docMk/>
          <pc:sldMk cId="3657749790" sldId="293"/>
        </pc:sldMkLst>
        <pc:spChg chg="del mod ord">
          <ac:chgData name="Matahari Nendya" userId="1a1e95a6-b11e-4262-838a-feaa42c98c3c" providerId="ADAL" clId="{1DAFCB02-4E0F-4AFA-AF49-76CE0E087737}" dt="2022-03-21T00:31:44.241" v="1057" actId="478"/>
          <ac:spMkLst>
            <pc:docMk/>
            <pc:sldMk cId="3657749790" sldId="293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0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2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6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10:18.404" v="450" actId="1076"/>
          <ac:spMkLst>
            <pc:docMk/>
            <pc:sldMk cId="3657749790" sldId="293"/>
            <ac:spMk id="1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06.805" v="536" actId="207"/>
          <ac:spMkLst>
            <pc:docMk/>
            <pc:sldMk cId="3657749790" sldId="293"/>
            <ac:spMk id="21" creationId="{00000000-0000-0000-0000-000000000000}"/>
          </ac:spMkLst>
        </pc:spChg>
        <pc:spChg chg="add mod ord">
          <ac:chgData name="Matahari Nendya" userId="1a1e95a6-b11e-4262-838a-feaa42c98c3c" providerId="ADAL" clId="{1DAFCB02-4E0F-4AFA-AF49-76CE0E087737}" dt="2022-03-20T12:10:04.926" v="446" actId="20577"/>
          <ac:spMkLst>
            <pc:docMk/>
            <pc:sldMk cId="3657749790" sldId="293"/>
            <ac:spMk id="24" creationId="{B1EF34F5-BD3E-443A-959D-C9544E7E956E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2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11.094" v="539" actId="1036"/>
          <ac:spMkLst>
            <pc:docMk/>
            <pc:sldMk cId="3657749790" sldId="293"/>
            <ac:spMk id="2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3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03.730" v="535" actId="207"/>
          <ac:spMkLst>
            <pc:docMk/>
            <pc:sldMk cId="3657749790" sldId="293"/>
            <ac:spMk id="33" creationId="{00000000-0000-0000-0000-000000000000}"/>
          </ac:spMkLst>
        </pc:spChg>
        <pc:spChg chg="del">
          <ac:chgData name="Matahari Nendya" userId="1a1e95a6-b11e-4262-838a-feaa42c98c3c" providerId="ADAL" clId="{1DAFCB02-4E0F-4AFA-AF49-76CE0E087737}" dt="2022-03-20T12:10:07.218" v="447" actId="478"/>
          <ac:spMkLst>
            <pc:docMk/>
            <pc:sldMk cId="3657749790" sldId="293"/>
            <ac:spMk id="34" creationId="{BDFBA735-E0E6-446E-8AD0-29968E087F84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3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38" creationId="{00000000-0000-0000-0000-000000000000}"/>
          </ac:spMkLst>
        </pc:spChg>
        <pc:cxnChg chg="mod">
          <ac:chgData name="Matahari Nendya" userId="1a1e95a6-b11e-4262-838a-feaa42c98c3c" providerId="ADAL" clId="{1DAFCB02-4E0F-4AFA-AF49-76CE0E087737}" dt="2022-03-20T12:10:28.613" v="452" actId="404"/>
          <ac:cxnSpMkLst>
            <pc:docMk/>
            <pc:sldMk cId="3657749790" sldId="293"/>
            <ac:cxnSpMk id="20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6:11.094" v="539" actId="1036"/>
          <ac:cxnSpMkLst>
            <pc:docMk/>
            <pc:sldMk cId="3657749790" sldId="293"/>
            <ac:cxnSpMk id="26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0:28.613" v="452" actId="404"/>
          <ac:cxnSpMkLst>
            <pc:docMk/>
            <pc:sldMk cId="3657749790" sldId="293"/>
            <ac:cxnSpMk id="32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0:28.613" v="452" actId="404"/>
          <ac:cxnSpMkLst>
            <pc:docMk/>
            <pc:sldMk cId="3657749790" sldId="293"/>
            <ac:cxnSpMk id="37" creationId="{00000000-0000-0000-0000-000000000000}"/>
          </ac:cxnSpMkLst>
        </pc:cxnChg>
      </pc:sldChg>
      <pc:sldChg chg="addSp delSp modSp add del mod modClrScheme chgLayout">
        <pc:chgData name="Matahari Nendya" userId="1a1e95a6-b11e-4262-838a-feaa42c98c3c" providerId="ADAL" clId="{1DAFCB02-4E0F-4AFA-AF49-76CE0E087737}" dt="2022-03-20T12:10:51.938" v="459" actId="403"/>
        <pc:sldMkLst>
          <pc:docMk/>
          <pc:sldMk cId="2016131238" sldId="294"/>
        </pc:sldMkLst>
        <pc:spChg chg="add mod ord">
          <ac:chgData name="Matahari Nendya" userId="1a1e95a6-b11e-4262-838a-feaa42c98c3c" providerId="ADAL" clId="{1DAFCB02-4E0F-4AFA-AF49-76CE0E087737}" dt="2022-03-20T12:10:41.032" v="455" actId="20577"/>
          <ac:spMkLst>
            <pc:docMk/>
            <pc:sldMk cId="2016131238" sldId="294"/>
            <ac:spMk id="2" creationId="{D5AFC0EE-23CA-48BB-9A26-216F43321F3E}"/>
          </ac:spMkLst>
        </pc:spChg>
        <pc:spChg chg="mod ord">
          <ac:chgData name="Matahari Nendya" userId="1a1e95a6-b11e-4262-838a-feaa42c98c3c" providerId="ADAL" clId="{1DAFCB02-4E0F-4AFA-AF49-76CE0E087737}" dt="2022-03-20T12:10:51.938" v="459" actId="403"/>
          <ac:spMkLst>
            <pc:docMk/>
            <pc:sldMk cId="2016131238" sldId="294"/>
            <ac:spMk id="3" creationId="{00000000-0000-0000-0000-000000000000}"/>
          </ac:spMkLst>
        </pc:spChg>
        <pc:spChg chg="del">
          <ac:chgData name="Matahari Nendya" userId="1a1e95a6-b11e-4262-838a-feaa42c98c3c" providerId="ADAL" clId="{1DAFCB02-4E0F-4AFA-AF49-76CE0E087737}" dt="2022-03-20T12:10:43.674" v="456" actId="478"/>
          <ac:spMkLst>
            <pc:docMk/>
            <pc:sldMk cId="2016131238" sldId="294"/>
            <ac:spMk id="4" creationId="{C6D1E2FC-BA23-4D63-B494-DF77A54C171D}"/>
          </ac:spMkLst>
        </pc:spChg>
      </pc:sldChg>
      <pc:sldChg chg="delSp modSp add del mod modClrScheme modAnim chgLayout">
        <pc:chgData name="Matahari Nendya" userId="1a1e95a6-b11e-4262-838a-feaa42c98c3c" providerId="ADAL" clId="{1DAFCB02-4E0F-4AFA-AF49-76CE0E087737}" dt="2022-03-20T12:30:38.966" v="900" actId="478"/>
        <pc:sldMkLst>
          <pc:docMk/>
          <pc:sldMk cId="1645359969" sldId="295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645359969" sldId="29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30:34.610" v="899" actId="207"/>
          <ac:spMkLst>
            <pc:docMk/>
            <pc:sldMk cId="1645359969" sldId="295"/>
            <ac:spMk id="3" creationId="{00000000-0000-0000-0000-000000000000}"/>
          </ac:spMkLst>
        </pc:spChg>
        <pc:spChg chg="del mod ord">
          <ac:chgData name="Matahari Nendya" userId="1a1e95a6-b11e-4262-838a-feaa42c98c3c" providerId="ADAL" clId="{1DAFCB02-4E0F-4AFA-AF49-76CE0E087737}" dt="2022-03-20T12:30:38.966" v="900" actId="478"/>
          <ac:spMkLst>
            <pc:docMk/>
            <pc:sldMk cId="1645359969" sldId="295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378379709" sldId="296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1:06.319" v="905" actId="2711"/>
        <pc:sldMkLst>
          <pc:docMk/>
          <pc:sldMk cId="2836898211" sldId="296"/>
        </pc:sldMkLst>
        <pc:spChg chg="add del mod ord">
          <ac:chgData name="Matahari Nendya" userId="1a1e95a6-b11e-4262-838a-feaa42c98c3c" providerId="ADAL" clId="{1DAFCB02-4E0F-4AFA-AF49-76CE0E087737}" dt="2022-03-20T12:30:49.141" v="901" actId="478"/>
          <ac:spMkLst>
            <pc:docMk/>
            <pc:sldMk cId="2836898211" sldId="296"/>
            <ac:spMk id="2" creationId="{B8700952-B470-4A1C-AAA5-601AC33C9BAB}"/>
          </ac:spMkLst>
        </pc:spChg>
        <pc:spChg chg="add del mod ord">
          <ac:chgData name="Matahari Nendya" userId="1a1e95a6-b11e-4262-838a-feaa42c98c3c" providerId="ADAL" clId="{1DAFCB02-4E0F-4AFA-AF49-76CE0E087737}" dt="2022-03-20T12:30:52.440" v="902" actId="478"/>
          <ac:spMkLst>
            <pc:docMk/>
            <pc:sldMk cId="2836898211" sldId="296"/>
            <ac:spMk id="3" creationId="{0C089DA6-8EC1-48EB-85E3-780D074639A6}"/>
          </ac:spMkLst>
        </pc:spChg>
        <pc:spChg chg="mod">
          <ac:chgData name="Matahari Nendya" userId="1a1e95a6-b11e-4262-838a-feaa42c98c3c" providerId="ADAL" clId="{1DAFCB02-4E0F-4AFA-AF49-76CE0E087737}" dt="2022-03-20T12:31:01.543" v="904" actId="2711"/>
          <ac:spMkLst>
            <pc:docMk/>
            <pc:sldMk cId="2836898211" sldId="296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1:06.319" v="905" actId="2711"/>
          <ac:spMkLst>
            <pc:docMk/>
            <pc:sldMk cId="2836898211" sldId="296"/>
            <ac:spMk id="1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0:57.573" v="903" actId="2711"/>
          <ac:spMkLst>
            <pc:docMk/>
            <pc:sldMk cId="2836898211" sldId="296"/>
            <ac:spMk id="19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229590978" sldId="297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1:31.134" v="908" actId="2711"/>
        <pc:sldMkLst>
          <pc:docMk/>
          <pc:sldMk cId="1280381199" sldId="297"/>
        </pc:sldMkLst>
        <pc:spChg chg="add del mod ord">
          <ac:chgData name="Matahari Nendya" userId="1a1e95a6-b11e-4262-838a-feaa42c98c3c" providerId="ADAL" clId="{1DAFCB02-4E0F-4AFA-AF49-76CE0E087737}" dt="2022-03-20T12:31:14.442" v="907" actId="478"/>
          <ac:spMkLst>
            <pc:docMk/>
            <pc:sldMk cId="1280381199" sldId="297"/>
            <ac:spMk id="2" creationId="{E764E166-6F13-4A2D-98BF-6455F1DF96FC}"/>
          </ac:spMkLst>
        </pc:spChg>
        <pc:spChg chg="add del mod ord">
          <ac:chgData name="Matahari Nendya" userId="1a1e95a6-b11e-4262-838a-feaa42c98c3c" providerId="ADAL" clId="{1DAFCB02-4E0F-4AFA-AF49-76CE0E087737}" dt="2022-03-20T12:31:11.876" v="906" actId="478"/>
          <ac:spMkLst>
            <pc:docMk/>
            <pc:sldMk cId="1280381199" sldId="297"/>
            <ac:spMk id="3" creationId="{5F6F6B32-9D6E-4197-AF42-FE750E074102}"/>
          </ac:spMkLst>
        </pc:spChg>
        <pc:spChg chg="mod">
          <ac:chgData name="Matahari Nendya" userId="1a1e95a6-b11e-4262-838a-feaa42c98c3c" providerId="ADAL" clId="{1DAFCB02-4E0F-4AFA-AF49-76CE0E087737}" dt="2022-03-20T12:31:31.134" v="908" actId="2711"/>
          <ac:spMkLst>
            <pc:docMk/>
            <pc:sldMk cId="1280381199" sldId="297"/>
            <ac:spMk id="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1:31.134" v="908" actId="2711"/>
          <ac:spMkLst>
            <pc:docMk/>
            <pc:sldMk cId="1280381199" sldId="297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1:31.134" v="908" actId="2711"/>
          <ac:spMkLst>
            <pc:docMk/>
            <pc:sldMk cId="1280381199" sldId="297"/>
            <ac:spMk id="15" creationId="{00000000-0000-0000-0000-000000000000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32:47.373" v="928" actId="2711"/>
        <pc:sldMkLst>
          <pc:docMk/>
          <pc:sldMk cId="1357348493" sldId="298"/>
        </pc:sldMkLst>
        <pc:spChg chg="add del mod ord">
          <ac:chgData name="Matahari Nendya" userId="1a1e95a6-b11e-4262-838a-feaa42c98c3c" providerId="ADAL" clId="{1DAFCB02-4E0F-4AFA-AF49-76CE0E087737}" dt="2022-03-20T12:32:39.177" v="926" actId="478"/>
          <ac:spMkLst>
            <pc:docMk/>
            <pc:sldMk cId="1357348493" sldId="298"/>
            <ac:spMk id="2" creationId="{692877A8-5A50-4E9E-80D6-2B6444E568F5}"/>
          </ac:spMkLst>
        </pc:spChg>
        <pc:spChg chg="add del mod ord">
          <ac:chgData name="Matahari Nendya" userId="1a1e95a6-b11e-4262-838a-feaa42c98c3c" providerId="ADAL" clId="{1DAFCB02-4E0F-4AFA-AF49-76CE0E087737}" dt="2022-03-20T12:32:41.778" v="927" actId="478"/>
          <ac:spMkLst>
            <pc:docMk/>
            <pc:sldMk cId="1357348493" sldId="298"/>
            <ac:spMk id="3" creationId="{BC115BB4-714F-4EA3-BB2D-DC5415AFA912}"/>
          </ac:spMkLst>
        </pc:spChg>
        <pc:spChg chg="mod">
          <ac:chgData name="Matahari Nendya" userId="1a1e95a6-b11e-4262-838a-feaa42c98c3c" providerId="ADAL" clId="{1DAFCB02-4E0F-4AFA-AF49-76CE0E087737}" dt="2022-03-20T12:32:47.373" v="928" actId="2711"/>
          <ac:spMkLst>
            <pc:docMk/>
            <pc:sldMk cId="1357348493" sldId="298"/>
            <ac:spMk id="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2:47.373" v="928" actId="2711"/>
          <ac:spMkLst>
            <pc:docMk/>
            <pc:sldMk cId="1357348493" sldId="298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2:47.373" v="928" actId="2711"/>
          <ac:spMkLst>
            <pc:docMk/>
            <pc:sldMk cId="1357348493" sldId="298"/>
            <ac:spMk id="12" creationId="{00000000-0000-0000-0000-000000000000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32:32.149" v="925" actId="2711"/>
        <pc:sldMkLst>
          <pc:docMk/>
          <pc:sldMk cId="4019970275" sldId="299"/>
        </pc:sldMkLst>
        <pc:spChg chg="del">
          <ac:chgData name="Matahari Nendya" userId="1a1e95a6-b11e-4262-838a-feaa42c98c3c" providerId="ADAL" clId="{1DAFCB02-4E0F-4AFA-AF49-76CE0E087737}" dt="2022-03-20T12:32:19.877" v="922" actId="478"/>
          <ac:spMkLst>
            <pc:docMk/>
            <pc:sldMk cId="4019970275" sldId="299"/>
            <ac:spMk id="2" creationId="{71279F6E-3D91-4A18-945C-AFA1A5DE13A0}"/>
          </ac:spMkLst>
        </pc:spChg>
        <pc:spChg chg="mod ord">
          <ac:chgData name="Matahari Nendya" userId="1a1e95a6-b11e-4262-838a-feaa42c98c3c" providerId="ADAL" clId="{1DAFCB02-4E0F-4AFA-AF49-76CE0E087737}" dt="2022-03-20T12:32:27.545" v="924" actId="1076"/>
          <ac:spMkLst>
            <pc:docMk/>
            <pc:sldMk cId="4019970275" sldId="299"/>
            <ac:spMk id="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2:32.149" v="925" actId="2711"/>
          <ac:spMkLst>
            <pc:docMk/>
            <pc:sldMk cId="4019970275" sldId="299"/>
            <ac:spMk id="4" creationId="{AE721598-A5CB-499B-A11E-AA3C766D15D8}"/>
          </ac:spMkLst>
        </pc:spChg>
        <pc:spChg chg="add mod ord">
          <ac:chgData name="Matahari Nendya" userId="1a1e95a6-b11e-4262-838a-feaa42c98c3c" providerId="ADAL" clId="{1DAFCB02-4E0F-4AFA-AF49-76CE0E087737}" dt="2022-03-20T12:32:15.889" v="921" actId="20577"/>
          <ac:spMkLst>
            <pc:docMk/>
            <pc:sldMk cId="4019970275" sldId="299"/>
            <ac:spMk id="5" creationId="{DB3514CE-4055-40B0-8EC6-AF450EA4CBAB}"/>
          </ac:spMkLst>
        </pc:spChg>
      </pc:sldChg>
      <pc:sldChg chg="modSp add del mod modClrScheme chgLayout">
        <pc:chgData name="Matahari Nendya" userId="1a1e95a6-b11e-4262-838a-feaa42c98c3c" providerId="ADAL" clId="{1DAFCB02-4E0F-4AFA-AF49-76CE0E087737}" dt="2022-03-20T12:29:30.715" v="881" actId="1076"/>
        <pc:sldMkLst>
          <pc:docMk/>
          <pc:sldMk cId="3396272283" sldId="300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3396272283" sldId="30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9:30.715" v="881" actId="1076"/>
          <ac:spMkLst>
            <pc:docMk/>
            <pc:sldMk cId="3396272283" sldId="300"/>
            <ac:spMk id="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9:27.274" v="880" actId="1076"/>
          <ac:spMkLst>
            <pc:docMk/>
            <pc:sldMk cId="3396272283" sldId="300"/>
            <ac:spMk id="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9:27.274" v="880" actId="1076"/>
          <ac:spMkLst>
            <pc:docMk/>
            <pc:sldMk cId="3396272283" sldId="300"/>
            <ac:spMk id="6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982799259" sldId="302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36:06.610" v="979" actId="207"/>
        <pc:sldMkLst>
          <pc:docMk/>
          <pc:sldMk cId="3222382293" sldId="302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3222382293" sldId="302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36:06.610" v="979" actId="207"/>
          <ac:spMkLst>
            <pc:docMk/>
            <pc:sldMk cId="3222382293" sldId="302"/>
            <ac:spMk id="3" creationId="{00000000-0000-0000-0000-000000000000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36:16.396" v="981" actId="1076"/>
        <pc:sldMkLst>
          <pc:docMk/>
          <pc:sldMk cId="3605839462" sldId="303"/>
        </pc:sldMkLst>
        <pc:spChg chg="add del mod ord">
          <ac:chgData name="Matahari Nendya" userId="1a1e95a6-b11e-4262-838a-feaa42c98c3c" providerId="ADAL" clId="{1DAFCB02-4E0F-4AFA-AF49-76CE0E087737}" dt="2022-03-20T12:36:12.685" v="980" actId="478"/>
          <ac:spMkLst>
            <pc:docMk/>
            <pc:sldMk cId="3605839462" sldId="303"/>
            <ac:spMk id="2" creationId="{EF94BA92-689D-4F07-8494-EBD26BEAACA3}"/>
          </ac:spMkLst>
        </pc:spChg>
        <pc:spChg chg="mod ord">
          <ac:chgData name="Matahari Nendya" userId="1a1e95a6-b11e-4262-838a-feaa42c98c3c" providerId="ADAL" clId="{1DAFCB02-4E0F-4AFA-AF49-76CE0E087737}" dt="2022-03-20T12:36:16.396" v="981" actId="1076"/>
          <ac:spMkLst>
            <pc:docMk/>
            <pc:sldMk cId="3605839462" sldId="303"/>
            <ac:spMk id="3" creationId="{00000000-0000-0000-0000-000000000000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36:46.431" v="989" actId="1076"/>
        <pc:sldMkLst>
          <pc:docMk/>
          <pc:sldMk cId="1157926005" sldId="304"/>
        </pc:sldMkLst>
        <pc:spChg chg="mod">
          <ac:chgData name="Matahari Nendya" userId="1a1e95a6-b11e-4262-838a-feaa42c98c3c" providerId="ADAL" clId="{1DAFCB02-4E0F-4AFA-AF49-76CE0E087737}" dt="2022-03-20T12:36:46.431" v="989" actId="1076"/>
          <ac:spMkLst>
            <pc:docMk/>
            <pc:sldMk cId="1157926005" sldId="304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36:27.509" v="983" actId="1076"/>
          <ac:spMkLst>
            <pc:docMk/>
            <pc:sldMk cId="1157926005" sldId="304"/>
            <ac:spMk id="3" creationId="{00000000-0000-0000-0000-000000000000}"/>
          </ac:spMkLst>
        </pc:spChg>
        <pc:spChg chg="add del mod ord">
          <ac:chgData name="Matahari Nendya" userId="1a1e95a6-b11e-4262-838a-feaa42c98c3c" providerId="ADAL" clId="{1DAFCB02-4E0F-4AFA-AF49-76CE0E087737}" dt="2022-03-20T12:36:21.777" v="982" actId="478"/>
          <ac:spMkLst>
            <pc:docMk/>
            <pc:sldMk cId="1157926005" sldId="304"/>
            <ac:spMk id="5" creationId="{5F6AE34F-2EFC-4D03-86FA-A29F57F79263}"/>
          </ac:spMkLst>
        </pc:spChg>
        <pc:cxnChg chg="mod">
          <ac:chgData name="Matahari Nendya" userId="1a1e95a6-b11e-4262-838a-feaa42c98c3c" providerId="ADAL" clId="{1DAFCB02-4E0F-4AFA-AF49-76CE0E087737}" dt="2022-03-20T12:36:36.815" v="986" actId="1076"/>
          <ac:cxnSpMkLst>
            <pc:docMk/>
            <pc:sldMk cId="1157926005" sldId="304"/>
            <ac:cxnSpMk id="4" creationId="{00000000-0000-0000-0000-000000000000}"/>
          </ac:cxnSpMkLst>
        </pc:cxnChg>
      </pc:sldChg>
      <pc:sldChg chg="modSp add del mod modClrScheme modAnim chgLayout">
        <pc:chgData name="Matahari Nendya" userId="1a1e95a6-b11e-4262-838a-feaa42c98c3c" providerId="ADAL" clId="{1DAFCB02-4E0F-4AFA-AF49-76CE0E087737}" dt="2022-03-20T11:59:42.951" v="200" actId="2710"/>
        <pc:sldMkLst>
          <pc:docMk/>
          <pc:sldMk cId="2879843776" sldId="305"/>
        </pc:sldMkLst>
        <pc:spChg chg="mod ord">
          <ac:chgData name="Matahari Nendya" userId="1a1e95a6-b11e-4262-838a-feaa42c98c3c" providerId="ADAL" clId="{1DAFCB02-4E0F-4AFA-AF49-76CE0E087737}" dt="2022-03-20T11:54:54.705" v="44" actId="700"/>
          <ac:spMkLst>
            <pc:docMk/>
            <pc:sldMk cId="2879843776" sldId="305"/>
            <ac:spMk id="17410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1:59:42.951" v="200" actId="2710"/>
          <ac:spMkLst>
            <pc:docMk/>
            <pc:sldMk cId="2879843776" sldId="305"/>
            <ac:spMk id="4096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503344058" sldId="306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2:19.932" v="766" actId="207"/>
        <pc:sldMkLst>
          <pc:docMk/>
          <pc:sldMk cId="3044969049" sldId="306"/>
        </pc:sldMkLst>
        <pc:spChg chg="mod ord">
          <ac:chgData name="Matahari Nendya" userId="1a1e95a6-b11e-4262-838a-feaa42c98c3c" providerId="ADAL" clId="{1DAFCB02-4E0F-4AFA-AF49-76CE0E087737}" dt="2022-03-20T12:03:36.196" v="345" actId="20577"/>
          <ac:spMkLst>
            <pc:docMk/>
            <pc:sldMk cId="3044969049" sldId="306"/>
            <ac:spMk id="18434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2:19.932" v="766" actId="207"/>
          <ac:spMkLst>
            <pc:docMk/>
            <pc:sldMk cId="3044969049" sldId="306"/>
            <ac:spMk id="50179" creationId="{00000000-0000-0000-0000-000000000000}"/>
          </ac:spMkLst>
        </pc:spChg>
      </pc:sldChg>
      <pc:sldChg chg="modSp add del mod modClrScheme chgLayout">
        <pc:chgData name="Matahari Nendya" userId="1a1e95a6-b11e-4262-838a-feaa42c98c3c" providerId="ADAL" clId="{1DAFCB02-4E0F-4AFA-AF49-76CE0E087737}" dt="2022-03-20T12:20:59.943" v="750" actId="207"/>
        <pc:sldMkLst>
          <pc:docMk/>
          <pc:sldMk cId="3057563689" sldId="307"/>
        </pc:sldMkLst>
        <pc:spChg chg="mod ord">
          <ac:chgData name="Matahari Nendya" userId="1a1e95a6-b11e-4262-838a-feaa42c98c3c" providerId="ADAL" clId="{1DAFCB02-4E0F-4AFA-AF49-76CE0E087737}" dt="2022-03-20T11:55:04.218" v="46" actId="700"/>
          <ac:spMkLst>
            <pc:docMk/>
            <pc:sldMk cId="3057563689" sldId="307"/>
            <ac:spMk id="2048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0:59.943" v="750" actId="207"/>
          <ac:spMkLst>
            <pc:docMk/>
            <pc:sldMk cId="3057563689" sldId="307"/>
            <ac:spMk id="55302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617896564" sldId="307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1:14.980" v="752" actId="207"/>
        <pc:sldMkLst>
          <pc:docMk/>
          <pc:sldMk cId="3000919954" sldId="308"/>
        </pc:sldMkLst>
        <pc:spChg chg="mod ord">
          <ac:chgData name="Matahari Nendya" userId="1a1e95a6-b11e-4262-838a-feaa42c98c3c" providerId="ADAL" clId="{1DAFCB02-4E0F-4AFA-AF49-76CE0E087737}" dt="2022-03-20T11:55:08.797" v="47" actId="700"/>
          <ac:spMkLst>
            <pc:docMk/>
            <pc:sldMk cId="3000919954" sldId="308"/>
            <ac:spMk id="21506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1:14.980" v="752" actId="207"/>
          <ac:spMkLst>
            <pc:docMk/>
            <pc:sldMk cId="3000919954" sldId="308"/>
            <ac:spMk id="57349" creationId="{00000000-0000-0000-0000-000000000000}"/>
          </ac:spMkLst>
        </pc:spChg>
      </pc:sldChg>
      <pc:sldChg chg="modSp add del mod modClrScheme modAnim chgLayout">
        <pc:chgData name="Matahari Nendya" userId="1a1e95a6-b11e-4262-838a-feaa42c98c3c" providerId="ADAL" clId="{1DAFCB02-4E0F-4AFA-AF49-76CE0E087737}" dt="2022-03-20T12:21:27.706" v="755" actId="207"/>
        <pc:sldMkLst>
          <pc:docMk/>
          <pc:sldMk cId="35234093" sldId="309"/>
        </pc:sldMkLst>
        <pc:spChg chg="mod ord">
          <ac:chgData name="Matahari Nendya" userId="1a1e95a6-b11e-4262-838a-feaa42c98c3c" providerId="ADAL" clId="{1DAFCB02-4E0F-4AFA-AF49-76CE0E087737}" dt="2022-03-20T12:02:12.359" v="331" actId="255"/>
          <ac:spMkLst>
            <pc:docMk/>
            <pc:sldMk cId="35234093" sldId="309"/>
            <ac:spMk id="22530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1:27.706" v="755" actId="207"/>
          <ac:spMkLst>
            <pc:docMk/>
            <pc:sldMk cId="35234093" sldId="309"/>
            <ac:spMk id="58371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4039989616" sldId="309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2:50.647" v="776" actId="2710"/>
        <pc:sldMkLst>
          <pc:docMk/>
          <pc:sldMk cId="1327300700" sldId="310"/>
        </pc:sldMkLst>
        <pc:spChg chg="mod ord">
          <ac:chgData name="Matahari Nendya" userId="1a1e95a6-b11e-4262-838a-feaa42c98c3c" providerId="ADAL" clId="{1DAFCB02-4E0F-4AFA-AF49-76CE0E087737}" dt="2022-03-20T11:55:25.153" v="51" actId="700"/>
          <ac:spMkLst>
            <pc:docMk/>
            <pc:sldMk cId="1327300700" sldId="310"/>
            <ac:spMk id="23554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2:50.647" v="776" actId="2710"/>
          <ac:spMkLst>
            <pc:docMk/>
            <pc:sldMk cId="1327300700" sldId="310"/>
            <ac:spMk id="90116" creationId="{00000000-0000-0000-0000-000000000000}"/>
          </ac:spMkLst>
        </pc:spChg>
      </pc:sldChg>
      <pc:sldChg chg="modSp add del mod modClrScheme chgLayout">
        <pc:chgData name="Matahari Nendya" userId="1a1e95a6-b11e-4262-838a-feaa42c98c3c" providerId="ADAL" clId="{1DAFCB02-4E0F-4AFA-AF49-76CE0E087737}" dt="2022-03-20T12:21:47.226" v="760" actId="207"/>
        <pc:sldMkLst>
          <pc:docMk/>
          <pc:sldMk cId="327593129" sldId="311"/>
        </pc:sldMkLst>
        <pc:spChg chg="mod ord">
          <ac:chgData name="Matahari Nendya" userId="1a1e95a6-b11e-4262-838a-feaa42c98c3c" providerId="ADAL" clId="{1DAFCB02-4E0F-4AFA-AF49-76CE0E087737}" dt="2022-03-20T12:02:58.932" v="339" actId="700"/>
          <ac:spMkLst>
            <pc:docMk/>
            <pc:sldMk cId="327593129" sldId="311"/>
            <ac:spMk id="24578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1:47.226" v="760" actId="207"/>
          <ac:spMkLst>
            <pc:docMk/>
            <pc:sldMk cId="327593129" sldId="311"/>
            <ac:spMk id="91140" creationId="{00000000-0000-0000-0000-000000000000}"/>
          </ac:spMkLst>
        </pc:spChg>
      </pc:sldChg>
      <pc:sldChg chg="modSp mod">
        <pc:chgData name="Matahari Nendya" userId="1a1e95a6-b11e-4262-838a-feaa42c98c3c" providerId="ADAL" clId="{1DAFCB02-4E0F-4AFA-AF49-76CE0E087737}" dt="2022-03-20T12:39:12.644" v="1053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1DAFCB02-4E0F-4AFA-AF49-76CE0E087737}" dt="2022-03-20T12:39:12.644" v="1053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modSp add del mod modClrScheme chgLayout">
        <pc:chgData name="Matahari Nendya" userId="1a1e95a6-b11e-4262-838a-feaa42c98c3c" providerId="ADAL" clId="{1DAFCB02-4E0F-4AFA-AF49-76CE0E087737}" dt="2022-03-20T12:24:10.190" v="798" actId="207"/>
        <pc:sldMkLst>
          <pc:docMk/>
          <pc:sldMk cId="2780156502" sldId="313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780156502" sldId="313"/>
            <ac:spMk id="32770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4:10.190" v="798" actId="207"/>
          <ac:spMkLst>
            <pc:docMk/>
            <pc:sldMk cId="2780156502" sldId="313"/>
            <ac:spMk id="97283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4138547512" sldId="313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4:27.580" v="802" actId="207"/>
        <pc:sldMkLst>
          <pc:docMk/>
          <pc:sldMk cId="1362616655" sldId="314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362616655" sldId="314"/>
            <ac:spMk id="33794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4:27.580" v="802" actId="207"/>
          <ac:spMkLst>
            <pc:docMk/>
            <pc:sldMk cId="1362616655" sldId="314"/>
            <ac:spMk id="96259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742055728" sldId="314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738484563" sldId="315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272318929" sldId="316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000614573" sldId="317"/>
        </pc:sldMkLst>
      </pc:sldChg>
      <pc:sldChg chg="modSp add del mod modClrScheme modAnim chgLayout">
        <pc:chgData name="Matahari Nendya" userId="1a1e95a6-b11e-4262-838a-feaa42c98c3c" providerId="ADAL" clId="{1DAFCB02-4E0F-4AFA-AF49-76CE0E087737}" dt="2022-03-20T12:25:43.518" v="825" actId="179"/>
        <pc:sldMkLst>
          <pc:docMk/>
          <pc:sldMk cId="1863204326" sldId="317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863204326" sldId="317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5:43.518" v="825" actId="179"/>
          <ac:spMkLst>
            <pc:docMk/>
            <pc:sldMk cId="1863204326" sldId="317"/>
            <ac:spMk id="3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863204326" sldId="317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925965263" sldId="318"/>
        </pc:sldMkLst>
      </pc:sldChg>
      <pc:sldChg chg="modSp add del mod modClrScheme modAnim chgLayout">
        <pc:chgData name="Matahari Nendya" userId="1a1e95a6-b11e-4262-838a-feaa42c98c3c" providerId="ADAL" clId="{1DAFCB02-4E0F-4AFA-AF49-76CE0E087737}" dt="2022-03-20T12:18:41.025" v="708" actId="207"/>
        <pc:sldMkLst>
          <pc:docMk/>
          <pc:sldMk cId="2200302824" sldId="318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200302824" sldId="318"/>
            <ac:spMk id="36866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18:41.025" v="708" actId="207"/>
          <ac:spMkLst>
            <pc:docMk/>
            <pc:sldMk cId="2200302824" sldId="318"/>
            <ac:spMk id="99333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432192154" sldId="319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19:31.927" v="724" actId="14100"/>
        <pc:sldMkLst>
          <pc:docMk/>
          <pc:sldMk cId="2839494342" sldId="319"/>
        </pc:sldMkLst>
        <pc:spChg chg="mod ord">
          <ac:chgData name="Matahari Nendya" userId="1a1e95a6-b11e-4262-838a-feaa42c98c3c" providerId="ADAL" clId="{1DAFCB02-4E0F-4AFA-AF49-76CE0E087737}" dt="2022-03-20T12:19:31.927" v="724" actId="14100"/>
          <ac:spMkLst>
            <pc:docMk/>
            <pc:sldMk cId="2839494342" sldId="319"/>
            <ac:spMk id="4096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19:23.783" v="722" actId="14100"/>
          <ac:spMkLst>
            <pc:docMk/>
            <pc:sldMk cId="2839494342" sldId="319"/>
            <ac:spMk id="113667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687100268" sldId="320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7:15.105" v="847" actId="207"/>
        <pc:sldMkLst>
          <pc:docMk/>
          <pc:sldMk cId="1919407349" sldId="320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919407349" sldId="320"/>
            <ac:spMk id="45058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7:15.105" v="847" actId="207"/>
          <ac:spMkLst>
            <pc:docMk/>
            <pc:sldMk cId="1919407349" sldId="320"/>
            <ac:spMk id="103428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427445543" sldId="321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7:42.866" v="852" actId="27636"/>
        <pc:sldMkLst>
          <pc:docMk/>
          <pc:sldMk cId="3446169091" sldId="321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3446169091" sldId="321"/>
            <ac:spMk id="4608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7:42.866" v="852" actId="27636"/>
          <ac:spMkLst>
            <pc:docMk/>
            <pc:sldMk cId="3446169091" sldId="321"/>
            <ac:spMk id="109571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612308504" sldId="322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628643940" sldId="323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402027107" sldId="325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34:01.736" v="952" actId="207"/>
        <pc:sldMkLst>
          <pc:docMk/>
          <pc:sldMk cId="2023889787" sldId="325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023889787" sldId="325"/>
            <ac:spMk id="52226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34:01.736" v="952" actId="207"/>
          <ac:spMkLst>
            <pc:docMk/>
            <pc:sldMk cId="2023889787" sldId="325"/>
            <ac:spMk id="52227" creationId="{00000000-0000-0000-0000-000000000000}"/>
          </ac:spMkLst>
        </pc:spChg>
        <pc:picChg chg="mod">
          <ac:chgData name="Matahari Nendya" userId="1a1e95a6-b11e-4262-838a-feaa42c98c3c" providerId="ADAL" clId="{1DAFCB02-4E0F-4AFA-AF49-76CE0E087737}" dt="2022-03-20T12:33:57.157" v="951" actId="1076"/>
          <ac:picMkLst>
            <pc:docMk/>
            <pc:sldMk cId="2023889787" sldId="325"/>
            <ac:picMk id="52228" creationId="{00000000-0000-0000-0000-000000000000}"/>
          </ac:picMkLst>
        </pc:pic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788107974" sldId="326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15:50.257" v="534" actId="207"/>
        <pc:sldMkLst>
          <pc:docMk/>
          <pc:sldMk cId="2368899090" sldId="326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368899090" sldId="326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1DAFCB02-4E0F-4AFA-AF49-76CE0E087737}" dt="2022-03-20T12:12:36.034" v="495" actId="478"/>
          <ac:spMkLst>
            <pc:docMk/>
            <pc:sldMk cId="2368899090" sldId="326"/>
            <ac:spMk id="3" creationId="{BEC09558-0473-40A4-BC8A-0A27B968D73F}"/>
          </ac:spMkLst>
        </pc:spChg>
        <pc:spChg chg="del mod ord">
          <ac:chgData name="Matahari Nendya" userId="1a1e95a6-b11e-4262-838a-feaa42c98c3c" providerId="ADAL" clId="{1DAFCB02-4E0F-4AFA-AF49-76CE0E087737}" dt="2022-03-20T12:12:40.439" v="496" actId="478"/>
          <ac:spMkLst>
            <pc:docMk/>
            <pc:sldMk cId="2368899090" sldId="326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4:39.009" v="521" actId="1076"/>
          <ac:spMkLst>
            <pc:docMk/>
            <pc:sldMk cId="2368899090" sldId="326"/>
            <ac:spMk id="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2:54.438" v="499" actId="404"/>
          <ac:spMkLst>
            <pc:docMk/>
            <pc:sldMk cId="2368899090" sldId="326"/>
            <ac:spMk id="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2:54.438" v="499" actId="404"/>
          <ac:spMkLst>
            <pc:docMk/>
            <pc:sldMk cId="2368899090" sldId="326"/>
            <ac:spMk id="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2:54.438" v="499" actId="404"/>
          <ac:spMkLst>
            <pc:docMk/>
            <pc:sldMk cId="2368899090" sldId="326"/>
            <ac:spMk id="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4:39.009" v="521" actId="1076"/>
          <ac:spMkLst>
            <pc:docMk/>
            <pc:sldMk cId="2368899090" sldId="326"/>
            <ac:spMk id="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50.257" v="534" actId="207"/>
          <ac:spMkLst>
            <pc:docMk/>
            <pc:sldMk cId="2368899090" sldId="326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43.876" v="532" actId="207"/>
          <ac:spMkLst>
            <pc:docMk/>
            <pc:sldMk cId="2368899090" sldId="326"/>
            <ac:spMk id="1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47.205" v="533" actId="207"/>
          <ac:spMkLst>
            <pc:docMk/>
            <pc:sldMk cId="2368899090" sldId="326"/>
            <ac:spMk id="18" creationId="{00000000-0000-0000-0000-000000000000}"/>
          </ac:spMkLst>
        </pc:spChg>
        <pc:grpChg chg="mod">
          <ac:chgData name="Matahari Nendya" userId="1a1e95a6-b11e-4262-838a-feaa42c98c3c" providerId="ADAL" clId="{1DAFCB02-4E0F-4AFA-AF49-76CE0E087737}" dt="2022-03-20T12:14:39.009" v="521" actId="1076"/>
          <ac:grpSpMkLst>
            <pc:docMk/>
            <pc:sldMk cId="2368899090" sldId="326"/>
            <ac:grpSpMk id="19" creationId="{00000000-0000-0000-0000-000000000000}"/>
          </ac:grpSpMkLst>
        </pc:grpChg>
        <pc:grpChg chg="mod">
          <ac:chgData name="Matahari Nendya" userId="1a1e95a6-b11e-4262-838a-feaa42c98c3c" providerId="ADAL" clId="{1DAFCB02-4E0F-4AFA-AF49-76CE0E087737}" dt="2022-03-20T12:14:39.009" v="521" actId="1076"/>
          <ac:grpSpMkLst>
            <pc:docMk/>
            <pc:sldMk cId="2368899090" sldId="326"/>
            <ac:grpSpMk id="20" creationId="{00000000-0000-0000-0000-000000000000}"/>
          </ac:grpSpMkLst>
        </pc:grpChg>
        <pc:grpChg chg="mod">
          <ac:chgData name="Matahari Nendya" userId="1a1e95a6-b11e-4262-838a-feaa42c98c3c" providerId="ADAL" clId="{1DAFCB02-4E0F-4AFA-AF49-76CE0E087737}" dt="2022-03-20T12:14:39.009" v="521" actId="1076"/>
          <ac:grpSpMkLst>
            <pc:docMk/>
            <pc:sldMk cId="2368899090" sldId="326"/>
            <ac:grpSpMk id="21" creationId="{00000000-0000-0000-0000-000000000000}"/>
          </ac:grpSpMkLst>
        </pc:grpChg>
        <pc:cxnChg chg="mod">
          <ac:chgData name="Matahari Nendya" userId="1a1e95a6-b11e-4262-838a-feaa42c98c3c" providerId="ADAL" clId="{1DAFCB02-4E0F-4AFA-AF49-76CE0E087737}" dt="2022-03-20T12:15:50.257" v="534" actId="207"/>
          <ac:cxnSpMkLst>
            <pc:docMk/>
            <pc:sldMk cId="2368899090" sldId="326"/>
            <ac:cxnSpMk id="10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5:43.876" v="532" actId="207"/>
          <ac:cxnSpMkLst>
            <pc:docMk/>
            <pc:sldMk cId="2368899090" sldId="326"/>
            <ac:cxnSpMk id="15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2:54.438" v="499" actId="404"/>
          <ac:cxnSpMkLst>
            <pc:docMk/>
            <pc:sldMk cId="2368899090" sldId="326"/>
            <ac:cxnSpMk id="17" creationId="{00000000-0000-0000-0000-000000000000}"/>
          </ac:cxnSpMkLst>
        </pc:cxn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706365515" sldId="327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38:00.673" v="1007" actId="179"/>
        <pc:sldMkLst>
          <pc:docMk/>
          <pc:sldMk cId="3078491290" sldId="327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3078491290" sldId="327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38:00.673" v="1007" actId="179"/>
          <ac:spMkLst>
            <pc:docMk/>
            <pc:sldMk cId="3078491290" sldId="327"/>
            <ac:spMk id="3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3078491290" sldId="327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34957454" sldId="328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8:33.889" v="1012" actId="14100"/>
        <pc:sldMkLst>
          <pc:docMk/>
          <pc:sldMk cId="1338802265" sldId="328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338802265" sldId="328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1DAFCB02-4E0F-4AFA-AF49-76CE0E087737}" dt="2022-03-20T12:38:19.614" v="1008" actId="478"/>
          <ac:spMkLst>
            <pc:docMk/>
            <pc:sldMk cId="1338802265" sldId="328"/>
            <ac:spMk id="3" creationId="{34EADB2D-DE3D-48DD-B89B-5F097CDCC76E}"/>
          </ac:spMkLst>
        </pc:spChg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338802265" sldId="328"/>
            <ac:spMk id="4" creationId="{00000000-0000-0000-0000-000000000000}"/>
          </ac:spMkLst>
        </pc:spChg>
        <pc:picChg chg="mod ord modCrop">
          <ac:chgData name="Matahari Nendya" userId="1a1e95a6-b11e-4262-838a-feaa42c98c3c" providerId="ADAL" clId="{1DAFCB02-4E0F-4AFA-AF49-76CE0E087737}" dt="2022-03-20T12:38:33.889" v="1012" actId="14100"/>
          <ac:picMkLst>
            <pc:docMk/>
            <pc:sldMk cId="1338802265" sldId="328"/>
            <ac:picMk id="5" creationId="{00000000-0000-0000-0000-000000000000}"/>
          </ac:picMkLst>
        </pc:pic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4128203966" sldId="329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64708315" sldId="330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506263723" sldId="331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46087777" sldId="332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606224975" sldId="333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40:30.607" v="1055" actId="179"/>
        <pc:sldMkLst>
          <pc:docMk/>
          <pc:sldMk cId="381307832" sldId="334"/>
        </pc:sldMkLst>
        <pc:spChg chg="mod ord">
          <ac:chgData name="Matahari Nendya" userId="1a1e95a6-b11e-4262-838a-feaa42c98c3c" providerId="ADAL" clId="{1DAFCB02-4E0F-4AFA-AF49-76CE0E087737}" dt="2022-03-20T11:56:28.094" v="57" actId="700"/>
          <ac:spMkLst>
            <pc:docMk/>
            <pc:sldMk cId="381307832" sldId="334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40:30.607" v="1055" actId="179"/>
          <ac:spMkLst>
            <pc:docMk/>
            <pc:sldMk cId="381307832" sldId="334"/>
            <ac:spMk id="3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08:06.351" v="420" actId="1036"/>
          <ac:spMkLst>
            <pc:docMk/>
            <pc:sldMk cId="381307832" sldId="334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071020102" sldId="334"/>
        </pc:sldMkLst>
      </pc:sldChg>
      <pc:sldChg chg="addSp delSp modSp add del mod setBg modClrScheme delDesignElem chgLayout">
        <pc:chgData name="Matahari Nendya" userId="1a1e95a6-b11e-4262-838a-feaa42c98c3c" providerId="ADAL" clId="{1DAFCB02-4E0F-4AFA-AF49-76CE0E087737}" dt="2022-03-20T12:06:25.199" v="373" actId="207"/>
        <pc:sldMkLst>
          <pc:docMk/>
          <pc:sldMk cId="3151387338" sldId="335"/>
        </pc:sldMkLst>
        <pc:spChg chg="mod ord">
          <ac:chgData name="Matahari Nendya" userId="1a1e95a6-b11e-4262-838a-feaa42c98c3c" providerId="ADAL" clId="{1DAFCB02-4E0F-4AFA-AF49-76CE0E087737}" dt="2022-03-20T11:55:45.741" v="53" actId="700"/>
          <ac:spMkLst>
            <pc:docMk/>
            <pc:sldMk cId="3151387338" sldId="335"/>
            <ac:spMk id="2" creationId="{6D937419-638C-478A-8DD5-32B560B22AFC}"/>
          </ac:spMkLst>
        </pc:spChg>
        <pc:spChg chg="add del mod ord">
          <ac:chgData name="Matahari Nendya" userId="1a1e95a6-b11e-4262-838a-feaa42c98c3c" providerId="ADAL" clId="{1DAFCB02-4E0F-4AFA-AF49-76CE0E087737}" dt="2022-03-20T12:04:54.929" v="358" actId="478"/>
          <ac:spMkLst>
            <pc:docMk/>
            <pc:sldMk cId="3151387338" sldId="335"/>
            <ac:spMk id="3" creationId="{6EB85F15-85C3-438F-9C41-C6C974F09CF9}"/>
          </ac:spMkLst>
        </pc:spChg>
        <pc:spChg chg="del mod ord">
          <ac:chgData name="Matahari Nendya" userId="1a1e95a6-b11e-4262-838a-feaa42c98c3c" providerId="ADAL" clId="{1DAFCB02-4E0F-4AFA-AF49-76CE0E087737}" dt="2022-03-20T11:55:45.741" v="53" actId="700"/>
          <ac:spMkLst>
            <pc:docMk/>
            <pc:sldMk cId="3151387338" sldId="335"/>
            <ac:spMk id="9" creationId="{184D67CC-8CB7-4F5C-B350-61EFFB13A628}"/>
          </ac:spMkLst>
        </pc:spChg>
        <pc:spChg chg="add del">
          <ac:chgData name="Matahari Nendya" userId="1a1e95a6-b11e-4262-838a-feaa42c98c3c" providerId="ADAL" clId="{1DAFCB02-4E0F-4AFA-AF49-76CE0E087737}" dt="2022-03-20T11:54:37.892" v="36"/>
          <ac:spMkLst>
            <pc:docMk/>
            <pc:sldMk cId="3151387338" sldId="335"/>
            <ac:spMk id="12" creationId="{B082622D-AAF3-4897-8629-FC918530DD86}"/>
          </ac:spMkLst>
        </pc:spChg>
        <pc:spChg chg="add del">
          <ac:chgData name="Matahari Nendya" userId="1a1e95a6-b11e-4262-838a-feaa42c98c3c" providerId="ADAL" clId="{1DAFCB02-4E0F-4AFA-AF49-76CE0E087737}" dt="2022-03-20T11:54:37.892" v="36"/>
          <ac:spMkLst>
            <pc:docMk/>
            <pc:sldMk cId="3151387338" sldId="335"/>
            <ac:spMk id="14" creationId="{A7457DD9-5A45-400A-AB4B-4B4EDECA25F1}"/>
          </ac:spMkLst>
        </pc:spChg>
        <pc:spChg chg="mod">
          <ac:chgData name="Matahari Nendya" userId="1a1e95a6-b11e-4262-838a-feaa42c98c3c" providerId="ADAL" clId="{1DAFCB02-4E0F-4AFA-AF49-76CE0E087737}" dt="2022-03-20T12:06:25.199" v="373" actId="207"/>
          <ac:spMkLst>
            <pc:docMk/>
            <pc:sldMk cId="3151387338" sldId="335"/>
            <ac:spMk id="15" creationId="{869E937B-EBC5-410C-A674-0DED779838A5}"/>
          </ac:spMkLst>
        </pc:spChg>
        <pc:spChg chg="add del">
          <ac:chgData name="Matahari Nendya" userId="1a1e95a6-b11e-4262-838a-feaa42c98c3c" providerId="ADAL" clId="{1DAFCB02-4E0F-4AFA-AF49-76CE0E087737}" dt="2022-03-20T11:54:37.892" v="36"/>
          <ac:spMkLst>
            <pc:docMk/>
            <pc:sldMk cId="3151387338" sldId="335"/>
            <ac:spMk id="16" creationId="{441CF7D6-A660-431A-B0BB-140A0D5556B6}"/>
          </ac:spMkLst>
        </pc:spChg>
        <pc:spChg chg="add del">
          <ac:chgData name="Matahari Nendya" userId="1a1e95a6-b11e-4262-838a-feaa42c98c3c" providerId="ADAL" clId="{1DAFCB02-4E0F-4AFA-AF49-76CE0E087737}" dt="2022-03-20T11:54:37.892" v="36"/>
          <ac:spMkLst>
            <pc:docMk/>
            <pc:sldMk cId="3151387338" sldId="335"/>
            <ac:spMk id="18" creationId="{0570A85B-3810-4F95-97B0-CBF4CCDB381C}"/>
          </ac:spMkLst>
        </pc:spChg>
        <pc:spChg chg="mod">
          <ac:chgData name="Matahari Nendya" userId="1a1e95a6-b11e-4262-838a-feaa42c98c3c" providerId="ADAL" clId="{1DAFCB02-4E0F-4AFA-AF49-76CE0E087737}" dt="2022-03-20T12:06:25.199" v="373" actId="207"/>
          <ac:spMkLst>
            <pc:docMk/>
            <pc:sldMk cId="3151387338" sldId="335"/>
            <ac:spMk id="19" creationId="{2FB96592-235F-424C-941A-FD7B77C5081D}"/>
          </ac:spMkLst>
        </pc:spChg>
        <pc:spChg chg="mod">
          <ac:chgData name="Matahari Nendya" userId="1a1e95a6-b11e-4262-838a-feaa42c98c3c" providerId="ADAL" clId="{1DAFCB02-4E0F-4AFA-AF49-76CE0E087737}" dt="2022-03-20T12:06:25.199" v="373" actId="207"/>
          <ac:spMkLst>
            <pc:docMk/>
            <pc:sldMk cId="3151387338" sldId="335"/>
            <ac:spMk id="21" creationId="{AABB3E3E-7678-49F2-A6D6-CCDA2C7644CD}"/>
          </ac:spMkLst>
        </pc:spChg>
        <pc:spChg chg="mod">
          <ac:chgData name="Matahari Nendya" userId="1a1e95a6-b11e-4262-838a-feaa42c98c3c" providerId="ADAL" clId="{1DAFCB02-4E0F-4AFA-AF49-76CE0E087737}" dt="2022-03-20T12:06:25.199" v="373" actId="207"/>
          <ac:spMkLst>
            <pc:docMk/>
            <pc:sldMk cId="3151387338" sldId="335"/>
            <ac:spMk id="23" creationId="{F5D81C93-CBA7-403E-9841-D7C394F35BC8}"/>
          </ac:spMkLst>
        </pc:spChg>
        <pc:grpChg chg="mod">
          <ac:chgData name="Matahari Nendya" userId="1a1e95a6-b11e-4262-838a-feaa42c98c3c" providerId="ADAL" clId="{1DAFCB02-4E0F-4AFA-AF49-76CE0E087737}" dt="2022-03-20T12:05:14.392" v="362" actId="14100"/>
          <ac:grpSpMkLst>
            <pc:docMk/>
            <pc:sldMk cId="3151387338" sldId="335"/>
            <ac:grpSpMk id="13" creationId="{A372914C-3C06-417B-9369-C5B738AF52F8}"/>
          </ac:grpSpMkLst>
        </pc:grpChg>
        <pc:grpChg chg="mod">
          <ac:chgData name="Matahari Nendya" userId="1a1e95a6-b11e-4262-838a-feaa42c98c3c" providerId="ADAL" clId="{1DAFCB02-4E0F-4AFA-AF49-76CE0E087737}" dt="2022-03-20T12:05:36.661" v="367" actId="1076"/>
          <ac:grpSpMkLst>
            <pc:docMk/>
            <pc:sldMk cId="3151387338" sldId="335"/>
            <ac:grpSpMk id="20" creationId="{D2F244ED-B299-43E4-8B55-34C66257291D}"/>
          </ac:grpSpMkLst>
        </pc:grpChg>
        <pc:picChg chg="mod">
          <ac:chgData name="Matahari Nendya" userId="1a1e95a6-b11e-4262-838a-feaa42c98c3c" providerId="ADAL" clId="{1DAFCB02-4E0F-4AFA-AF49-76CE0E087737}" dt="2022-03-20T12:05:04.230" v="359" actId="1076"/>
          <ac:picMkLst>
            <pc:docMk/>
            <pc:sldMk cId="3151387338" sldId="335"/>
            <ac:picMk id="5" creationId="{EC570BC5-654D-4ECC-A4CE-23F0A2C2ADB4}"/>
          </ac:picMkLst>
        </pc:picChg>
        <pc:cxnChg chg="mod">
          <ac:chgData name="Matahari Nendya" userId="1a1e95a6-b11e-4262-838a-feaa42c98c3c" providerId="ADAL" clId="{1DAFCB02-4E0F-4AFA-AF49-76CE0E087737}" dt="2022-03-20T12:05:33.314" v="366" actId="14100"/>
          <ac:cxnSpMkLst>
            <pc:docMk/>
            <pc:sldMk cId="3151387338" sldId="335"/>
            <ac:cxnSpMk id="17" creationId="{BF1A4046-8FDD-42BF-AEBE-71166B6304F5}"/>
          </ac:cxnSpMkLst>
        </pc:cxnChg>
        <pc:cxnChg chg="mod">
          <ac:chgData name="Matahari Nendya" userId="1a1e95a6-b11e-4262-838a-feaa42c98c3c" providerId="ADAL" clId="{1DAFCB02-4E0F-4AFA-AF49-76CE0E087737}" dt="2022-03-20T12:05:52.624" v="371" actId="14100"/>
          <ac:cxnSpMkLst>
            <pc:docMk/>
            <pc:sldMk cId="3151387338" sldId="335"/>
            <ac:cxnSpMk id="22" creationId="{D55BB0D4-96EA-4CA8-8CD7-FC375BACBFBF}"/>
          </ac:cxnSpMkLst>
        </pc:cxnChg>
      </pc:sldChg>
      <pc:sldChg chg="addSp delSp modSp add del mod modClrScheme chgLayout">
        <pc:chgData name="Matahari Nendya" userId="1a1e95a6-b11e-4262-838a-feaa42c98c3c" providerId="ADAL" clId="{1DAFCB02-4E0F-4AFA-AF49-76CE0E087737}" dt="2022-03-21T00:31:39.011" v="1056" actId="478"/>
        <pc:sldMkLst>
          <pc:docMk/>
          <pc:sldMk cId="1068143915" sldId="336"/>
        </pc:sldMkLst>
        <pc:spChg chg="del mod ord">
          <ac:chgData name="Matahari Nendya" userId="1a1e95a6-b11e-4262-838a-feaa42c98c3c" providerId="ADAL" clId="{1DAFCB02-4E0F-4AFA-AF49-76CE0E087737}" dt="2022-03-21T00:31:39.011" v="1056" actId="478"/>
          <ac:spMkLst>
            <pc:docMk/>
            <pc:sldMk cId="1068143915" sldId="336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0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2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6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09:38.927" v="443" actId="1076"/>
          <ac:spMkLst>
            <pc:docMk/>
            <pc:sldMk cId="1068143915" sldId="336"/>
            <ac:spMk id="1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29.475" v="544" actId="14100"/>
          <ac:spMkLst>
            <pc:docMk/>
            <pc:sldMk cId="1068143915" sldId="336"/>
            <ac:spMk id="21" creationId="{00000000-0000-0000-0000-000000000000}"/>
          </ac:spMkLst>
        </pc:spChg>
        <pc:spChg chg="del">
          <ac:chgData name="Matahari Nendya" userId="1a1e95a6-b11e-4262-838a-feaa42c98c3c" providerId="ADAL" clId="{1DAFCB02-4E0F-4AFA-AF49-76CE0E087737}" dt="2022-03-20T12:09:27.233" v="440" actId="478"/>
          <ac:spMkLst>
            <pc:docMk/>
            <pc:sldMk cId="1068143915" sldId="336"/>
            <ac:spMk id="24" creationId="{7B663BF7-605C-40D7-9C53-DD2BEBD3602C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2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25.941" v="543" actId="14100"/>
          <ac:spMkLst>
            <pc:docMk/>
            <pc:sldMk cId="1068143915" sldId="336"/>
            <ac:spMk id="27" creationId="{00000000-0000-0000-0000-000000000000}"/>
          </ac:spMkLst>
        </pc:spChg>
        <pc:spChg chg="add mod ord">
          <ac:chgData name="Matahari Nendya" userId="1a1e95a6-b11e-4262-838a-feaa42c98c3c" providerId="ADAL" clId="{1DAFCB02-4E0F-4AFA-AF49-76CE0E087737}" dt="2022-03-20T12:09:19.919" v="439" actId="20577"/>
          <ac:spMkLst>
            <pc:docMk/>
            <pc:sldMk cId="1068143915" sldId="336"/>
            <ac:spMk id="28" creationId="{F971DF8E-1E5C-4DBC-8C88-364816166BAE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3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15.773" v="540" actId="207"/>
          <ac:spMkLst>
            <pc:docMk/>
            <pc:sldMk cId="1068143915" sldId="336"/>
            <ac:spMk id="3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3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38" creationId="{00000000-0000-0000-0000-000000000000}"/>
          </ac:spMkLst>
        </pc:spChg>
        <pc:cxnChg chg="mod">
          <ac:chgData name="Matahari Nendya" userId="1a1e95a6-b11e-4262-838a-feaa42c98c3c" providerId="ADAL" clId="{1DAFCB02-4E0F-4AFA-AF49-76CE0E087737}" dt="2022-03-20T12:16:29.475" v="544" actId="14100"/>
          <ac:cxnSpMkLst>
            <pc:docMk/>
            <pc:sldMk cId="1068143915" sldId="336"/>
            <ac:cxnSpMk id="20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6:25.941" v="543" actId="14100"/>
          <ac:cxnSpMkLst>
            <pc:docMk/>
            <pc:sldMk cId="1068143915" sldId="336"/>
            <ac:cxnSpMk id="26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09:53.408" v="445" actId="404"/>
          <ac:cxnSpMkLst>
            <pc:docMk/>
            <pc:sldMk cId="1068143915" sldId="336"/>
            <ac:cxnSpMk id="32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09:53.408" v="445" actId="404"/>
          <ac:cxnSpMkLst>
            <pc:docMk/>
            <pc:sldMk cId="1068143915" sldId="336"/>
            <ac:cxnSpMk id="37" creationId="{00000000-0000-0000-0000-000000000000}"/>
          </ac:cxnSpMkLst>
        </pc:cxn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508107327" sldId="336"/>
        </pc:sldMkLst>
      </pc:sldChg>
      <pc:sldChg chg="addSp delSp modSp add del mod setBg modClrScheme chgLayout">
        <pc:chgData name="Matahari Nendya" userId="1a1e95a6-b11e-4262-838a-feaa42c98c3c" providerId="ADAL" clId="{1DAFCB02-4E0F-4AFA-AF49-76CE0E087737}" dt="2022-03-20T12:11:17.687" v="476" actId="1076"/>
        <pc:sldMkLst>
          <pc:docMk/>
          <pc:sldMk cId="493326744" sldId="337"/>
        </pc:sldMkLst>
        <pc:spChg chg="add mod ord">
          <ac:chgData name="Matahari Nendya" userId="1a1e95a6-b11e-4262-838a-feaa42c98c3c" providerId="ADAL" clId="{1DAFCB02-4E0F-4AFA-AF49-76CE0E087737}" dt="2022-03-20T12:11:07.344" v="472" actId="20577"/>
          <ac:spMkLst>
            <pc:docMk/>
            <pc:sldMk cId="493326744" sldId="337"/>
            <ac:spMk id="2" creationId="{9892BABC-3F37-4F00-A0C6-37485B1ADB56}"/>
          </ac:spMkLst>
        </pc:spChg>
        <pc:spChg chg="add del mod ord">
          <ac:chgData name="Matahari Nendya" userId="1a1e95a6-b11e-4262-838a-feaa42c98c3c" providerId="ADAL" clId="{1DAFCB02-4E0F-4AFA-AF49-76CE0E087737}" dt="2022-03-20T12:11:10.926" v="473" actId="478"/>
          <ac:spMkLst>
            <pc:docMk/>
            <pc:sldMk cId="493326744" sldId="337"/>
            <ac:spMk id="3" creationId="{30B01EC4-BC96-4592-BABB-0ED45FAFE189}"/>
          </ac:spMkLst>
        </pc:spChg>
        <pc:spChg chg="del">
          <ac:chgData name="Matahari Nendya" userId="1a1e95a6-b11e-4262-838a-feaa42c98c3c" providerId="ADAL" clId="{1DAFCB02-4E0F-4AFA-AF49-76CE0E087737}" dt="2022-03-20T12:11:01.658" v="460" actId="478"/>
          <ac:spMkLst>
            <pc:docMk/>
            <pc:sldMk cId="493326744" sldId="337"/>
            <ac:spMk id="4" creationId="{C6D1E2FC-BA23-4D63-B494-DF77A54C171D}"/>
          </ac:spMkLst>
        </pc:spChg>
        <pc:picChg chg="mod ord">
          <ac:chgData name="Matahari Nendya" userId="1a1e95a6-b11e-4262-838a-feaa42c98c3c" providerId="ADAL" clId="{1DAFCB02-4E0F-4AFA-AF49-76CE0E087737}" dt="2022-03-20T12:11:17.687" v="476" actId="1076"/>
          <ac:picMkLst>
            <pc:docMk/>
            <pc:sldMk cId="493326744" sldId="337"/>
            <ac:picMk id="6" creationId="{A2128025-A21B-4F44-A217-12D3D7284EEE}"/>
          </ac:picMkLst>
        </pc:pic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805970554" sldId="337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15:34.437" v="531" actId="207"/>
        <pc:sldMkLst>
          <pc:docMk/>
          <pc:sldMk cId="220642236" sldId="338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20642236" sldId="338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1DAFCB02-4E0F-4AFA-AF49-76CE0E087737}" dt="2022-03-20T12:14:47.682" v="522" actId="478"/>
          <ac:spMkLst>
            <pc:docMk/>
            <pc:sldMk cId="220642236" sldId="338"/>
            <ac:spMk id="3" creationId="{B0A7FD72-5652-4CEA-BF35-63E2492BD461}"/>
          </ac:spMkLst>
        </pc:spChg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20642236" sldId="338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09.906" v="525" actId="1076"/>
          <ac:spMkLst>
            <pc:docMk/>
            <pc:sldMk cId="220642236" sldId="338"/>
            <ac:spMk id="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4:56.004" v="523" actId="2711"/>
          <ac:spMkLst>
            <pc:docMk/>
            <pc:sldMk cId="220642236" sldId="338"/>
            <ac:spMk id="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4:56.004" v="523" actId="2711"/>
          <ac:spMkLst>
            <pc:docMk/>
            <pc:sldMk cId="220642236" sldId="338"/>
            <ac:spMk id="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09.906" v="525" actId="1076"/>
          <ac:spMkLst>
            <pc:docMk/>
            <pc:sldMk cId="220642236" sldId="338"/>
            <ac:spMk id="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31.492" v="530" actId="207"/>
          <ac:spMkLst>
            <pc:docMk/>
            <pc:sldMk cId="220642236" sldId="338"/>
            <ac:spMk id="1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34.437" v="531" actId="207"/>
          <ac:spMkLst>
            <pc:docMk/>
            <pc:sldMk cId="220642236" sldId="338"/>
            <ac:spMk id="18" creationId="{00000000-0000-0000-0000-000000000000}"/>
          </ac:spMkLst>
        </pc:spChg>
        <pc:grpChg chg="mod">
          <ac:chgData name="Matahari Nendya" userId="1a1e95a6-b11e-4262-838a-feaa42c98c3c" providerId="ADAL" clId="{1DAFCB02-4E0F-4AFA-AF49-76CE0E087737}" dt="2022-03-20T12:15:27.236" v="529" actId="14100"/>
          <ac:grpSpMkLst>
            <pc:docMk/>
            <pc:sldMk cId="220642236" sldId="338"/>
            <ac:grpSpMk id="20" creationId="{00000000-0000-0000-0000-000000000000}"/>
          </ac:grpSpMkLst>
        </pc:grpChg>
        <pc:grpChg chg="mod">
          <ac:chgData name="Matahari Nendya" userId="1a1e95a6-b11e-4262-838a-feaa42c98c3c" providerId="ADAL" clId="{1DAFCB02-4E0F-4AFA-AF49-76CE0E087737}" dt="2022-03-20T12:15:22.084" v="527" actId="14100"/>
          <ac:grpSpMkLst>
            <pc:docMk/>
            <pc:sldMk cId="220642236" sldId="338"/>
            <ac:grpSpMk id="21" creationId="{00000000-0000-0000-0000-000000000000}"/>
          </ac:grpSpMkLst>
        </pc:grpChg>
        <pc:cxnChg chg="mod">
          <ac:chgData name="Matahari Nendya" userId="1a1e95a6-b11e-4262-838a-feaa42c98c3c" providerId="ADAL" clId="{1DAFCB02-4E0F-4AFA-AF49-76CE0E087737}" dt="2022-03-20T12:15:31.492" v="530" actId="207"/>
          <ac:cxnSpMkLst>
            <pc:docMk/>
            <pc:sldMk cId="220642236" sldId="338"/>
            <ac:cxnSpMk id="15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5:34.437" v="531" actId="207"/>
          <ac:cxnSpMkLst>
            <pc:docMk/>
            <pc:sldMk cId="220642236" sldId="338"/>
            <ac:cxnSpMk id="17" creationId="{00000000-0000-0000-0000-000000000000}"/>
          </ac:cxnSpMkLst>
        </pc:cxn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302857119" sldId="338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43609985" sldId="339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9:20.507" v="879" actId="1076"/>
        <pc:sldMkLst>
          <pc:docMk/>
          <pc:sldMk cId="2725131553" sldId="339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725131553" sldId="33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9:15.135" v="878" actId="1076"/>
          <ac:spMkLst>
            <pc:docMk/>
            <pc:sldMk cId="2725131553" sldId="339"/>
            <ac:spMk id="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9:20.507" v="879" actId="1076"/>
          <ac:spMkLst>
            <pc:docMk/>
            <pc:sldMk cId="2725131553" sldId="339"/>
            <ac:spMk id="4" creationId="{6CA57736-4696-443A-9ABD-76E357D09D3A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31:58.758" v="913" actId="2711"/>
        <pc:sldMkLst>
          <pc:docMk/>
          <pc:sldMk cId="2664564196" sldId="340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664564196" sldId="340"/>
            <ac:spMk id="2" creationId="{A69F1A81-A2FE-4ECE-98B1-7B68DDDD392E}"/>
          </ac:spMkLst>
        </pc:spChg>
        <pc:spChg chg="add del mod ord">
          <ac:chgData name="Matahari Nendya" userId="1a1e95a6-b11e-4262-838a-feaa42c98c3c" providerId="ADAL" clId="{1DAFCB02-4E0F-4AFA-AF49-76CE0E087737}" dt="2022-03-20T12:31:47.358" v="910" actId="478"/>
          <ac:spMkLst>
            <pc:docMk/>
            <pc:sldMk cId="2664564196" sldId="340"/>
            <ac:spMk id="3" creationId="{D7EB6A55-5148-43E2-8280-3C583001E8C9}"/>
          </ac:spMkLst>
        </pc:spChg>
        <pc:spChg chg="del mod ord">
          <ac:chgData name="Matahari Nendya" userId="1a1e95a6-b11e-4262-838a-feaa42c98c3c" providerId="ADAL" clId="{1DAFCB02-4E0F-4AFA-AF49-76CE0E087737}" dt="2022-03-20T12:31:42.630" v="909" actId="478"/>
          <ac:spMkLst>
            <pc:docMk/>
            <pc:sldMk cId="2664564196" sldId="340"/>
            <ac:spMk id="4" creationId="{4654F79A-66F5-4DF9-AA22-4C5EFF3969E4}"/>
          </ac:spMkLst>
        </pc:spChg>
        <pc:spChg chg="mod">
          <ac:chgData name="Matahari Nendya" userId="1a1e95a6-b11e-4262-838a-feaa42c98c3c" providerId="ADAL" clId="{1DAFCB02-4E0F-4AFA-AF49-76CE0E087737}" dt="2022-03-20T12:31:54.910" v="912" actId="14100"/>
          <ac:spMkLst>
            <pc:docMk/>
            <pc:sldMk cId="2664564196" sldId="340"/>
            <ac:spMk id="5" creationId="{194CDD85-A59C-452F-9A04-632E06BE7BBF}"/>
          </ac:spMkLst>
        </pc:spChg>
        <pc:spChg chg="mod">
          <ac:chgData name="Matahari Nendya" userId="1a1e95a6-b11e-4262-838a-feaa42c98c3c" providerId="ADAL" clId="{1DAFCB02-4E0F-4AFA-AF49-76CE0E087737}" dt="2022-03-20T12:31:58.758" v="913" actId="2711"/>
          <ac:spMkLst>
            <pc:docMk/>
            <pc:sldMk cId="2664564196" sldId="340"/>
            <ac:spMk id="7" creationId="{50F76487-6F5A-4036-86DC-B201154F62DA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025150540" sldId="340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721201635" sldId="341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3:10.213" v="939" actId="121"/>
        <pc:sldMkLst>
          <pc:docMk/>
          <pc:sldMk cId="1135000739" sldId="341"/>
        </pc:sldMkLst>
        <pc:spChg chg="add mod ord">
          <ac:chgData name="Matahari Nendya" userId="1a1e95a6-b11e-4262-838a-feaa42c98c3c" providerId="ADAL" clId="{1DAFCB02-4E0F-4AFA-AF49-76CE0E087737}" dt="2022-03-20T12:33:10.213" v="939" actId="121"/>
          <ac:spMkLst>
            <pc:docMk/>
            <pc:sldMk cId="1135000739" sldId="341"/>
            <ac:spMk id="2" creationId="{A277E9FB-7B59-44C5-AEE9-C602EBC79E95}"/>
          </ac:spMkLst>
        </pc:spChg>
        <pc:spChg chg="add del mod ord">
          <ac:chgData name="Matahari Nendya" userId="1a1e95a6-b11e-4262-838a-feaa42c98c3c" providerId="ADAL" clId="{1DAFCB02-4E0F-4AFA-AF49-76CE0E087737}" dt="2022-03-20T12:33:03.673" v="936" actId="478"/>
          <ac:spMkLst>
            <pc:docMk/>
            <pc:sldMk cId="1135000739" sldId="341"/>
            <ac:spMk id="3" creationId="{1DCB81DE-B51A-43FA-8ACF-0216B3AB5BC6}"/>
          </ac:spMkLst>
        </pc:spChg>
        <pc:spChg chg="del">
          <ac:chgData name="Matahari Nendya" userId="1a1e95a6-b11e-4262-838a-feaa42c98c3c" providerId="ADAL" clId="{1DAFCB02-4E0F-4AFA-AF49-76CE0E087737}" dt="2022-03-20T12:33:01.103" v="935" actId="478"/>
          <ac:spMkLst>
            <pc:docMk/>
            <pc:sldMk cId="1135000739" sldId="341"/>
            <ac:spMk id="6" creationId="{B65DAB56-3ED4-4B6D-B01A-1E31CE840D1D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33:29.823" v="943" actId="1076"/>
        <pc:sldMkLst>
          <pc:docMk/>
          <pc:sldMk cId="4240112656" sldId="342"/>
        </pc:sldMkLst>
        <pc:spChg chg="add mod ord">
          <ac:chgData name="Matahari Nendya" userId="1a1e95a6-b11e-4262-838a-feaa42c98c3c" providerId="ADAL" clId="{1DAFCB02-4E0F-4AFA-AF49-76CE0E087737}" dt="2022-03-20T12:33:19.772" v="941" actId="121"/>
          <ac:spMkLst>
            <pc:docMk/>
            <pc:sldMk cId="4240112656" sldId="342"/>
            <ac:spMk id="2" creationId="{1CE2E08C-E4DD-42FF-84F3-4DAD118C2DF5}"/>
          </ac:spMkLst>
        </pc:spChg>
        <pc:spChg chg="mod ord">
          <ac:chgData name="Matahari Nendya" userId="1a1e95a6-b11e-4262-838a-feaa42c98c3c" providerId="ADAL" clId="{1DAFCB02-4E0F-4AFA-AF49-76CE0E087737}" dt="2022-03-20T12:33:29.823" v="943" actId="1076"/>
          <ac:spMkLst>
            <pc:docMk/>
            <pc:sldMk cId="4240112656" sldId="342"/>
            <ac:spMk id="3" creationId="{00000000-0000-0000-0000-000000000000}"/>
          </ac:spMkLst>
        </pc:spChg>
        <pc:spChg chg="del">
          <ac:chgData name="Matahari Nendya" userId="1a1e95a6-b11e-4262-838a-feaa42c98c3c" providerId="ADAL" clId="{1DAFCB02-4E0F-4AFA-AF49-76CE0E087737}" dt="2022-03-20T12:33:23.706" v="942" actId="478"/>
          <ac:spMkLst>
            <pc:docMk/>
            <pc:sldMk cId="4240112656" sldId="342"/>
            <ac:spMk id="4" creationId="{57F3A0F9-0715-4371-BDB6-902988596637}"/>
          </ac:spMkLst>
        </pc:spChg>
      </pc:sldChg>
      <pc:sldChg chg="modSp add del mod modClrScheme chgLayout">
        <pc:chgData name="Matahari Nendya" userId="1a1e95a6-b11e-4262-838a-feaa42c98c3c" providerId="ADAL" clId="{1DAFCB02-4E0F-4AFA-AF49-76CE0E087737}" dt="2022-03-20T12:29:53.960" v="886" actId="1076"/>
        <pc:sldMkLst>
          <pc:docMk/>
          <pc:sldMk cId="4036263126" sldId="343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4036263126" sldId="343"/>
            <ac:spMk id="2" creationId="{B81F32BF-B8AB-4735-B480-F18F17A2A3AC}"/>
          </ac:spMkLst>
        </pc:spChg>
        <pc:spChg chg="mod ord">
          <ac:chgData name="Matahari Nendya" userId="1a1e95a6-b11e-4262-838a-feaa42c98c3c" providerId="ADAL" clId="{1DAFCB02-4E0F-4AFA-AF49-76CE0E087737}" dt="2022-03-20T12:29:45.504" v="885" actId="2710"/>
          <ac:spMkLst>
            <pc:docMk/>
            <pc:sldMk cId="4036263126" sldId="343"/>
            <ac:spMk id="3" creationId="{C6C92761-A9CE-48A8-841D-F266A56D41BF}"/>
          </ac:spMkLst>
        </pc:spChg>
        <pc:spChg chg="mod">
          <ac:chgData name="Matahari Nendya" userId="1a1e95a6-b11e-4262-838a-feaa42c98c3c" providerId="ADAL" clId="{1DAFCB02-4E0F-4AFA-AF49-76CE0E087737}" dt="2022-03-20T12:29:53.960" v="886" actId="1076"/>
          <ac:spMkLst>
            <pc:docMk/>
            <pc:sldMk cId="4036263126" sldId="343"/>
            <ac:spMk id="5" creationId="{CC48073C-63CD-4935-8839-C84FA596ACF5}"/>
          </ac:spMkLst>
        </pc:spChg>
      </pc:sldChg>
      <pc:sldChg chg="modSp add del mod modClrScheme chgLayout">
        <pc:chgData name="Matahari Nendya" userId="1a1e95a6-b11e-4262-838a-feaa42c98c3c" providerId="ADAL" clId="{1DAFCB02-4E0F-4AFA-AF49-76CE0E087737}" dt="2022-03-20T12:38:48.559" v="1019" actId="403"/>
        <pc:sldMkLst>
          <pc:docMk/>
          <pc:sldMk cId="2565411391" sldId="344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565411391" sldId="344"/>
            <ac:spMk id="2" creationId="{CD5D8413-AB92-4793-B60C-BF44D36B75AD}"/>
          </ac:spMkLst>
        </pc:spChg>
        <pc:spChg chg="mod ord">
          <ac:chgData name="Matahari Nendya" userId="1a1e95a6-b11e-4262-838a-feaa42c98c3c" providerId="ADAL" clId="{1DAFCB02-4E0F-4AFA-AF49-76CE0E087737}" dt="2022-03-20T12:38:48.559" v="1019" actId="403"/>
          <ac:spMkLst>
            <pc:docMk/>
            <pc:sldMk cId="2565411391" sldId="344"/>
            <ac:spMk id="3" creationId="{9EA22467-C0FB-411C-88BB-80CFB06440A5}"/>
          </ac:spMkLst>
        </pc:spChg>
      </pc:sldChg>
      <pc:sldChg chg="ord">
        <pc:chgData name="Matahari Nendya" userId="1a1e95a6-b11e-4262-838a-feaa42c98c3c" providerId="ADAL" clId="{1DAFCB02-4E0F-4AFA-AF49-76CE0E087737}" dt="2022-03-20T12:38:54.984" v="1021"/>
        <pc:sldMkLst>
          <pc:docMk/>
          <pc:sldMk cId="3696875817" sldId="390"/>
        </pc:sldMkLst>
      </pc:sldChg>
      <pc:sldChg chg="new del ord">
        <pc:chgData name="Matahari Nendya" userId="1a1e95a6-b11e-4262-838a-feaa42c98c3c" providerId="ADAL" clId="{1DAFCB02-4E0F-4AFA-AF49-76CE0E087737}" dt="2022-03-20T11:54:41.327" v="41" actId="47"/>
        <pc:sldMkLst>
          <pc:docMk/>
          <pc:sldMk cId="222811718" sldId="391"/>
        </pc:sldMkLst>
      </pc:sldChg>
      <pc:sldChg chg="add del">
        <pc:chgData name="Matahari Nendya" userId="1a1e95a6-b11e-4262-838a-feaa42c98c3c" providerId="ADAL" clId="{1DAFCB02-4E0F-4AFA-AF49-76CE0E087737}" dt="2022-03-20T11:54:31.200" v="31"/>
        <pc:sldMkLst>
          <pc:docMk/>
          <pc:sldMk cId="1015578340" sldId="391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541825967" sldId="391"/>
        </pc:sldMkLst>
      </pc:sldChg>
      <pc:sldChg chg="modSp add mod modClrScheme chgLayout">
        <pc:chgData name="Matahari Nendya" userId="1a1e95a6-b11e-4262-838a-feaa42c98c3c" providerId="ADAL" clId="{1DAFCB02-4E0F-4AFA-AF49-76CE0E087737}" dt="2022-03-20T12:24:04.603" v="797" actId="403"/>
        <pc:sldMkLst>
          <pc:docMk/>
          <pc:sldMk cId="1015578340" sldId="392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015578340" sldId="392"/>
            <ac:spMk id="31746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4:04.603" v="797" actId="403"/>
          <ac:spMkLst>
            <pc:docMk/>
            <pc:sldMk cId="1015578340" sldId="392"/>
            <ac:spMk id="94212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664921336" sldId="392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413807717" sldId="393"/>
        </pc:sldMkLst>
      </pc:sldChg>
      <pc:sldMasterChg chg="delSldLayout">
        <pc:chgData name="Matahari Nendya" userId="1a1e95a6-b11e-4262-838a-feaa42c98c3c" providerId="ADAL" clId="{1DAFCB02-4E0F-4AFA-AF49-76CE0E087737}" dt="2022-03-20T11:54:25.999" v="23" actId="47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1DAFCB02-4E0F-4AFA-AF49-76CE0E087737}" dt="2022-03-20T11:54:25.999" v="23" actId="47"/>
          <pc:sldLayoutMkLst>
            <pc:docMk/>
            <pc:sldMasterMk cId="3839803590" sldId="2147483648"/>
            <pc:sldLayoutMk cId="4101742992" sldId="2147483671"/>
          </pc:sldLayoutMkLst>
        </pc:sldLayoutChg>
      </pc:sldMasterChg>
    </pc:docChg>
  </pc:docChgLst>
  <pc:docChgLst>
    <pc:chgData name="Matahari Nendya" userId="1a1e95a6-b11e-4262-838a-feaa42c98c3c" providerId="ADAL" clId="{9F1FB9F7-99E2-407A-8E02-33D699F99798}"/>
    <pc:docChg chg="undo custSel addSld delSld modSld">
      <pc:chgData name="Matahari Nendya" userId="1a1e95a6-b11e-4262-838a-feaa42c98c3c" providerId="ADAL" clId="{9F1FB9F7-99E2-407A-8E02-33D699F99798}" dt="2022-04-18T02:04:19.736" v="1139" actId="207"/>
      <pc:docMkLst>
        <pc:docMk/>
      </pc:docMkLst>
      <pc:sldChg chg="modSp mod">
        <pc:chgData name="Matahari Nendya" userId="1a1e95a6-b11e-4262-838a-feaa42c98c3c" providerId="ADAL" clId="{9F1FB9F7-99E2-407A-8E02-33D699F99798}" dt="2022-04-15T14:14:10.387" v="1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9F1FB9F7-99E2-407A-8E02-33D699F99798}" dt="2022-04-15T14:14:10.387" v="1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16:18.182" v="142" actId="179"/>
        <pc:sldMkLst>
          <pc:docMk/>
          <pc:sldMk cId="4028153277" sldId="259"/>
        </pc:sldMkLst>
        <pc:spChg chg="mod ord">
          <ac:chgData name="Matahari Nendya" userId="1a1e95a6-b11e-4262-838a-feaa42c98c3c" providerId="ADAL" clId="{9F1FB9F7-99E2-407A-8E02-33D699F99798}" dt="2022-04-15T14:15:21.446" v="123" actId="700"/>
          <ac:spMkLst>
            <pc:docMk/>
            <pc:sldMk cId="4028153277" sldId="25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16:18.182" v="142" actId="179"/>
          <ac:spMkLst>
            <pc:docMk/>
            <pc:sldMk cId="4028153277" sldId="259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16:46.978" v="145" actId="1076"/>
        <pc:sldMkLst>
          <pc:docMk/>
          <pc:sldMk cId="3885068827" sldId="260"/>
        </pc:sldMkLst>
        <pc:spChg chg="mod ord">
          <ac:chgData name="Matahari Nendya" userId="1a1e95a6-b11e-4262-838a-feaa42c98c3c" providerId="ADAL" clId="{9F1FB9F7-99E2-407A-8E02-33D699F99798}" dt="2022-04-15T14:15:29.941" v="124" actId="700"/>
          <ac:spMkLst>
            <pc:docMk/>
            <pc:sldMk cId="3885068827" sldId="260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15:40.215" v="126" actId="478"/>
          <ac:spMkLst>
            <pc:docMk/>
            <pc:sldMk cId="3885068827" sldId="260"/>
            <ac:spMk id="4" creationId="{F24243E4-005F-40F2-B8FA-2F4238190761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1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1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1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2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2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3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3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34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3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3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4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44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5T14:16:42.431" v="144" actId="1076"/>
          <ac:grpSpMkLst>
            <pc:docMk/>
            <pc:sldMk cId="3885068827" sldId="260"/>
            <ac:grpSpMk id="3" creationId="{00000000-0000-0000-0000-000000000000}"/>
          </ac:grpSpMkLst>
        </pc:grpChg>
        <pc:grpChg chg="mod">
          <ac:chgData name="Matahari Nendya" userId="1a1e95a6-b11e-4262-838a-feaa42c98c3c" providerId="ADAL" clId="{9F1FB9F7-99E2-407A-8E02-33D699F99798}" dt="2022-04-15T14:15:49.726" v="127" actId="1076"/>
          <ac:grpSpMkLst>
            <pc:docMk/>
            <pc:sldMk cId="3885068827" sldId="260"/>
            <ac:grpSpMk id="9" creationId="{00000000-0000-0000-0000-000000000000}"/>
          </ac:grpSpMkLst>
        </pc:grpChg>
        <pc:grpChg chg="mod">
          <ac:chgData name="Matahari Nendya" userId="1a1e95a6-b11e-4262-838a-feaa42c98c3c" providerId="ADAL" clId="{9F1FB9F7-99E2-407A-8E02-33D699F99798}" dt="2022-04-15T14:16:46.978" v="145" actId="1076"/>
          <ac:grpSpMkLst>
            <pc:docMk/>
            <pc:sldMk cId="3885068827" sldId="260"/>
            <ac:grpSpMk id="11" creationId="{00000000-0000-0000-0000-000000000000}"/>
          </ac:grpSpMkLst>
        </pc:grpChg>
      </pc:sldChg>
      <pc:sldChg chg="addSp delSp modSp add mod modClrScheme chgLayout">
        <pc:chgData name="Matahari Nendya" userId="1a1e95a6-b11e-4262-838a-feaa42c98c3c" providerId="ADAL" clId="{9F1FB9F7-99E2-407A-8E02-33D699F99798}" dt="2022-04-15T14:17:02.656" v="147" actId="26606"/>
        <pc:sldMkLst>
          <pc:docMk/>
          <pc:sldMk cId="1798573384" sldId="261"/>
        </pc:sldMkLst>
        <pc:spChg chg="mod ord">
          <ac:chgData name="Matahari Nendya" userId="1a1e95a6-b11e-4262-838a-feaa42c98c3c" providerId="ADAL" clId="{9F1FB9F7-99E2-407A-8E02-33D699F99798}" dt="2022-04-15T14:17:02.656" v="147" actId="26606"/>
          <ac:spMkLst>
            <pc:docMk/>
            <pc:sldMk cId="1798573384" sldId="261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17:02.656" v="147" actId="26606"/>
          <ac:spMkLst>
            <pc:docMk/>
            <pc:sldMk cId="1798573384" sldId="261"/>
            <ac:spMk id="3" creationId="{348D0B15-E75F-470F-9A81-370E958563F8}"/>
          </ac:spMkLst>
        </pc:spChg>
        <pc:picChg chg="mod">
          <ac:chgData name="Matahari Nendya" userId="1a1e95a6-b11e-4262-838a-feaa42c98c3c" providerId="ADAL" clId="{9F1FB9F7-99E2-407A-8E02-33D699F99798}" dt="2022-04-15T14:17:02.656" v="147" actId="26606"/>
          <ac:picMkLst>
            <pc:docMk/>
            <pc:sldMk cId="1798573384" sldId="261"/>
            <ac:picMk id="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17:56.937" v="158" actId="1076"/>
        <pc:sldMkLst>
          <pc:docMk/>
          <pc:sldMk cId="3416709936" sldId="262"/>
        </pc:sldMkLst>
        <pc:spChg chg="mod ord">
          <ac:chgData name="Matahari Nendya" userId="1a1e95a6-b11e-4262-838a-feaa42c98c3c" providerId="ADAL" clId="{9F1FB9F7-99E2-407A-8E02-33D699F99798}" dt="2022-04-15T14:17:15.324" v="148" actId="700"/>
          <ac:spMkLst>
            <pc:docMk/>
            <pc:sldMk cId="3416709936" sldId="262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17:18.527" v="149" actId="478"/>
          <ac:spMkLst>
            <pc:docMk/>
            <pc:sldMk cId="3416709936" sldId="262"/>
            <ac:spMk id="3" creationId="{8C8E7CD4-ED38-4D39-9FC3-DAB977A03F9C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1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1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1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13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14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36:03.150" v="474" actId="26606"/>
        <pc:sldMkLst>
          <pc:docMk/>
          <pc:sldMk cId="2670746737" sldId="263"/>
        </pc:sldMkLst>
        <pc:spChg chg="mod ord">
          <ac:chgData name="Matahari Nendya" userId="1a1e95a6-b11e-4262-838a-feaa42c98c3c" providerId="ADAL" clId="{9F1FB9F7-99E2-407A-8E02-33D699F99798}" dt="2022-04-15T14:36:03.150" v="474" actId="26606"/>
          <ac:spMkLst>
            <pc:docMk/>
            <pc:sldMk cId="2670746737" sldId="263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36:03.150" v="474" actId="26606"/>
          <ac:spMkLst>
            <pc:docMk/>
            <pc:sldMk cId="2670746737" sldId="263"/>
            <ac:spMk id="3" creationId="{986A8E50-A7BF-4EFD-BA73-5DC904F97458}"/>
          </ac:spMkLst>
        </pc:spChg>
        <pc:spChg chg="mod">
          <ac:chgData name="Matahari Nendya" userId="1a1e95a6-b11e-4262-838a-feaa42c98c3c" providerId="ADAL" clId="{9F1FB9F7-99E2-407A-8E02-33D699F99798}" dt="2022-04-15T14:36:03.150" v="474" actId="26606"/>
          <ac:spMkLst>
            <pc:docMk/>
            <pc:sldMk cId="2670746737" sldId="263"/>
            <ac:spMk id="7" creationId="{00000000-0000-0000-0000-000000000000}"/>
          </ac:spMkLst>
        </pc:spChg>
        <pc:picChg chg="mod ord">
          <ac:chgData name="Matahari Nendya" userId="1a1e95a6-b11e-4262-838a-feaa42c98c3c" providerId="ADAL" clId="{9F1FB9F7-99E2-407A-8E02-33D699F99798}" dt="2022-04-15T14:36:03.150" v="474" actId="26606"/>
          <ac:picMkLst>
            <pc:docMk/>
            <pc:sldMk cId="2670746737" sldId="263"/>
            <ac:picMk id="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8T00:56:46.332" v="1134" actId="14100"/>
        <pc:sldMkLst>
          <pc:docMk/>
          <pc:sldMk cId="652638437" sldId="264"/>
        </pc:sldMkLst>
        <pc:spChg chg="mod ord">
          <ac:chgData name="Matahari Nendya" userId="1a1e95a6-b11e-4262-838a-feaa42c98c3c" providerId="ADAL" clId="{9F1FB9F7-99E2-407A-8E02-33D699F99798}" dt="2022-04-15T14:18:38.996" v="169" actId="700"/>
          <ac:spMkLst>
            <pc:docMk/>
            <pc:sldMk cId="652638437" sldId="264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18:41.754" v="170" actId="478"/>
          <ac:spMkLst>
            <pc:docMk/>
            <pc:sldMk cId="652638437" sldId="264"/>
            <ac:spMk id="3" creationId="{8CBDC3DE-D467-4AB0-B8BB-25242B892ADB}"/>
          </ac:spMkLst>
        </pc:spChg>
        <pc:spChg chg="mod">
          <ac:chgData name="Matahari Nendya" userId="1a1e95a6-b11e-4262-838a-feaa42c98c3c" providerId="ADAL" clId="{9F1FB9F7-99E2-407A-8E02-33D699F99798}" dt="2022-04-15T14:19:47.255" v="178" actId="1076"/>
          <ac:spMkLst>
            <pc:docMk/>
            <pc:sldMk cId="652638437" sldId="264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9:16.207" v="173" actId="2711"/>
          <ac:spMkLst>
            <pc:docMk/>
            <pc:sldMk cId="652638437" sldId="264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8T00:56:46.332" v="1134" actId="14100"/>
          <ac:spMkLst>
            <pc:docMk/>
            <pc:sldMk cId="652638437" sldId="264"/>
            <ac:spMk id="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8:56.227" v="172" actId="2711"/>
          <ac:spMkLst>
            <pc:docMk/>
            <pc:sldMk cId="652638437" sldId="264"/>
            <ac:spMk id="1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8T00:56:40.552" v="1132" actId="14100"/>
          <ac:spMkLst>
            <pc:docMk/>
            <pc:sldMk cId="652638437" sldId="264"/>
            <ac:spMk id="1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8:56.227" v="172" actId="2711"/>
          <ac:spMkLst>
            <pc:docMk/>
            <pc:sldMk cId="652638437" sldId="264"/>
            <ac:spMk id="1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8:56.227" v="172" actId="2711"/>
          <ac:spMkLst>
            <pc:docMk/>
            <pc:sldMk cId="652638437" sldId="264"/>
            <ac:spMk id="3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8:56.227" v="172" actId="2711"/>
          <ac:spMkLst>
            <pc:docMk/>
            <pc:sldMk cId="652638437" sldId="264"/>
            <ac:spMk id="3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9:20.949" v="174" actId="2711"/>
          <ac:spMkLst>
            <pc:docMk/>
            <pc:sldMk cId="652638437" sldId="264"/>
            <ac:spMk id="3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9:20.949" v="174" actId="2711"/>
          <ac:spMkLst>
            <pc:docMk/>
            <pc:sldMk cId="652638437" sldId="264"/>
            <ac:spMk id="3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9:47.255" v="178" actId="1076"/>
          <ac:spMkLst>
            <pc:docMk/>
            <pc:sldMk cId="652638437" sldId="264"/>
            <ac:spMk id="45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8T00:56:43.644" v="1133" actId="1076"/>
          <ac:grpSpMkLst>
            <pc:docMk/>
            <pc:sldMk cId="652638437" sldId="264"/>
            <ac:grpSpMk id="47" creationId="{00000000-0000-0000-0000-000000000000}"/>
          </ac:grpSpMkLst>
        </pc:grpChg>
        <pc:grpChg chg="mod">
          <ac:chgData name="Matahari Nendya" userId="1a1e95a6-b11e-4262-838a-feaa42c98c3c" providerId="ADAL" clId="{9F1FB9F7-99E2-407A-8E02-33D699F99798}" dt="2022-04-18T00:56:37.109" v="1131" actId="1076"/>
          <ac:grpSpMkLst>
            <pc:docMk/>
            <pc:sldMk cId="652638437" sldId="264"/>
            <ac:grpSpMk id="48" creationId="{00000000-0000-0000-0000-000000000000}"/>
          </ac:grpSpMkLst>
        </pc:grpChg>
        <pc:grpChg chg="mod">
          <ac:chgData name="Matahari Nendya" userId="1a1e95a6-b11e-4262-838a-feaa42c98c3c" providerId="ADAL" clId="{9F1FB9F7-99E2-407A-8E02-33D699F99798}" dt="2022-04-18T00:56:32.357" v="1130" actId="1076"/>
          <ac:grpSpMkLst>
            <pc:docMk/>
            <pc:sldMk cId="652638437" sldId="264"/>
            <ac:grpSpMk id="49" creationId="{00000000-0000-0000-0000-000000000000}"/>
          </ac:grpSpMkLst>
        </pc:grpChg>
        <pc:grpChg chg="mod">
          <ac:chgData name="Matahari Nendya" userId="1a1e95a6-b11e-4262-838a-feaa42c98c3c" providerId="ADAL" clId="{9F1FB9F7-99E2-407A-8E02-33D699F99798}" dt="2022-04-15T14:19:51.211" v="179" actId="1076"/>
          <ac:grpSpMkLst>
            <pc:docMk/>
            <pc:sldMk cId="652638437" sldId="264"/>
            <ac:grpSpMk id="51" creationId="{00000000-0000-0000-0000-000000000000}"/>
          </ac:grpSpMkLst>
        </pc:grpChg>
        <pc:grpChg chg="mod">
          <ac:chgData name="Matahari Nendya" userId="1a1e95a6-b11e-4262-838a-feaa42c98c3c" providerId="ADAL" clId="{9F1FB9F7-99E2-407A-8E02-33D699F99798}" dt="2022-04-15T14:19:47.255" v="178" actId="1076"/>
          <ac:grpSpMkLst>
            <pc:docMk/>
            <pc:sldMk cId="652638437" sldId="264"/>
            <ac:grpSpMk id="52" creationId="{00000000-0000-0000-0000-000000000000}"/>
          </ac:grpSpMkLst>
        </pc:grpChg>
        <pc:cxnChg chg="mod">
          <ac:chgData name="Matahari Nendya" userId="1a1e95a6-b11e-4262-838a-feaa42c98c3c" providerId="ADAL" clId="{9F1FB9F7-99E2-407A-8E02-33D699F99798}" dt="2022-04-18T00:56:46.332" v="1134" actId="14100"/>
          <ac:cxnSpMkLst>
            <pc:docMk/>
            <pc:sldMk cId="652638437" sldId="264"/>
            <ac:cxnSpMk id="10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8T00:56:40.552" v="1132" actId="14100"/>
          <ac:cxnSpMkLst>
            <pc:docMk/>
            <pc:sldMk cId="652638437" sldId="264"/>
            <ac:cxnSpMk id="16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5T14:18:56.227" v="172" actId="2711"/>
          <ac:cxnSpMkLst>
            <pc:docMk/>
            <pc:sldMk cId="652638437" sldId="264"/>
            <ac:cxnSpMk id="31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5T14:19:20.949" v="174" actId="2711"/>
          <ac:cxnSpMkLst>
            <pc:docMk/>
            <pc:sldMk cId="652638437" sldId="264"/>
            <ac:cxnSpMk id="37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4:21:01.177" v="196" actId="1076"/>
        <pc:sldMkLst>
          <pc:docMk/>
          <pc:sldMk cId="2828393372" sldId="265"/>
        </pc:sldMkLst>
        <pc:spChg chg="mod ord">
          <ac:chgData name="Matahari Nendya" userId="1a1e95a6-b11e-4262-838a-feaa42c98c3c" providerId="ADAL" clId="{9F1FB9F7-99E2-407A-8E02-33D699F99798}" dt="2022-04-15T14:20:00.812" v="180" actId="700"/>
          <ac:spMkLst>
            <pc:docMk/>
            <pc:sldMk cId="2828393372" sldId="265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20:03.463" v="181" actId="478"/>
          <ac:spMkLst>
            <pc:docMk/>
            <pc:sldMk cId="2828393372" sldId="265"/>
            <ac:spMk id="3" creationId="{77CAA1F5-2D77-4B21-9E39-835C857336AF}"/>
          </ac:spMkLst>
        </pc:spChg>
        <pc:spChg chg="mod">
          <ac:chgData name="Matahari Nendya" userId="1a1e95a6-b11e-4262-838a-feaa42c98c3c" providerId="ADAL" clId="{9F1FB9F7-99E2-407A-8E02-33D699F99798}" dt="2022-04-15T14:20:53.742" v="191" actId="2711"/>
          <ac:spMkLst>
            <pc:docMk/>
            <pc:sldMk cId="2828393372" sldId="265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1:01.177" v="196" actId="1076"/>
          <ac:spMkLst>
            <pc:docMk/>
            <pc:sldMk cId="2828393372" sldId="265"/>
            <ac:spMk id="7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4:20:35.729" v="190" actId="1076"/>
          <ac:picMkLst>
            <pc:docMk/>
            <pc:sldMk cId="2828393372" sldId="265"/>
            <ac:picMk id="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37:23.674" v="490" actId="478"/>
        <pc:sldMkLst>
          <pc:docMk/>
          <pc:sldMk cId="4144102695" sldId="266"/>
        </pc:sldMkLst>
        <pc:spChg chg="mod ord">
          <ac:chgData name="Matahari Nendya" userId="1a1e95a6-b11e-4262-838a-feaa42c98c3c" providerId="ADAL" clId="{9F1FB9F7-99E2-407A-8E02-33D699F99798}" dt="2022-04-15T14:36:13.030" v="476" actId="700"/>
          <ac:spMkLst>
            <pc:docMk/>
            <pc:sldMk cId="4144102695" sldId="266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36:13.030" v="476" actId="700"/>
          <ac:spMkLst>
            <pc:docMk/>
            <pc:sldMk cId="4144102695" sldId="266"/>
            <ac:spMk id="3" creationId="{8F2DDED4-7119-498B-AF52-D491CF69703E}"/>
          </ac:spMkLst>
        </pc:spChg>
        <pc:spChg chg="add del mod ord">
          <ac:chgData name="Matahari Nendya" userId="1a1e95a6-b11e-4262-838a-feaa42c98c3c" providerId="ADAL" clId="{9F1FB9F7-99E2-407A-8E02-33D699F99798}" dt="2022-04-15T14:36:13.030" v="476" actId="700"/>
          <ac:spMkLst>
            <pc:docMk/>
            <pc:sldMk cId="4144102695" sldId="266"/>
            <ac:spMk id="4" creationId="{3DECA288-E83B-41F0-B0B9-3507A9F88F52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1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1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1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13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14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37:23.674" v="490" actId="478"/>
          <ac:spMkLst>
            <pc:docMk/>
            <pc:sldMk cId="4144102695" sldId="266"/>
            <ac:spMk id="15" creationId="{599C78B3-2DD3-4AF1-AD9C-709C4E8871C1}"/>
          </ac:spMkLst>
        </pc:spChg>
        <pc:spChg chg="mod">
          <ac:chgData name="Matahari Nendya" userId="1a1e95a6-b11e-4262-838a-feaa42c98c3c" providerId="ADAL" clId="{9F1FB9F7-99E2-407A-8E02-33D699F99798}" dt="2022-04-15T14:36:42.604" v="479" actId="1076"/>
          <ac:spMkLst>
            <pc:docMk/>
            <pc:sldMk cId="4144102695" sldId="266"/>
            <ac:spMk id="1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47.060" v="480" actId="1076"/>
          <ac:spMkLst>
            <pc:docMk/>
            <pc:sldMk cId="4144102695" sldId="266"/>
            <ac:spMk id="1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57.967" v="482" actId="1076"/>
          <ac:spMkLst>
            <pc:docMk/>
            <pc:sldMk cId="4144102695" sldId="266"/>
            <ac:spMk id="1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7:02.431" v="483" actId="1076"/>
          <ac:spMkLst>
            <pc:docMk/>
            <pc:sldMk cId="4144102695" sldId="266"/>
            <ac:spMk id="1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7:07.490" v="486" actId="1076"/>
          <ac:spMkLst>
            <pc:docMk/>
            <pc:sldMk cId="4144102695" sldId="266"/>
            <ac:spMk id="2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7:11.543" v="487" actId="1076"/>
          <ac:spMkLst>
            <pc:docMk/>
            <pc:sldMk cId="4144102695" sldId="266"/>
            <ac:spMk id="2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7:16.079" v="488" actId="1076"/>
          <ac:spMkLst>
            <pc:docMk/>
            <pc:sldMk cId="4144102695" sldId="266"/>
            <ac:spMk id="2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7:20.391" v="489" actId="1076"/>
          <ac:spMkLst>
            <pc:docMk/>
            <pc:sldMk cId="4144102695" sldId="266"/>
            <ac:spMk id="23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53.520" v="481" actId="1076"/>
          <ac:spMkLst>
            <pc:docMk/>
            <pc:sldMk cId="4144102695" sldId="266"/>
            <ac:spMk id="24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5T14:36:38.928" v="478" actId="14100"/>
          <ac:grpSpMkLst>
            <pc:docMk/>
            <pc:sldMk cId="4144102695" sldId="266"/>
            <ac:grpSpMk id="26" creationId="{00000000-0000-0000-0000-000000000000}"/>
          </ac:grpSpMkLst>
        </pc:grpChg>
      </pc:sldChg>
      <pc:sldChg chg="addSp delSp modSp add mod modClrScheme chgLayout">
        <pc:chgData name="Matahari Nendya" userId="1a1e95a6-b11e-4262-838a-feaa42c98c3c" providerId="ADAL" clId="{9F1FB9F7-99E2-407A-8E02-33D699F99798}" dt="2022-04-15T14:39:58.068" v="522" actId="2711"/>
        <pc:sldMkLst>
          <pc:docMk/>
          <pc:sldMk cId="2137325513" sldId="268"/>
        </pc:sldMkLst>
        <pc:spChg chg="mod ord">
          <ac:chgData name="Matahari Nendya" userId="1a1e95a6-b11e-4262-838a-feaa42c98c3c" providerId="ADAL" clId="{9F1FB9F7-99E2-407A-8E02-33D699F99798}" dt="2022-04-15T14:38:51.431" v="509" actId="700"/>
          <ac:spMkLst>
            <pc:docMk/>
            <pc:sldMk cId="2137325513" sldId="268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38:56.328" v="510" actId="478"/>
          <ac:spMkLst>
            <pc:docMk/>
            <pc:sldMk cId="2137325513" sldId="268"/>
            <ac:spMk id="3" creationId="{D71ADFA8-040E-4025-88AD-6CC5FD225AA0}"/>
          </ac:spMkLst>
        </pc:spChg>
        <pc:spChg chg="mod">
          <ac:chgData name="Matahari Nendya" userId="1a1e95a6-b11e-4262-838a-feaa42c98c3c" providerId="ADAL" clId="{9F1FB9F7-99E2-407A-8E02-33D699F99798}" dt="2022-04-15T14:39:25.237" v="514" actId="14100"/>
          <ac:spMkLst>
            <pc:docMk/>
            <pc:sldMk cId="2137325513" sldId="268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9:30.988" v="516" actId="14100"/>
          <ac:spMkLst>
            <pc:docMk/>
            <pc:sldMk cId="2137325513" sldId="268"/>
            <ac:spMk id="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9:48.900" v="520" actId="14100"/>
          <ac:spMkLst>
            <pc:docMk/>
            <pc:sldMk cId="2137325513" sldId="268"/>
            <ac:spMk id="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9:46.319" v="519" actId="14100"/>
          <ac:spMkLst>
            <pc:docMk/>
            <pc:sldMk cId="2137325513" sldId="268"/>
            <ac:spMk id="1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9:58.068" v="522" actId="2711"/>
          <ac:spMkLst>
            <pc:docMk/>
            <pc:sldMk cId="2137325513" sldId="268"/>
            <ac:spMk id="12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5T14:39:14.911" v="512" actId="2711"/>
          <ac:grpSpMkLst>
            <pc:docMk/>
            <pc:sldMk cId="2137325513" sldId="268"/>
            <ac:grpSpMk id="13" creationId="{00000000-0000-0000-0000-000000000000}"/>
          </ac:grpSpMkLst>
        </pc:grpChg>
      </pc:sldChg>
      <pc:sldChg chg="modSp add mod modClrScheme chgLayout">
        <pc:chgData name="Matahari Nendya" userId="1a1e95a6-b11e-4262-838a-feaa42c98c3c" providerId="ADAL" clId="{9F1FB9F7-99E2-407A-8E02-33D699F99798}" dt="2022-04-15T14:22:04.751" v="203" actId="27636"/>
        <pc:sldMkLst>
          <pc:docMk/>
          <pc:sldMk cId="2661569757" sldId="269"/>
        </pc:sldMkLst>
        <pc:spChg chg="mod ord">
          <ac:chgData name="Matahari Nendya" userId="1a1e95a6-b11e-4262-838a-feaa42c98c3c" providerId="ADAL" clId="{9F1FB9F7-99E2-407A-8E02-33D699F99798}" dt="2022-04-15T14:21:46.095" v="197" actId="700"/>
          <ac:spMkLst>
            <pc:docMk/>
            <pc:sldMk cId="2661569757" sldId="26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22:04.751" v="203" actId="27636"/>
          <ac:spMkLst>
            <pc:docMk/>
            <pc:sldMk cId="2661569757" sldId="269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28:45.711" v="297" actId="14100"/>
        <pc:sldMkLst>
          <pc:docMk/>
          <pc:sldMk cId="190090678" sldId="270"/>
        </pc:sldMkLst>
        <pc:spChg chg="mod ord">
          <ac:chgData name="Matahari Nendya" userId="1a1e95a6-b11e-4262-838a-feaa42c98c3c" providerId="ADAL" clId="{9F1FB9F7-99E2-407A-8E02-33D699F99798}" dt="2022-04-15T14:27:49.949" v="280" actId="700"/>
          <ac:spMkLst>
            <pc:docMk/>
            <pc:sldMk cId="190090678" sldId="27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27:59.395" v="285" actId="2710"/>
          <ac:spMkLst>
            <pc:docMk/>
            <pc:sldMk cId="190090678" sldId="270"/>
            <ac:spMk id="3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8:24.045" v="290" actId="14100"/>
          <ac:spMkLst>
            <pc:docMk/>
            <pc:sldMk cId="190090678" sldId="270"/>
            <ac:spMk id="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8:36.634" v="294" actId="14100"/>
          <ac:spMkLst>
            <pc:docMk/>
            <pc:sldMk cId="190090678" sldId="270"/>
            <ac:spMk id="1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8:12.990" v="288" actId="2711"/>
          <ac:spMkLst>
            <pc:docMk/>
            <pc:sldMk cId="190090678" sldId="270"/>
            <ac:spMk id="13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5T14:28:45.711" v="297" actId="14100"/>
          <ac:grpSpMkLst>
            <pc:docMk/>
            <pc:sldMk cId="190090678" sldId="270"/>
            <ac:grpSpMk id="10" creationId="{00000000-0000-0000-0000-000000000000}"/>
          </ac:grpSpMkLst>
        </pc:grpChg>
        <pc:cxnChg chg="mod">
          <ac:chgData name="Matahari Nendya" userId="1a1e95a6-b11e-4262-838a-feaa42c98c3c" providerId="ADAL" clId="{9F1FB9F7-99E2-407A-8E02-33D699F99798}" dt="2022-04-15T14:28:42.324" v="296" actId="14100"/>
          <ac:cxnSpMkLst>
            <pc:docMk/>
            <pc:sldMk cId="190090678" sldId="270"/>
            <ac:cxnSpMk id="12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4:33:00.221" v="411" actId="1076"/>
        <pc:sldMkLst>
          <pc:docMk/>
          <pc:sldMk cId="2641685811" sldId="271"/>
        </pc:sldMkLst>
        <pc:spChg chg="mod ord">
          <ac:chgData name="Matahari Nendya" userId="1a1e95a6-b11e-4262-838a-feaa42c98c3c" providerId="ADAL" clId="{9F1FB9F7-99E2-407A-8E02-33D699F99798}" dt="2022-04-15T14:29:08.431" v="300" actId="700"/>
          <ac:spMkLst>
            <pc:docMk/>
            <pc:sldMk cId="2641685811" sldId="271"/>
            <ac:spMk id="2" creationId="{00000000-0000-0000-0000-000000000000}"/>
          </ac:spMkLst>
        </pc:spChg>
        <pc:spChg chg="add del mod">
          <ac:chgData name="Matahari Nendya" userId="1a1e95a6-b11e-4262-838a-feaa42c98c3c" providerId="ADAL" clId="{9F1FB9F7-99E2-407A-8E02-33D699F99798}" dt="2022-04-15T14:29:38.477" v="302"/>
          <ac:spMkLst>
            <pc:docMk/>
            <pc:sldMk cId="2641685811" sldId="271"/>
            <ac:spMk id="4" creationId="{74063FCB-B0E0-4586-8221-E385D9A75AAD}"/>
          </ac:spMkLst>
        </pc:spChg>
        <pc:spChg chg="mod">
          <ac:chgData name="Matahari Nendya" userId="1a1e95a6-b11e-4262-838a-feaa42c98c3c" providerId="ADAL" clId="{9F1FB9F7-99E2-407A-8E02-33D699F99798}" dt="2022-04-15T14:31:54.156" v="397" actId="14100"/>
          <ac:spMkLst>
            <pc:docMk/>
            <pc:sldMk cId="2641685811" sldId="271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2:01.862" v="398" actId="1076"/>
          <ac:spMkLst>
            <pc:docMk/>
            <pc:sldMk cId="2641685811" sldId="271"/>
            <ac:spMk id="7" creationId="{00000000-0000-0000-0000-000000000000}"/>
          </ac:spMkLst>
        </pc:spChg>
        <pc:spChg chg="add mod">
          <ac:chgData name="Matahari Nendya" userId="1a1e95a6-b11e-4262-838a-feaa42c98c3c" providerId="ADAL" clId="{9F1FB9F7-99E2-407A-8E02-33D699F99798}" dt="2022-04-15T14:33:00.221" v="411" actId="1076"/>
          <ac:spMkLst>
            <pc:docMk/>
            <pc:sldMk cId="2641685811" sldId="271"/>
            <ac:spMk id="12" creationId="{710659AD-68C9-4A75-9A6C-4B2AACE29DDA}"/>
          </ac:spMkLst>
        </pc:spChg>
        <pc:spChg chg="del mod">
          <ac:chgData name="Matahari Nendya" userId="1a1e95a6-b11e-4262-838a-feaa42c98c3c" providerId="ADAL" clId="{9F1FB9F7-99E2-407A-8E02-33D699F99798}" dt="2022-04-15T14:29:56.502" v="305" actId="478"/>
          <ac:spMkLst>
            <pc:docMk/>
            <pc:sldMk cId="2641685811" sldId="271"/>
            <ac:spMk id="14" creationId="{00000000-0000-0000-0000-000000000000}"/>
          </ac:spMkLst>
        </pc:spChg>
        <pc:spChg chg="del mod ord">
          <ac:chgData name="Matahari Nendya" userId="1a1e95a6-b11e-4262-838a-feaa42c98c3c" providerId="ADAL" clId="{9F1FB9F7-99E2-407A-8E02-33D699F99798}" dt="2022-04-15T14:29:13.535" v="301" actId="478"/>
          <ac:spMkLst>
            <pc:docMk/>
            <pc:sldMk cId="2641685811" sldId="271"/>
            <ac:spMk id="1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3:00.221" v="411" actId="1076"/>
          <ac:spMkLst>
            <pc:docMk/>
            <pc:sldMk cId="2641685811" sldId="271"/>
            <ac:spMk id="1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3:00.221" v="411" actId="1076"/>
          <ac:spMkLst>
            <pc:docMk/>
            <pc:sldMk cId="2641685811" sldId="271"/>
            <ac:spMk id="1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3:00.221" v="411" actId="1076"/>
          <ac:spMkLst>
            <pc:docMk/>
            <pc:sldMk cId="2641685811" sldId="271"/>
            <ac:spMk id="18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27:43.160" v="279" actId="14100"/>
        <pc:sldMkLst>
          <pc:docMk/>
          <pc:sldMk cId="542348067" sldId="272"/>
        </pc:sldMkLst>
        <pc:spChg chg="mod ord">
          <ac:chgData name="Matahari Nendya" userId="1a1e95a6-b11e-4262-838a-feaa42c98c3c" providerId="ADAL" clId="{9F1FB9F7-99E2-407A-8E02-33D699F99798}" dt="2022-04-15T14:26:27.455" v="264" actId="700"/>
          <ac:spMkLst>
            <pc:docMk/>
            <pc:sldMk cId="542348067" sldId="272"/>
            <ac:spMk id="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7:05.153" v="269" actId="1076"/>
          <ac:spMkLst>
            <pc:docMk/>
            <pc:sldMk cId="542348067" sldId="272"/>
            <ac:spMk id="3" creationId="{6AA5A27E-55D4-4F51-B9A3-4FE286F2A765}"/>
          </ac:spMkLst>
        </pc:spChg>
        <pc:spChg chg="add del mod ord">
          <ac:chgData name="Matahari Nendya" userId="1a1e95a6-b11e-4262-838a-feaa42c98c3c" providerId="ADAL" clId="{9F1FB9F7-99E2-407A-8E02-33D699F99798}" dt="2022-04-15T14:26:30.385" v="265" actId="478"/>
          <ac:spMkLst>
            <pc:docMk/>
            <pc:sldMk cId="542348067" sldId="272"/>
            <ac:spMk id="4" creationId="{E86141F5-0FBF-4EA8-8C21-D4452A02697B}"/>
          </ac:spMkLst>
        </pc:spChg>
        <pc:spChg chg="mod">
          <ac:chgData name="Matahari Nendya" userId="1a1e95a6-b11e-4262-838a-feaa42c98c3c" providerId="ADAL" clId="{9F1FB9F7-99E2-407A-8E02-33D699F99798}" dt="2022-04-15T14:27:18.740" v="273" actId="14100"/>
          <ac:spMkLst>
            <pc:docMk/>
            <pc:sldMk cId="542348067" sldId="272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7:22.496" v="274" actId="1076"/>
          <ac:spMkLst>
            <pc:docMk/>
            <pc:sldMk cId="542348067" sldId="272"/>
            <ac:spMk id="1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7:40.035" v="278" actId="1076"/>
          <ac:spMkLst>
            <pc:docMk/>
            <pc:sldMk cId="542348067" sldId="272"/>
            <ac:spMk id="1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7:33.236" v="277" actId="1076"/>
          <ac:spMkLst>
            <pc:docMk/>
            <pc:sldMk cId="542348067" sldId="272"/>
            <ac:spMk id="14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7:09.950" v="271" actId="1076"/>
          <ac:spMkLst>
            <pc:docMk/>
            <pc:sldMk cId="542348067" sldId="272"/>
            <ac:spMk id="16" creationId="{2391B4F1-E2A0-4A05-8879-354BB7F8D2DF}"/>
          </ac:spMkLst>
        </pc:spChg>
        <pc:spChg chg="mod">
          <ac:chgData name="Matahari Nendya" userId="1a1e95a6-b11e-4262-838a-feaa42c98c3c" providerId="ADAL" clId="{9F1FB9F7-99E2-407A-8E02-33D699F99798}" dt="2022-04-15T14:27:05.153" v="269" actId="1076"/>
          <ac:spMkLst>
            <pc:docMk/>
            <pc:sldMk cId="542348067" sldId="272"/>
            <ac:spMk id="1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7:29.222" v="276" actId="14100"/>
          <ac:spMkLst>
            <pc:docMk/>
            <pc:sldMk cId="542348067" sldId="272"/>
            <ac:spMk id="19" creationId="{7A76BE0B-0B50-4890-9A59-16B9B9243788}"/>
          </ac:spMkLst>
        </pc:spChg>
        <pc:cxnChg chg="mod">
          <ac:chgData name="Matahari Nendya" userId="1a1e95a6-b11e-4262-838a-feaa42c98c3c" providerId="ADAL" clId="{9F1FB9F7-99E2-407A-8E02-33D699F99798}" dt="2022-04-15T14:27:43.160" v="279" actId="14100"/>
          <ac:cxnSpMkLst>
            <pc:docMk/>
            <pc:sldMk cId="542348067" sldId="272"/>
            <ac:cxnSpMk id="13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5T14:27:05.153" v="269" actId="1076"/>
          <ac:cxnSpMkLst>
            <pc:docMk/>
            <pc:sldMk cId="542348067" sldId="272"/>
            <ac:cxnSpMk id="18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5:09:08.424" v="1038" actId="14100"/>
        <pc:sldMkLst>
          <pc:docMk/>
          <pc:sldMk cId="3597853435" sldId="273"/>
        </pc:sldMkLst>
        <pc:spChg chg="mod ord">
          <ac:chgData name="Matahari Nendya" userId="1a1e95a6-b11e-4262-838a-feaa42c98c3c" providerId="ADAL" clId="{9F1FB9F7-99E2-407A-8E02-33D699F99798}" dt="2022-04-15T15:08:13.624" v="1029" actId="700"/>
          <ac:spMkLst>
            <pc:docMk/>
            <pc:sldMk cId="3597853435" sldId="273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5:08:16.954" v="1030" actId="478"/>
          <ac:spMkLst>
            <pc:docMk/>
            <pc:sldMk cId="3597853435" sldId="273"/>
            <ac:spMk id="3" creationId="{968F9A96-99D9-466E-B83D-579AD1C18291}"/>
          </ac:spMkLst>
        </pc:spChg>
        <pc:spChg chg="mod">
          <ac:chgData name="Matahari Nendya" userId="1a1e95a6-b11e-4262-838a-feaa42c98c3c" providerId="ADAL" clId="{9F1FB9F7-99E2-407A-8E02-33D699F99798}" dt="2022-04-15T15:08:56.286" v="1037" actId="207"/>
          <ac:spMkLst>
            <pc:docMk/>
            <pc:sldMk cId="3597853435" sldId="273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8:35.670" v="1032" actId="1076"/>
          <ac:spMkLst>
            <pc:docMk/>
            <pc:sldMk cId="3597853435" sldId="273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8:46.065" v="1036" actId="14100"/>
          <ac:spMkLst>
            <pc:docMk/>
            <pc:sldMk cId="3597853435" sldId="273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8:43.733" v="1035" actId="1076"/>
          <ac:spMkLst>
            <pc:docMk/>
            <pc:sldMk cId="3597853435" sldId="273"/>
            <ac:spMk id="8" creationId="{00000000-0000-0000-0000-000000000000}"/>
          </ac:spMkLst>
        </pc:spChg>
        <pc:cxnChg chg="mod">
          <ac:chgData name="Matahari Nendya" userId="1a1e95a6-b11e-4262-838a-feaa42c98c3c" providerId="ADAL" clId="{9F1FB9F7-99E2-407A-8E02-33D699F99798}" dt="2022-04-15T15:08:35.670" v="1032" actId="1076"/>
          <ac:cxnSpMkLst>
            <pc:docMk/>
            <pc:sldMk cId="3597853435" sldId="273"/>
            <ac:cxnSpMk id="10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5T15:09:08.424" v="1038" actId="14100"/>
          <ac:cxnSpMkLst>
            <pc:docMk/>
            <pc:sldMk cId="3597853435" sldId="273"/>
            <ac:cxnSpMk id="11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5:06:26.074" v="993" actId="1076"/>
        <pc:sldMkLst>
          <pc:docMk/>
          <pc:sldMk cId="1103651580" sldId="274"/>
        </pc:sldMkLst>
        <pc:spChg chg="add del mod ord">
          <ac:chgData name="Matahari Nendya" userId="1a1e95a6-b11e-4262-838a-feaa42c98c3c" providerId="ADAL" clId="{9F1FB9F7-99E2-407A-8E02-33D699F99798}" dt="2022-04-15T15:06:16.304" v="988" actId="478"/>
          <ac:spMkLst>
            <pc:docMk/>
            <pc:sldMk cId="1103651580" sldId="274"/>
            <ac:spMk id="2" creationId="{BFEF1056-625B-4A22-A610-E68FFADA02C7}"/>
          </ac:spMkLst>
        </pc:spChg>
        <pc:spChg chg="add del mod ord">
          <ac:chgData name="Matahari Nendya" userId="1a1e95a6-b11e-4262-838a-feaa42c98c3c" providerId="ADAL" clId="{9F1FB9F7-99E2-407A-8E02-33D699F99798}" dt="2022-04-15T15:06:14.412" v="987" actId="478"/>
          <ac:spMkLst>
            <pc:docMk/>
            <pc:sldMk cId="1103651580" sldId="274"/>
            <ac:spMk id="3" creationId="{0D209A18-7AFE-486B-9222-A883CCD8F9D1}"/>
          </ac:spMkLst>
        </pc:spChg>
        <pc:picChg chg="mod">
          <ac:chgData name="Matahari Nendya" userId="1a1e95a6-b11e-4262-838a-feaa42c98c3c" providerId="ADAL" clId="{9F1FB9F7-99E2-407A-8E02-33D699F99798}" dt="2022-04-15T15:06:19.854" v="990" actId="14100"/>
          <ac:picMkLst>
            <pc:docMk/>
            <pc:sldMk cId="1103651580" sldId="274"/>
            <ac:picMk id="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5:06:26.074" v="993" actId="1076"/>
          <ac:picMkLst>
            <pc:docMk/>
            <pc:sldMk cId="1103651580" sldId="274"/>
            <ac:picMk id="6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4:40:22.813" v="532" actId="27636"/>
        <pc:sldMkLst>
          <pc:docMk/>
          <pc:sldMk cId="1412141559" sldId="275"/>
        </pc:sldMkLst>
        <pc:spChg chg="mod ord">
          <ac:chgData name="Matahari Nendya" userId="1a1e95a6-b11e-4262-838a-feaa42c98c3c" providerId="ADAL" clId="{9F1FB9F7-99E2-407A-8E02-33D699F99798}" dt="2022-04-15T14:40:14.758" v="524" actId="700"/>
          <ac:spMkLst>
            <pc:docMk/>
            <pc:sldMk cId="1412141559" sldId="27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0:22.813" v="532" actId="27636"/>
          <ac:spMkLst>
            <pc:docMk/>
            <pc:sldMk cId="1412141559" sldId="275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40:37.441" v="537" actId="2710"/>
        <pc:sldMkLst>
          <pc:docMk/>
          <pc:sldMk cId="3727047797" sldId="276"/>
        </pc:sldMkLst>
        <pc:spChg chg="mod ord">
          <ac:chgData name="Matahari Nendya" userId="1a1e95a6-b11e-4262-838a-feaa42c98c3c" providerId="ADAL" clId="{9F1FB9F7-99E2-407A-8E02-33D699F99798}" dt="2022-04-15T14:40:29.992" v="533" actId="700"/>
          <ac:spMkLst>
            <pc:docMk/>
            <pc:sldMk cId="3727047797" sldId="276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0:37.441" v="537" actId="2710"/>
          <ac:spMkLst>
            <pc:docMk/>
            <pc:sldMk cId="3727047797" sldId="276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42:36.239" v="570" actId="1076"/>
        <pc:sldMkLst>
          <pc:docMk/>
          <pc:sldMk cId="570049423" sldId="278"/>
        </pc:sldMkLst>
        <pc:spChg chg="mod ord">
          <ac:chgData name="Matahari Nendya" userId="1a1e95a6-b11e-4262-838a-feaa42c98c3c" providerId="ADAL" clId="{9F1FB9F7-99E2-407A-8E02-33D699F99798}" dt="2022-04-15T14:41:23.713" v="555" actId="700"/>
          <ac:spMkLst>
            <pc:docMk/>
            <pc:sldMk cId="570049423" sldId="278"/>
            <ac:spMk id="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42:36.239" v="570" actId="1076"/>
          <ac:spMkLst>
            <pc:docMk/>
            <pc:sldMk cId="570049423" sldId="278"/>
            <ac:spMk id="3" creationId="{ED170D5B-39D7-424E-BBC9-72D8710609C7}"/>
          </ac:spMkLst>
        </pc:spChg>
        <pc:spChg chg="add del mod ord">
          <ac:chgData name="Matahari Nendya" userId="1a1e95a6-b11e-4262-838a-feaa42c98c3c" providerId="ADAL" clId="{9F1FB9F7-99E2-407A-8E02-33D699F99798}" dt="2022-04-15T14:42:16.623" v="564" actId="478"/>
          <ac:spMkLst>
            <pc:docMk/>
            <pc:sldMk cId="570049423" sldId="278"/>
            <ac:spMk id="4" creationId="{61FDFA3E-3BF0-4DBA-9C36-18E1B5452549}"/>
          </ac:spMkLst>
        </pc:spChg>
        <pc:spChg chg="mod">
          <ac:chgData name="Matahari Nendya" userId="1a1e95a6-b11e-4262-838a-feaa42c98c3c" providerId="ADAL" clId="{9F1FB9F7-99E2-407A-8E02-33D699F99798}" dt="2022-04-15T14:42:10.219" v="561" actId="1076"/>
          <ac:spMkLst>
            <pc:docMk/>
            <pc:sldMk cId="570049423" sldId="278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42:33.601" v="569" actId="1076"/>
          <ac:spMkLst>
            <pc:docMk/>
            <pc:sldMk cId="570049423" sldId="278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42:29.011" v="567" actId="1076"/>
          <ac:spMkLst>
            <pc:docMk/>
            <pc:sldMk cId="570049423" sldId="278"/>
            <ac:spMk id="7" creationId="{7357AA0F-346D-434E-BA5B-11B3E67FFC14}"/>
          </ac:spMkLst>
        </pc:spChg>
        <pc:spChg chg="mod">
          <ac:chgData name="Matahari Nendya" userId="1a1e95a6-b11e-4262-838a-feaa42c98c3c" providerId="ADAL" clId="{9F1FB9F7-99E2-407A-8E02-33D699F99798}" dt="2022-04-15T14:42:26.823" v="566" actId="1076"/>
          <ac:spMkLst>
            <pc:docMk/>
            <pc:sldMk cId="570049423" sldId="278"/>
            <ac:spMk id="8" creationId="{5D62FC66-1FB5-47C7-A890-1E9E01168465}"/>
          </ac:spMkLst>
        </pc:spChg>
        <pc:spChg chg="mod">
          <ac:chgData name="Matahari Nendya" userId="1a1e95a6-b11e-4262-838a-feaa42c98c3c" providerId="ADAL" clId="{9F1FB9F7-99E2-407A-8E02-33D699F99798}" dt="2022-04-15T14:42:31.575" v="568" actId="1076"/>
          <ac:spMkLst>
            <pc:docMk/>
            <pc:sldMk cId="570049423" sldId="278"/>
            <ac:spMk id="9" creationId="{CEF9D912-8C08-4A07-AC95-77D80F3DDE84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9:26.525" v="1047" actId="14100"/>
        <pc:sldMkLst>
          <pc:docMk/>
          <pc:sldMk cId="313461666" sldId="279"/>
        </pc:sldMkLst>
        <pc:spChg chg="add del mod ord">
          <ac:chgData name="Matahari Nendya" userId="1a1e95a6-b11e-4262-838a-feaa42c98c3c" providerId="ADAL" clId="{9F1FB9F7-99E2-407A-8E02-33D699F99798}" dt="2022-04-15T15:09:15.274" v="1041" actId="478"/>
          <ac:spMkLst>
            <pc:docMk/>
            <pc:sldMk cId="313461666" sldId="279"/>
            <ac:spMk id="2" creationId="{5B584742-1932-43F4-942C-F4DC80E96030}"/>
          </ac:spMkLst>
        </pc:spChg>
        <pc:spChg chg="add del mod ord">
          <ac:chgData name="Matahari Nendya" userId="1a1e95a6-b11e-4262-838a-feaa42c98c3c" providerId="ADAL" clId="{9F1FB9F7-99E2-407A-8E02-33D699F99798}" dt="2022-04-15T15:09:14.650" v="1040" actId="478"/>
          <ac:spMkLst>
            <pc:docMk/>
            <pc:sldMk cId="313461666" sldId="279"/>
            <ac:spMk id="3" creationId="{EFA0C949-1A62-4106-981A-D3D238925BAB}"/>
          </ac:spMkLst>
        </pc:spChg>
        <pc:picChg chg="mod">
          <ac:chgData name="Matahari Nendya" userId="1a1e95a6-b11e-4262-838a-feaa42c98c3c" providerId="ADAL" clId="{9F1FB9F7-99E2-407A-8E02-33D699F99798}" dt="2022-04-15T15:09:26.525" v="1047" actId="14100"/>
          <ac:picMkLst>
            <pc:docMk/>
            <pc:sldMk cId="313461666" sldId="279"/>
            <ac:picMk id="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5:09:24.205" v="1046" actId="1076"/>
          <ac:picMkLst>
            <pc:docMk/>
            <pc:sldMk cId="313461666" sldId="279"/>
            <ac:picMk id="6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4:50:29.744" v="697" actId="403"/>
        <pc:sldMkLst>
          <pc:docMk/>
          <pc:sldMk cId="1119798160" sldId="280"/>
        </pc:sldMkLst>
        <pc:spChg chg="mod ord">
          <ac:chgData name="Matahari Nendya" userId="1a1e95a6-b11e-4262-838a-feaa42c98c3c" providerId="ADAL" clId="{9F1FB9F7-99E2-407A-8E02-33D699F99798}" dt="2022-04-15T14:50:21.906" v="693" actId="700"/>
          <ac:spMkLst>
            <pc:docMk/>
            <pc:sldMk cId="1119798160" sldId="28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50:29.744" v="697" actId="403"/>
          <ac:spMkLst>
            <pc:docMk/>
            <pc:sldMk cId="1119798160" sldId="280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44:14.214" v="588" actId="2710"/>
        <pc:sldMkLst>
          <pc:docMk/>
          <pc:sldMk cId="401310725" sldId="281"/>
        </pc:sldMkLst>
        <pc:spChg chg="mod ord">
          <ac:chgData name="Matahari Nendya" userId="1a1e95a6-b11e-4262-838a-feaa42c98c3c" providerId="ADAL" clId="{9F1FB9F7-99E2-407A-8E02-33D699F99798}" dt="2022-04-15T14:44:07.324" v="585" actId="700"/>
          <ac:spMkLst>
            <pc:docMk/>
            <pc:sldMk cId="401310725" sldId="281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4:14.214" v="588" actId="2710"/>
          <ac:spMkLst>
            <pc:docMk/>
            <pc:sldMk cId="401310725" sldId="281"/>
            <ac:spMk id="3" creationId="{00000000-0000-0000-0000-000000000000}"/>
          </ac:spMkLst>
        </pc:spChg>
        <pc:spChg chg="add del mod">
          <ac:chgData name="Matahari Nendya" userId="1a1e95a6-b11e-4262-838a-feaa42c98c3c" providerId="ADAL" clId="{9F1FB9F7-99E2-407A-8E02-33D699F99798}" dt="2022-04-15T14:44:04.386" v="584"/>
          <ac:spMkLst>
            <pc:docMk/>
            <pc:sldMk cId="401310725" sldId="281"/>
            <ac:spMk id="4" creationId="{8E2678B8-8A43-46E0-BCAA-9B908B4C730C}"/>
          </ac:spMkLst>
        </pc:spChg>
        <pc:spChg chg="add del mod">
          <ac:chgData name="Matahari Nendya" userId="1a1e95a6-b11e-4262-838a-feaa42c98c3c" providerId="ADAL" clId="{9F1FB9F7-99E2-407A-8E02-33D699F99798}" dt="2022-04-15T14:44:04.386" v="584"/>
          <ac:spMkLst>
            <pc:docMk/>
            <pc:sldMk cId="401310725" sldId="281"/>
            <ac:spMk id="5" creationId="{B8028331-F710-439F-82FF-201070640B8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45:46.248" v="612" actId="14100"/>
        <pc:sldMkLst>
          <pc:docMk/>
          <pc:sldMk cId="2357321698" sldId="283"/>
        </pc:sldMkLst>
        <pc:spChg chg="add del mod ord">
          <ac:chgData name="Matahari Nendya" userId="1a1e95a6-b11e-4262-838a-feaa42c98c3c" providerId="ADAL" clId="{9F1FB9F7-99E2-407A-8E02-33D699F99798}" dt="2022-04-15T14:45:26.987" v="608" actId="478"/>
          <ac:spMkLst>
            <pc:docMk/>
            <pc:sldMk cId="2357321698" sldId="283"/>
            <ac:spMk id="2" creationId="{065469F6-E775-4703-A83E-6532DD0B1340}"/>
          </ac:spMkLst>
        </pc:spChg>
        <pc:spChg chg="add del mod ord">
          <ac:chgData name="Matahari Nendya" userId="1a1e95a6-b11e-4262-838a-feaa42c98c3c" providerId="ADAL" clId="{9F1FB9F7-99E2-407A-8E02-33D699F99798}" dt="2022-04-15T14:45:18.425" v="607" actId="478"/>
          <ac:spMkLst>
            <pc:docMk/>
            <pc:sldMk cId="2357321698" sldId="283"/>
            <ac:spMk id="3" creationId="{DDEA440D-3989-4EB1-856A-5B74101B7671}"/>
          </ac:spMkLst>
        </pc:spChg>
        <pc:spChg chg="mod">
          <ac:chgData name="Matahari Nendya" userId="1a1e95a6-b11e-4262-838a-feaa42c98c3c" providerId="ADAL" clId="{9F1FB9F7-99E2-407A-8E02-33D699F99798}" dt="2022-04-15T14:45:46.248" v="612" actId="14100"/>
          <ac:spMkLst>
            <pc:docMk/>
            <pc:sldMk cId="2357321698" sldId="283"/>
            <ac:spMk id="7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4:45:32.245" v="610" actId="14100"/>
          <ac:picMkLst>
            <pc:docMk/>
            <pc:sldMk cId="2357321698" sldId="283"/>
            <ac:picMk id="8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44:26.931" v="592" actId="1076"/>
        <pc:sldMkLst>
          <pc:docMk/>
          <pc:sldMk cId="2373217962" sldId="284"/>
        </pc:sldMkLst>
        <pc:spChg chg="add del mod ord">
          <ac:chgData name="Matahari Nendya" userId="1a1e95a6-b11e-4262-838a-feaa42c98c3c" providerId="ADAL" clId="{9F1FB9F7-99E2-407A-8E02-33D699F99798}" dt="2022-04-15T14:44:22.911" v="590" actId="478"/>
          <ac:spMkLst>
            <pc:docMk/>
            <pc:sldMk cId="2373217962" sldId="284"/>
            <ac:spMk id="2" creationId="{41E0D44A-A315-457A-B76A-33EF1AE04351}"/>
          </ac:spMkLst>
        </pc:spChg>
        <pc:spChg chg="mod ord">
          <ac:chgData name="Matahari Nendya" userId="1a1e95a6-b11e-4262-838a-feaa42c98c3c" providerId="ADAL" clId="{9F1FB9F7-99E2-407A-8E02-33D699F99798}" dt="2022-04-15T14:44:20.683" v="589" actId="700"/>
          <ac:spMkLst>
            <pc:docMk/>
            <pc:sldMk cId="2373217962" sldId="284"/>
            <ac:spMk id="7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4:44:25.048" v="591" actId="1076"/>
          <ac:picMkLst>
            <pc:docMk/>
            <pc:sldMk cId="2373217962" sldId="284"/>
            <ac:picMk id="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4:44:26.931" v="592" actId="1076"/>
          <ac:picMkLst>
            <pc:docMk/>
            <pc:sldMk cId="2373217962" sldId="284"/>
            <ac:picMk id="6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4:46:21.886" v="623" actId="2711"/>
        <pc:sldMkLst>
          <pc:docMk/>
          <pc:sldMk cId="1644402184" sldId="285"/>
        </pc:sldMkLst>
        <pc:spChg chg="mod ord">
          <ac:chgData name="Matahari Nendya" userId="1a1e95a6-b11e-4262-838a-feaa42c98c3c" providerId="ADAL" clId="{9F1FB9F7-99E2-407A-8E02-33D699F99798}" dt="2022-04-15T14:45:54.444" v="613" actId="700"/>
          <ac:spMkLst>
            <pc:docMk/>
            <pc:sldMk cId="1644402184" sldId="28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6:05.670" v="619" actId="6549"/>
          <ac:spMkLst>
            <pc:docMk/>
            <pc:sldMk cId="1644402184" sldId="285"/>
            <ac:spMk id="3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46:14.127" v="621" actId="14100"/>
          <ac:spMkLst>
            <pc:docMk/>
            <pc:sldMk cId="1644402184" sldId="285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46:21.886" v="623" actId="2711"/>
          <ac:spMkLst>
            <pc:docMk/>
            <pc:sldMk cId="1644402184" sldId="285"/>
            <ac:spMk id="6" creationId="{00000000-0000-0000-0000-000000000000}"/>
          </ac:spMkLst>
        </pc:spChg>
      </pc:sldChg>
      <pc:sldChg chg="addSp modSp add mod modClrScheme chgLayout">
        <pc:chgData name="Matahari Nendya" userId="1a1e95a6-b11e-4262-838a-feaa42c98c3c" providerId="ADAL" clId="{9F1FB9F7-99E2-407A-8E02-33D699F99798}" dt="2022-04-15T14:46:41.166" v="630" actId="14100"/>
        <pc:sldMkLst>
          <pc:docMk/>
          <pc:sldMk cId="790592511" sldId="286"/>
        </pc:sldMkLst>
        <pc:spChg chg="mod ord">
          <ac:chgData name="Matahari Nendya" userId="1a1e95a6-b11e-4262-838a-feaa42c98c3c" providerId="ADAL" clId="{9F1FB9F7-99E2-407A-8E02-33D699F99798}" dt="2022-04-15T14:46:29.646" v="624" actId="700"/>
          <ac:spMkLst>
            <pc:docMk/>
            <pc:sldMk cId="790592511" sldId="286"/>
            <ac:spMk id="2" creationId="{00000000-0000-0000-0000-000000000000}"/>
          </ac:spMkLst>
        </pc:spChg>
        <pc:spChg chg="add mod ord">
          <ac:chgData name="Matahari Nendya" userId="1a1e95a6-b11e-4262-838a-feaa42c98c3c" providerId="ADAL" clId="{9F1FB9F7-99E2-407A-8E02-33D699F99798}" dt="2022-04-15T14:46:29.646" v="624" actId="700"/>
          <ac:spMkLst>
            <pc:docMk/>
            <pc:sldMk cId="790592511" sldId="286"/>
            <ac:spMk id="3" creationId="{A2DB505E-4774-4C99-B3AB-C3E88E11CA5F}"/>
          </ac:spMkLst>
        </pc:spChg>
        <pc:picChg chg="mod">
          <ac:chgData name="Matahari Nendya" userId="1a1e95a6-b11e-4262-838a-feaa42c98c3c" providerId="ADAL" clId="{9F1FB9F7-99E2-407A-8E02-33D699F99798}" dt="2022-04-15T14:46:36.484" v="627" actId="14100"/>
          <ac:picMkLst>
            <pc:docMk/>
            <pc:sldMk cId="790592511" sldId="286"/>
            <ac:picMk id="7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4:46:41.166" v="630" actId="14100"/>
          <ac:picMkLst>
            <pc:docMk/>
            <pc:sldMk cId="790592511" sldId="286"/>
            <ac:picMk id="8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47:58.725" v="653" actId="14100"/>
        <pc:sldMkLst>
          <pc:docMk/>
          <pc:sldMk cId="315669862" sldId="287"/>
        </pc:sldMkLst>
        <pc:spChg chg="add del mod ord">
          <ac:chgData name="Matahari Nendya" userId="1a1e95a6-b11e-4262-838a-feaa42c98c3c" providerId="ADAL" clId="{9F1FB9F7-99E2-407A-8E02-33D699F99798}" dt="2022-04-15T14:47:39.864" v="645" actId="478"/>
          <ac:spMkLst>
            <pc:docMk/>
            <pc:sldMk cId="315669862" sldId="287"/>
            <ac:spMk id="2" creationId="{1E96300D-6DEE-414A-922D-27A77D70944C}"/>
          </ac:spMkLst>
        </pc:spChg>
        <pc:spChg chg="add del mod ord">
          <ac:chgData name="Matahari Nendya" userId="1a1e95a6-b11e-4262-838a-feaa42c98c3c" providerId="ADAL" clId="{9F1FB9F7-99E2-407A-8E02-33D699F99798}" dt="2022-04-15T14:47:40.632" v="646" actId="478"/>
          <ac:spMkLst>
            <pc:docMk/>
            <pc:sldMk cId="315669862" sldId="287"/>
            <ac:spMk id="3" creationId="{193F0537-DF6C-4C00-8F2C-9458B28118DC}"/>
          </ac:spMkLst>
        </pc:spChg>
        <pc:spChg chg="mod">
          <ac:chgData name="Matahari Nendya" userId="1a1e95a6-b11e-4262-838a-feaa42c98c3c" providerId="ADAL" clId="{9F1FB9F7-99E2-407A-8E02-33D699F99798}" dt="2022-04-15T14:47:50.475" v="650" actId="1076"/>
          <ac:spMkLst>
            <pc:docMk/>
            <pc:sldMk cId="315669862" sldId="287"/>
            <ac:spMk id="4" creationId="{2D80692F-0867-4A75-B394-9751C7BE07F6}"/>
          </ac:spMkLst>
        </pc:spChg>
        <pc:spChg chg="mod">
          <ac:chgData name="Matahari Nendya" userId="1a1e95a6-b11e-4262-838a-feaa42c98c3c" providerId="ADAL" clId="{9F1FB9F7-99E2-407A-8E02-33D699F99798}" dt="2022-04-15T14:47:58.725" v="653" actId="14100"/>
          <ac:spMkLst>
            <pc:docMk/>
            <pc:sldMk cId="315669862" sldId="287"/>
            <ac:spMk id="6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4:47:48.534" v="649" actId="1076"/>
          <ac:picMkLst>
            <pc:docMk/>
            <pc:sldMk cId="315669862" sldId="287"/>
            <ac:picMk id="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48:29.150" v="665" actId="14100"/>
        <pc:sldMkLst>
          <pc:docMk/>
          <pc:sldMk cId="4189983609" sldId="288"/>
        </pc:sldMkLst>
        <pc:spChg chg="add del mod ord">
          <ac:chgData name="Matahari Nendya" userId="1a1e95a6-b11e-4262-838a-feaa42c98c3c" providerId="ADAL" clId="{9F1FB9F7-99E2-407A-8E02-33D699F99798}" dt="2022-04-15T14:48:06.108" v="655" actId="478"/>
          <ac:spMkLst>
            <pc:docMk/>
            <pc:sldMk cId="4189983609" sldId="288"/>
            <ac:spMk id="2" creationId="{EC5993D1-7BC2-451C-8980-9A070CCC87C9}"/>
          </ac:spMkLst>
        </pc:spChg>
        <pc:spChg chg="add del mod ord">
          <ac:chgData name="Matahari Nendya" userId="1a1e95a6-b11e-4262-838a-feaa42c98c3c" providerId="ADAL" clId="{9F1FB9F7-99E2-407A-8E02-33D699F99798}" dt="2022-04-15T14:48:07.720" v="656" actId="478"/>
          <ac:spMkLst>
            <pc:docMk/>
            <pc:sldMk cId="4189983609" sldId="288"/>
            <ac:spMk id="3" creationId="{D9E3ED6B-A5D1-4024-B35F-2D6843CC4DBB}"/>
          </ac:spMkLst>
        </pc:spChg>
        <pc:spChg chg="mod">
          <ac:chgData name="Matahari Nendya" userId="1a1e95a6-b11e-4262-838a-feaa42c98c3c" providerId="ADAL" clId="{9F1FB9F7-99E2-407A-8E02-33D699F99798}" dt="2022-04-15T14:48:16.276" v="660" actId="1076"/>
          <ac:spMkLst>
            <pc:docMk/>
            <pc:sldMk cId="4189983609" sldId="288"/>
            <ac:spMk id="4" creationId="{1DAF147F-1E89-46C1-88EA-3F18EA087B85}"/>
          </ac:spMkLst>
        </pc:spChg>
        <pc:spChg chg="mod">
          <ac:chgData name="Matahari Nendya" userId="1a1e95a6-b11e-4262-838a-feaa42c98c3c" providerId="ADAL" clId="{9F1FB9F7-99E2-407A-8E02-33D699F99798}" dt="2022-04-15T14:48:29.150" v="665" actId="14100"/>
          <ac:spMkLst>
            <pc:docMk/>
            <pc:sldMk cId="4189983609" sldId="288"/>
            <ac:spMk id="6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4:48:14.585" v="659" actId="1076"/>
          <ac:picMkLst>
            <pc:docMk/>
            <pc:sldMk cId="4189983609" sldId="288"/>
            <ac:picMk id="5" creationId="{00000000-0000-0000-0000-000000000000}"/>
          </ac:picMkLst>
        </pc:picChg>
      </pc:sldChg>
      <pc:sldChg chg="modSp add mod modClrScheme modAnim chgLayout">
        <pc:chgData name="Matahari Nendya" userId="1a1e95a6-b11e-4262-838a-feaa42c98c3c" providerId="ADAL" clId="{9F1FB9F7-99E2-407A-8E02-33D699F99798}" dt="2022-04-15T14:48:47.267" v="676" actId="20577"/>
        <pc:sldMkLst>
          <pc:docMk/>
          <pc:sldMk cId="159896006" sldId="289"/>
        </pc:sldMkLst>
        <pc:spChg chg="mod ord">
          <ac:chgData name="Matahari Nendya" userId="1a1e95a6-b11e-4262-838a-feaa42c98c3c" providerId="ADAL" clId="{9F1FB9F7-99E2-407A-8E02-33D699F99798}" dt="2022-04-15T14:48:33.529" v="666" actId="700"/>
          <ac:spMkLst>
            <pc:docMk/>
            <pc:sldMk cId="159896006" sldId="28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8:47.267" v="676" actId="20577"/>
          <ac:spMkLst>
            <pc:docMk/>
            <pc:sldMk cId="159896006" sldId="289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49:04.708" v="681" actId="2710"/>
        <pc:sldMkLst>
          <pc:docMk/>
          <pc:sldMk cId="2010445802" sldId="290"/>
        </pc:sldMkLst>
        <pc:spChg chg="mod ord">
          <ac:chgData name="Matahari Nendya" userId="1a1e95a6-b11e-4262-838a-feaa42c98c3c" providerId="ADAL" clId="{9F1FB9F7-99E2-407A-8E02-33D699F99798}" dt="2022-04-15T14:48:54.814" v="677" actId="700"/>
          <ac:spMkLst>
            <pc:docMk/>
            <pc:sldMk cId="2010445802" sldId="29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9:04.708" v="681" actId="2710"/>
          <ac:spMkLst>
            <pc:docMk/>
            <pc:sldMk cId="2010445802" sldId="290"/>
            <ac:spMk id="3" creationId="{00000000-0000-0000-0000-000000000000}"/>
          </ac:spMkLst>
        </pc:spChg>
      </pc:sldChg>
      <pc:sldChg chg="addSp modSp add mod modClrScheme chgLayout">
        <pc:chgData name="Matahari Nendya" userId="1a1e95a6-b11e-4262-838a-feaa42c98c3c" providerId="ADAL" clId="{9F1FB9F7-99E2-407A-8E02-33D699F99798}" dt="2022-04-15T14:58:56.581" v="858" actId="700"/>
        <pc:sldMkLst>
          <pc:docMk/>
          <pc:sldMk cId="2138358219" sldId="291"/>
        </pc:sldMkLst>
        <pc:spChg chg="add mod ord">
          <ac:chgData name="Matahari Nendya" userId="1a1e95a6-b11e-4262-838a-feaa42c98c3c" providerId="ADAL" clId="{9F1FB9F7-99E2-407A-8E02-33D699F99798}" dt="2022-04-15T14:58:56.581" v="858" actId="700"/>
          <ac:spMkLst>
            <pc:docMk/>
            <pc:sldMk cId="2138358219" sldId="291"/>
            <ac:spMk id="2" creationId="{EA41CDFB-3B09-4939-9631-6077F550E3FA}"/>
          </ac:spMkLst>
        </pc:spChg>
        <pc:spChg chg="mod ord">
          <ac:chgData name="Matahari Nendya" userId="1a1e95a6-b11e-4262-838a-feaa42c98c3c" providerId="ADAL" clId="{9F1FB9F7-99E2-407A-8E02-33D699F99798}" dt="2022-04-15T14:58:56.581" v="858" actId="700"/>
          <ac:spMkLst>
            <pc:docMk/>
            <pc:sldMk cId="2138358219" sldId="291"/>
            <ac:spMk id="6146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4:58:38.182" v="853" actId="1076"/>
          <ac:picMkLst>
            <pc:docMk/>
            <pc:sldMk cId="2138358219" sldId="291"/>
            <ac:picMk id="6" creationId="{7BF9C512-4E23-4215-A94E-9756C0BAB1E0}"/>
          </ac:picMkLst>
        </pc:picChg>
        <pc:picChg chg="mod">
          <ac:chgData name="Matahari Nendya" userId="1a1e95a6-b11e-4262-838a-feaa42c98c3c" providerId="ADAL" clId="{9F1FB9F7-99E2-407A-8E02-33D699F99798}" dt="2022-04-15T14:58:44.567" v="855" actId="171"/>
          <ac:picMkLst>
            <pc:docMk/>
            <pc:sldMk cId="2138358219" sldId="291"/>
            <ac:picMk id="7" creationId="{A5C12359-AA8D-4C52-8446-1396A6FC8D88}"/>
          </ac:picMkLst>
        </pc:picChg>
        <pc:picChg chg="mod">
          <ac:chgData name="Matahari Nendya" userId="1a1e95a6-b11e-4262-838a-feaa42c98c3c" providerId="ADAL" clId="{9F1FB9F7-99E2-407A-8E02-33D699F99798}" dt="2022-04-15T14:58:51.958" v="857" actId="1076"/>
          <ac:picMkLst>
            <pc:docMk/>
            <pc:sldMk cId="2138358219" sldId="291"/>
            <ac:picMk id="512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4:58:49.552" v="856" actId="167"/>
          <ac:picMkLst>
            <pc:docMk/>
            <pc:sldMk cId="2138358219" sldId="291"/>
            <ac:picMk id="5126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4:41:09.082" v="549" actId="2710"/>
        <pc:sldMkLst>
          <pc:docMk/>
          <pc:sldMk cId="2864364149" sldId="292"/>
        </pc:sldMkLst>
        <pc:spChg chg="mod ord">
          <ac:chgData name="Matahari Nendya" userId="1a1e95a6-b11e-4262-838a-feaa42c98c3c" providerId="ADAL" clId="{9F1FB9F7-99E2-407A-8E02-33D699F99798}" dt="2022-04-15T14:41:02.041" v="546" actId="700"/>
          <ac:spMkLst>
            <pc:docMk/>
            <pc:sldMk cId="2864364149" sldId="292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1:09.082" v="549" actId="2710"/>
          <ac:spMkLst>
            <pc:docMk/>
            <pc:sldMk cId="2864364149" sldId="292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52:17.893" v="735" actId="14100"/>
        <pc:sldMkLst>
          <pc:docMk/>
          <pc:sldMk cId="1308952791" sldId="293"/>
        </pc:sldMkLst>
        <pc:spChg chg="add del mod ord">
          <ac:chgData name="Matahari Nendya" userId="1a1e95a6-b11e-4262-838a-feaa42c98c3c" providerId="ADAL" clId="{9F1FB9F7-99E2-407A-8E02-33D699F99798}" dt="2022-04-15T14:51:58.183" v="728" actId="478"/>
          <ac:spMkLst>
            <pc:docMk/>
            <pc:sldMk cId="1308952791" sldId="293"/>
            <ac:spMk id="2" creationId="{C8005B85-91FD-40D3-95EE-B525DE013AF4}"/>
          </ac:spMkLst>
        </pc:spChg>
        <pc:spChg chg="add del mod ord">
          <ac:chgData name="Matahari Nendya" userId="1a1e95a6-b11e-4262-838a-feaa42c98c3c" providerId="ADAL" clId="{9F1FB9F7-99E2-407A-8E02-33D699F99798}" dt="2022-04-15T14:51:56.119" v="727" actId="478"/>
          <ac:spMkLst>
            <pc:docMk/>
            <pc:sldMk cId="1308952791" sldId="293"/>
            <ac:spMk id="3" creationId="{EB04036A-7955-4CEA-923D-D8290148A2AC}"/>
          </ac:spMkLst>
        </pc:spChg>
        <pc:spChg chg="mod">
          <ac:chgData name="Matahari Nendya" userId="1a1e95a6-b11e-4262-838a-feaa42c98c3c" providerId="ADAL" clId="{9F1FB9F7-99E2-407A-8E02-33D699F99798}" dt="2022-04-15T14:52:17.893" v="735" actId="14100"/>
          <ac:spMkLst>
            <pc:docMk/>
            <pc:sldMk cId="1308952791" sldId="293"/>
            <ac:spMk id="6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4:52:09.279" v="732" actId="14100"/>
          <ac:picMkLst>
            <pc:docMk/>
            <pc:sldMk cId="1308952791" sldId="293"/>
            <ac:picMk id="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51:23.076" v="717" actId="1076"/>
        <pc:sldMkLst>
          <pc:docMk/>
          <pc:sldMk cId="523280249" sldId="294"/>
        </pc:sldMkLst>
        <pc:spChg chg="add del mod ord">
          <ac:chgData name="Matahari Nendya" userId="1a1e95a6-b11e-4262-838a-feaa42c98c3c" providerId="ADAL" clId="{9F1FB9F7-99E2-407A-8E02-33D699F99798}" dt="2022-04-15T14:50:37.625" v="699" actId="478"/>
          <ac:spMkLst>
            <pc:docMk/>
            <pc:sldMk cId="523280249" sldId="294"/>
            <ac:spMk id="2" creationId="{1AFC34D8-B3AD-46A4-B576-018110AADF0C}"/>
          </ac:spMkLst>
        </pc:spChg>
        <pc:spChg chg="add del mod ord">
          <ac:chgData name="Matahari Nendya" userId="1a1e95a6-b11e-4262-838a-feaa42c98c3c" providerId="ADAL" clId="{9F1FB9F7-99E2-407A-8E02-33D699F99798}" dt="2022-04-15T14:50:39.043" v="700" actId="478"/>
          <ac:spMkLst>
            <pc:docMk/>
            <pc:sldMk cId="523280249" sldId="294"/>
            <ac:spMk id="3" creationId="{817E0F44-3DA9-4F75-B6F2-3C338E76ED14}"/>
          </ac:spMkLst>
        </pc:spChg>
        <pc:picChg chg="mod">
          <ac:chgData name="Matahari Nendya" userId="1a1e95a6-b11e-4262-838a-feaa42c98c3c" providerId="ADAL" clId="{9F1FB9F7-99E2-407A-8E02-33D699F99798}" dt="2022-04-15T14:51:23.076" v="717" actId="1076"/>
          <ac:picMkLst>
            <pc:docMk/>
            <pc:sldMk cId="523280249" sldId="294"/>
            <ac:picMk id="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4:51:23.076" v="717" actId="1076"/>
          <ac:picMkLst>
            <pc:docMk/>
            <pc:sldMk cId="523280249" sldId="294"/>
            <ac:picMk id="6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4:51:23.076" v="717" actId="1076"/>
          <ac:picMkLst>
            <pc:docMk/>
            <pc:sldMk cId="523280249" sldId="294"/>
            <ac:picMk id="7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4:52:28.104" v="741" actId="2710"/>
        <pc:sldMkLst>
          <pc:docMk/>
          <pc:sldMk cId="2964914589" sldId="295"/>
        </pc:sldMkLst>
        <pc:spChg chg="mod ord">
          <ac:chgData name="Matahari Nendya" userId="1a1e95a6-b11e-4262-838a-feaa42c98c3c" providerId="ADAL" clId="{9F1FB9F7-99E2-407A-8E02-33D699F99798}" dt="2022-04-15T14:52:22.078" v="736" actId="700"/>
          <ac:spMkLst>
            <pc:docMk/>
            <pc:sldMk cId="2964914589" sldId="29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52:28.104" v="741" actId="2710"/>
          <ac:spMkLst>
            <pc:docMk/>
            <pc:sldMk cId="2964914589" sldId="295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56:10.339" v="812" actId="1076"/>
        <pc:sldMkLst>
          <pc:docMk/>
          <pc:sldMk cId="1899428174" sldId="297"/>
        </pc:sldMkLst>
        <pc:spChg chg="mod ord">
          <ac:chgData name="Matahari Nendya" userId="1a1e95a6-b11e-4262-838a-feaa42c98c3c" providerId="ADAL" clId="{9F1FB9F7-99E2-407A-8E02-33D699F99798}" dt="2022-04-15T14:55:01.483" v="796" actId="700"/>
          <ac:spMkLst>
            <pc:docMk/>
            <pc:sldMk cId="1899428174" sldId="297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55:04.994" v="797" actId="478"/>
          <ac:spMkLst>
            <pc:docMk/>
            <pc:sldMk cId="1899428174" sldId="297"/>
            <ac:spMk id="3" creationId="{6F54907D-04FC-4653-BC1A-AE997F23433E}"/>
          </ac:spMkLst>
        </pc:spChg>
        <pc:spChg chg="mod">
          <ac:chgData name="Matahari Nendya" userId="1a1e95a6-b11e-4262-838a-feaa42c98c3c" providerId="ADAL" clId="{9F1FB9F7-99E2-407A-8E02-33D699F99798}" dt="2022-04-15T14:56:10.339" v="812" actId="1076"/>
          <ac:spMkLst>
            <pc:docMk/>
            <pc:sldMk cId="1899428174" sldId="297"/>
            <ac:spMk id="5" creationId="{00000000-0000-0000-0000-000000000000}"/>
          </ac:spMkLst>
        </pc:spChg>
        <pc:graphicFrameChg chg="mod ord modGraphic">
          <ac:chgData name="Matahari Nendya" userId="1a1e95a6-b11e-4262-838a-feaa42c98c3c" providerId="ADAL" clId="{9F1FB9F7-99E2-407A-8E02-33D699F99798}" dt="2022-04-15T14:56:10.339" v="812" actId="1076"/>
          <ac:graphicFrameMkLst>
            <pc:docMk/>
            <pc:sldMk cId="1899428174" sldId="297"/>
            <ac:graphicFrameMk id="4" creationId="{00000000-0000-0000-0000-000000000000}"/>
          </ac:graphicFrameMkLst>
        </pc:graphicFrameChg>
      </pc:sldChg>
      <pc:sldChg chg="addSp delSp modSp add mod modClrScheme chgLayout">
        <pc:chgData name="Matahari Nendya" userId="1a1e95a6-b11e-4262-838a-feaa42c98c3c" providerId="ADAL" clId="{9F1FB9F7-99E2-407A-8E02-33D699F99798}" dt="2022-04-15T14:57:26.236" v="828" actId="2062"/>
        <pc:sldMkLst>
          <pc:docMk/>
          <pc:sldMk cId="260738154" sldId="298"/>
        </pc:sldMkLst>
        <pc:spChg chg="mod ord">
          <ac:chgData name="Matahari Nendya" userId="1a1e95a6-b11e-4262-838a-feaa42c98c3c" providerId="ADAL" clId="{9F1FB9F7-99E2-407A-8E02-33D699F99798}" dt="2022-04-15T14:56:15.594" v="813" actId="700"/>
          <ac:spMkLst>
            <pc:docMk/>
            <pc:sldMk cId="260738154" sldId="298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56:17.504" v="814" actId="478"/>
          <ac:spMkLst>
            <pc:docMk/>
            <pc:sldMk cId="260738154" sldId="298"/>
            <ac:spMk id="3" creationId="{E7157157-A756-41DB-9B72-B606E20032A3}"/>
          </ac:spMkLst>
        </pc:spChg>
        <pc:graphicFrameChg chg="mod modGraphic">
          <ac:chgData name="Matahari Nendya" userId="1a1e95a6-b11e-4262-838a-feaa42c98c3c" providerId="ADAL" clId="{9F1FB9F7-99E2-407A-8E02-33D699F99798}" dt="2022-04-15T14:57:26.236" v="828" actId="2062"/>
          <ac:graphicFrameMkLst>
            <pc:docMk/>
            <pc:sldMk cId="260738154" sldId="298"/>
            <ac:graphicFrameMk id="4" creationId="{00000000-0000-0000-0000-000000000000}"/>
          </ac:graphicFrameMkLst>
        </pc:graphicFrameChg>
      </pc:sldChg>
      <pc:sldChg chg="modSp add mod modClrScheme chgLayout">
        <pc:chgData name="Matahari Nendya" userId="1a1e95a6-b11e-4262-838a-feaa42c98c3c" providerId="ADAL" clId="{9F1FB9F7-99E2-407A-8E02-33D699F99798}" dt="2022-04-15T14:53:26.007" v="759" actId="27636"/>
        <pc:sldMkLst>
          <pc:docMk/>
          <pc:sldMk cId="3107173836" sldId="299"/>
        </pc:sldMkLst>
        <pc:spChg chg="mod ord">
          <ac:chgData name="Matahari Nendya" userId="1a1e95a6-b11e-4262-838a-feaa42c98c3c" providerId="ADAL" clId="{9F1FB9F7-99E2-407A-8E02-33D699F99798}" dt="2022-04-15T14:53:14.217" v="750" actId="700"/>
          <ac:spMkLst>
            <pc:docMk/>
            <pc:sldMk cId="3107173836" sldId="29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53:26.007" v="759" actId="27636"/>
          <ac:spMkLst>
            <pc:docMk/>
            <pc:sldMk cId="3107173836" sldId="299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3:03.554" v="1120" actId="403"/>
        <pc:sldMkLst>
          <pc:docMk/>
          <pc:sldMk cId="888530568" sldId="303"/>
        </pc:sldMkLst>
        <pc:spChg chg="mod ord">
          <ac:chgData name="Matahari Nendya" userId="1a1e95a6-b11e-4262-838a-feaa42c98c3c" providerId="ADAL" clId="{9F1FB9F7-99E2-407A-8E02-33D699F99798}" dt="2022-04-15T15:12:58.504" v="1116" actId="700"/>
          <ac:spMkLst>
            <pc:docMk/>
            <pc:sldMk cId="888530568" sldId="303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3:03.554" v="1120" actId="403"/>
          <ac:spMkLst>
            <pc:docMk/>
            <pc:sldMk cId="888530568" sldId="303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3:26.499" v="1129" actId="27636"/>
        <pc:sldMkLst>
          <pc:docMk/>
          <pc:sldMk cId="4116670790" sldId="305"/>
        </pc:sldMkLst>
        <pc:spChg chg="mod ord">
          <ac:chgData name="Matahari Nendya" userId="1a1e95a6-b11e-4262-838a-feaa42c98c3c" providerId="ADAL" clId="{9F1FB9F7-99E2-407A-8E02-33D699F99798}" dt="2022-04-15T15:13:16.715" v="1126" actId="700"/>
          <ac:spMkLst>
            <pc:docMk/>
            <pc:sldMk cId="4116670790" sldId="30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3:26.499" v="1129" actId="27636"/>
          <ac:spMkLst>
            <pc:docMk/>
            <pc:sldMk cId="4116670790" sldId="305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3:12.963" v="1125" actId="403"/>
        <pc:sldMkLst>
          <pc:docMk/>
          <pc:sldMk cId="2395057267" sldId="306"/>
        </pc:sldMkLst>
        <pc:spChg chg="mod ord">
          <ac:chgData name="Matahari Nendya" userId="1a1e95a6-b11e-4262-838a-feaa42c98c3c" providerId="ADAL" clId="{9F1FB9F7-99E2-407A-8E02-33D699F99798}" dt="2022-04-15T15:13:07.464" v="1121" actId="700"/>
          <ac:spMkLst>
            <pc:docMk/>
            <pc:sldMk cId="2395057267" sldId="306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3:12.963" v="1125" actId="403"/>
          <ac:spMkLst>
            <pc:docMk/>
            <pc:sldMk cId="2395057267" sldId="306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18:30.500" v="168" actId="404"/>
        <pc:sldMkLst>
          <pc:docMk/>
          <pc:sldMk cId="1618279900" sldId="308"/>
        </pc:sldMkLst>
        <pc:spChg chg="mod ord">
          <ac:chgData name="Matahari Nendya" userId="1a1e95a6-b11e-4262-838a-feaa42c98c3c" providerId="ADAL" clId="{9F1FB9F7-99E2-407A-8E02-33D699F99798}" dt="2022-04-15T14:18:01.984" v="159" actId="700"/>
          <ac:spMkLst>
            <pc:docMk/>
            <pc:sldMk cId="1618279900" sldId="308"/>
            <ac:spMk id="7170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18:30.500" v="168" actId="404"/>
          <ac:spMkLst>
            <pc:docMk/>
            <pc:sldMk cId="1618279900" sldId="308"/>
            <ac:spMk id="31747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0:44.372" v="1080" actId="27636"/>
        <pc:sldMkLst>
          <pc:docMk/>
          <pc:sldMk cId="108450937" sldId="310"/>
        </pc:sldMkLst>
        <pc:spChg chg="mod ord">
          <ac:chgData name="Matahari Nendya" userId="1a1e95a6-b11e-4262-838a-feaa42c98c3c" providerId="ADAL" clId="{9F1FB9F7-99E2-407A-8E02-33D699F99798}" dt="2022-04-15T15:10:38.024" v="1076" actId="700"/>
          <ac:spMkLst>
            <pc:docMk/>
            <pc:sldMk cId="108450937" sldId="310"/>
            <ac:spMk id="27650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0:44.372" v="1080" actId="27636"/>
          <ac:spMkLst>
            <pc:docMk/>
            <pc:sldMk cId="108450937" sldId="310"/>
            <ac:spMk id="27651" creationId="{00000000-0000-0000-0000-000000000000}"/>
          </ac:spMkLst>
        </pc:spChg>
      </pc:sldChg>
      <pc:sldChg chg="modSp mod">
        <pc:chgData name="Matahari Nendya" userId="1a1e95a6-b11e-4262-838a-feaa42c98c3c" providerId="ADAL" clId="{9F1FB9F7-99E2-407A-8E02-33D699F99798}" dt="2022-04-15T14:14:48.601" v="52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9F1FB9F7-99E2-407A-8E02-33D699F99798}" dt="2022-04-15T14:14:48.601" v="52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41:19.091" v="554" actId="2710"/>
        <pc:sldMkLst>
          <pc:docMk/>
          <pc:sldMk cId="1661084277" sldId="313"/>
        </pc:sldMkLst>
        <pc:spChg chg="mod ord">
          <ac:chgData name="Matahari Nendya" userId="1a1e95a6-b11e-4262-838a-feaa42c98c3c" providerId="ADAL" clId="{9F1FB9F7-99E2-407A-8E02-33D699F99798}" dt="2022-04-15T14:41:13.297" v="550" actId="700"/>
          <ac:spMkLst>
            <pc:docMk/>
            <pc:sldMk cId="1661084277" sldId="313"/>
            <ac:spMk id="12290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1:19.091" v="554" actId="2710"/>
          <ac:spMkLst>
            <pc:docMk/>
            <pc:sldMk cId="1661084277" sldId="313"/>
            <ac:spMk id="50179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43:49.472" v="583" actId="1076"/>
        <pc:sldMkLst>
          <pc:docMk/>
          <pc:sldMk cId="915141064" sldId="314"/>
        </pc:sldMkLst>
        <pc:spChg chg="add del mod ord">
          <ac:chgData name="Matahari Nendya" userId="1a1e95a6-b11e-4262-838a-feaa42c98c3c" providerId="ADAL" clId="{9F1FB9F7-99E2-407A-8E02-33D699F99798}" dt="2022-04-15T14:43:22.113" v="576" actId="478"/>
          <ac:spMkLst>
            <pc:docMk/>
            <pc:sldMk cId="915141064" sldId="314"/>
            <ac:spMk id="2" creationId="{0E9BA099-83C0-478D-B044-1BC85A506A89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25" creationId="{67172E37-B505-45EA-BA31-5B2410D4A4B8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26" creationId="{C10BCF89-F1EA-4C3A-89F0-6543FFDCC0CA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27" creationId="{69DA3149-8C9C-4C21-A928-BCBD59F682BA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28" creationId="{47C39AE4-FC95-4772-91E3-6D183D40C94E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29" creationId="{D81F85C8-5CBB-415D-82B1-AA4A95106B11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0" creationId="{DA8D440F-CF6B-4589-A9A7-88C87EC279CA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1" creationId="{84702BF9-A3D3-43C4-BF58-F0AA6449706B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2" creationId="{7FA29D50-28DD-47A9-9E9C-206AB57A7A58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3" creationId="{F7EB558A-EE38-4933-B4A7-A1D8ECC6C258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4" creationId="{8C133F34-0A23-43A7-B62E-5020ED8B26B0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5" creationId="{91FF6AE4-FF59-4CD1-B4D0-78B5CD44BF87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6" creationId="{FDBED566-D2F1-4693-AAF2-7BABEACFEA1F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7" creationId="{7D5C390F-BA3B-4BBC-B4A1-06BCD7BFB690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8" creationId="{3C399AB7-232E-41A2-A0F4-AC3E2C59E0E9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9" creationId="{81C50B0D-9E87-4098-BBE1-C4887715A4FF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40" creationId="{9F70C41B-49CD-4D0E-ADC5-1B8F400B1F25}"/>
          </ac:spMkLst>
        </pc:spChg>
        <pc:spChg chg="add 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41" creationId="{0D9DDA5B-9D6B-457A-BA87-80A22E83DD01}"/>
          </ac:spMkLst>
        </pc:spChg>
        <pc:spChg chg="add 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42" creationId="{97345600-162F-487E-A0E5-F685AF93437F}"/>
          </ac:spMkLst>
        </pc:spChg>
        <pc:spChg chg="add 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43" creationId="{18A141E6-2AC2-4E2C-9C4B-B37506F4ED01}"/>
          </ac:spMkLst>
        </pc:spChg>
        <pc:spChg chg="mod ord">
          <ac:chgData name="Matahari Nendya" userId="1a1e95a6-b11e-4262-838a-feaa42c98c3c" providerId="ADAL" clId="{9F1FB9F7-99E2-407A-8E02-33D699F99798}" dt="2022-04-15T14:42:40.331" v="571" actId="700"/>
          <ac:spMkLst>
            <pc:docMk/>
            <pc:sldMk cId="915141064" sldId="314"/>
            <ac:spMk id="16386" creationId="{00000000-0000-0000-0000-000000000000}"/>
          </ac:spMkLst>
        </pc:spChg>
        <pc:spChg chg="del">
          <ac:chgData name="Matahari Nendya" userId="1a1e95a6-b11e-4262-838a-feaa42c98c3c" providerId="ADAL" clId="{9F1FB9F7-99E2-407A-8E02-33D699F99798}" dt="2022-04-15T14:43:24.788" v="577" actId="478"/>
          <ac:spMkLst>
            <pc:docMk/>
            <pc:sldMk cId="915141064" sldId="314"/>
            <ac:spMk id="16388" creationId="{00000000-0000-0000-0000-000000000000}"/>
          </ac:spMkLst>
        </pc:spChg>
        <pc:spChg chg="del">
          <ac:chgData name="Matahari Nendya" userId="1a1e95a6-b11e-4262-838a-feaa42c98c3c" providerId="ADAL" clId="{9F1FB9F7-99E2-407A-8E02-33D699F99798}" dt="2022-04-15T14:43:24.788" v="577" actId="478"/>
          <ac:spMkLst>
            <pc:docMk/>
            <pc:sldMk cId="915141064" sldId="314"/>
            <ac:spMk id="16389" creationId="{00000000-0000-0000-0000-000000000000}"/>
          </ac:spMkLst>
        </pc:spChg>
        <pc:spChg chg="del mod">
          <ac:chgData name="Matahari Nendya" userId="1a1e95a6-b11e-4262-838a-feaa42c98c3c" providerId="ADAL" clId="{9F1FB9F7-99E2-407A-8E02-33D699F99798}" dt="2022-04-15T14:43:24.788" v="577" actId="478"/>
          <ac:spMkLst>
            <pc:docMk/>
            <pc:sldMk cId="915141064" sldId="314"/>
            <ac:spMk id="16390" creationId="{00000000-0000-0000-0000-000000000000}"/>
          </ac:spMkLst>
        </pc:spChg>
        <pc:grpChg chg="add mod">
          <ac:chgData name="Matahari Nendya" userId="1a1e95a6-b11e-4262-838a-feaa42c98c3c" providerId="ADAL" clId="{9F1FB9F7-99E2-407A-8E02-33D699F99798}" dt="2022-04-15T14:43:49.472" v="583" actId="1076"/>
          <ac:grpSpMkLst>
            <pc:docMk/>
            <pc:sldMk cId="915141064" sldId="314"/>
            <ac:grpSpMk id="3" creationId="{6FEAF08A-8723-4332-BE30-2DCF600F8AA8}"/>
          </ac:grpSpMkLst>
        </pc:grpChg>
        <pc:grpChg chg="add mod">
          <ac:chgData name="Matahari Nendya" userId="1a1e95a6-b11e-4262-838a-feaa42c98c3c" providerId="ADAL" clId="{9F1FB9F7-99E2-407A-8E02-33D699F99798}" dt="2022-04-15T14:43:49.472" v="583" actId="1076"/>
          <ac:grpSpMkLst>
            <pc:docMk/>
            <pc:sldMk cId="915141064" sldId="314"/>
            <ac:grpSpMk id="24" creationId="{19ADBDD3-FD1E-4B96-B51C-2AAA9BE1EB72}"/>
          </ac:grpSpMkLst>
        </pc:grpChg>
        <pc:grpChg chg="del">
          <ac:chgData name="Matahari Nendya" userId="1a1e95a6-b11e-4262-838a-feaa42c98c3c" providerId="ADAL" clId="{9F1FB9F7-99E2-407A-8E02-33D699F99798}" dt="2022-04-15T14:43:24.788" v="577" actId="478"/>
          <ac:grpSpMkLst>
            <pc:docMk/>
            <pc:sldMk cId="915141064" sldId="314"/>
            <ac:grpSpMk id="16387" creationId="{00000000-0000-0000-0000-000000000000}"/>
          </ac:grpSpMkLst>
        </pc:grpChg>
      </pc:sldChg>
      <pc:sldChg chg="addSp delSp modSp add mod modClrScheme chgLayout">
        <pc:chgData name="Matahari Nendya" userId="1a1e95a6-b11e-4262-838a-feaa42c98c3c" providerId="ADAL" clId="{9F1FB9F7-99E2-407A-8E02-33D699F99798}" dt="2022-04-15T14:50:05.921" v="692" actId="14100"/>
        <pc:sldMkLst>
          <pc:docMk/>
          <pc:sldMk cId="3501048518" sldId="315"/>
        </pc:sldMkLst>
        <pc:spChg chg="add del mod ord">
          <ac:chgData name="Matahari Nendya" userId="1a1e95a6-b11e-4262-838a-feaa42c98c3c" providerId="ADAL" clId="{9F1FB9F7-99E2-407A-8E02-33D699F99798}" dt="2022-04-15T14:49:16.255" v="684" actId="478"/>
          <ac:spMkLst>
            <pc:docMk/>
            <pc:sldMk cId="3501048518" sldId="315"/>
            <ac:spMk id="2" creationId="{307DBCC0-BB75-4164-96A1-FA13066EEDBB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25" creationId="{DB341167-6670-4E18-A7BA-495F69124FAC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26" creationId="{7AB2DFA7-A569-4146-BF97-2BAFA0DA156C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27" creationId="{41241A21-DDA8-46B8-9314-B8517B813897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28" creationId="{4267C74B-6F0D-4DAA-B827-FFB317C96F45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29" creationId="{67EA1DFB-A07C-40F5-B6D3-DF27FD82ED23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0" creationId="{E77EB5F5-5D66-498A-BB86-AAFA1A7147D3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1" creationId="{76DA44EC-1554-4407-8015-0E9C5EE6E1AD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2" creationId="{6B61F793-40BD-4A1A-ABC9-3F55FAA9481F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3" creationId="{B7209940-39E7-4C5A-8924-28720B3E4B62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4" creationId="{26666979-8037-4697-BCFF-0D726BF00069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5" creationId="{33D437A1-4DE8-4E24-BC13-C48041CF1EC9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6" creationId="{09CE30A8-FC19-4B11-B823-4B2C3F6A307A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7" creationId="{BEA58661-6528-4EAC-BCCA-E7CBB282C1A2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8" creationId="{BB3E625F-6AAC-4FFD-AB9C-8FD694C829F1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9" creationId="{28C87290-B37B-4FB0-88D5-A05F6EF9B1EB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40" creationId="{A72355A0-5D1B-4D35-BB7A-4B2943A68089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41" creationId="{AA6C7B0D-8376-4405-B87B-BF7A02E6DBD3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44" creationId="{D0958F11-21D5-4AA5-9165-D80CC963005A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45" creationId="{63D70274-F3E6-49CF-BA4B-CE13906FEC9D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46" creationId="{80BEAF5F-BFF7-47DE-8111-7B6505A70B3F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47" creationId="{BBA4766C-D617-4F82-A48E-F2379C16E1C8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48" creationId="{852E5CE3-BEF3-44FD-86E9-017E6131CF26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49" creationId="{40D44C48-F6A8-4421-ADCF-103FB02CBC98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0" creationId="{472A47F7-DC15-4A8F-BFC3-BD46DBFB338D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1" creationId="{D26681FB-D2BC-4B41-AD17-FC06D009DFF5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2" creationId="{4B3F3EB7-4601-4CC2-9F15-C784B0F6FFB6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3" creationId="{4A12DECA-FA76-4396-A1B7-33C679296BE0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4" creationId="{F4816517-6CC4-4094-82C5-185F28A40FDD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5" creationId="{B9CE9EF2-4B83-4AD4-A745-18DBF61E1A01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6" creationId="{F7036805-752F-44A0-8229-740D0396AB35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7" creationId="{27D62B1F-1A30-4891-9737-66B66D244855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8" creationId="{3017C688-3BD0-49E7-B943-162DDE052731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9" creationId="{2933424E-CFF8-44BC-9B2C-9618780342B7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60" creationId="{E17A33EB-DFC9-4D0C-97B0-0B8E93F710E7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61" creationId="{64C88DF0-AFC2-4B82-8129-9A5BF118021E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62" creationId="{077ED8C8-D217-4FAB-B89C-62D41F7F3A6A}"/>
          </ac:spMkLst>
        </pc:spChg>
        <pc:spChg chg="mod ord">
          <ac:chgData name="Matahari Nendya" userId="1a1e95a6-b11e-4262-838a-feaa42c98c3c" providerId="ADAL" clId="{9F1FB9F7-99E2-407A-8E02-33D699F99798}" dt="2022-04-15T14:49:11.064" v="682" actId="700"/>
          <ac:spMkLst>
            <pc:docMk/>
            <pc:sldMk cId="3501048518" sldId="315"/>
            <ac:spMk id="20482" creationId="{00000000-0000-0000-0000-000000000000}"/>
          </ac:spMkLst>
        </pc:spChg>
        <pc:spChg chg="del">
          <ac:chgData name="Matahari Nendya" userId="1a1e95a6-b11e-4262-838a-feaa42c98c3c" providerId="ADAL" clId="{9F1FB9F7-99E2-407A-8E02-33D699F99798}" dt="2022-04-15T14:49:18.277" v="686" actId="478"/>
          <ac:spMkLst>
            <pc:docMk/>
            <pc:sldMk cId="3501048518" sldId="315"/>
            <ac:spMk id="20484" creationId="{00000000-0000-0000-0000-000000000000}"/>
          </ac:spMkLst>
        </pc:spChg>
        <pc:spChg chg="del">
          <ac:chgData name="Matahari Nendya" userId="1a1e95a6-b11e-4262-838a-feaa42c98c3c" providerId="ADAL" clId="{9F1FB9F7-99E2-407A-8E02-33D699F99798}" dt="2022-04-15T14:49:17.254" v="685" actId="478"/>
          <ac:spMkLst>
            <pc:docMk/>
            <pc:sldMk cId="3501048518" sldId="315"/>
            <ac:spMk id="20485" creationId="{00000000-0000-0000-0000-000000000000}"/>
          </ac:spMkLst>
        </pc:spChg>
        <pc:grpChg chg="add del mod">
          <ac:chgData name="Matahari Nendya" userId="1a1e95a6-b11e-4262-838a-feaa42c98c3c" providerId="ADAL" clId="{9F1FB9F7-99E2-407A-8E02-33D699F99798}" dt="2022-04-15T14:50:00.177" v="689" actId="478"/>
          <ac:grpSpMkLst>
            <pc:docMk/>
            <pc:sldMk cId="3501048518" sldId="315"/>
            <ac:grpSpMk id="24" creationId="{65FE14BB-27C4-43B4-93B7-0A6E9F342FC5}"/>
          </ac:grpSpMkLst>
        </pc:grpChg>
        <pc:grpChg chg="add mod">
          <ac:chgData name="Matahari Nendya" userId="1a1e95a6-b11e-4262-838a-feaa42c98c3c" providerId="ADAL" clId="{9F1FB9F7-99E2-407A-8E02-33D699F99798}" dt="2022-04-15T14:50:05.921" v="692" actId="14100"/>
          <ac:grpSpMkLst>
            <pc:docMk/>
            <pc:sldMk cId="3501048518" sldId="315"/>
            <ac:grpSpMk id="42" creationId="{0051511B-0A32-4A4A-83F3-731D1E950810}"/>
          </ac:grpSpMkLst>
        </pc:grpChg>
        <pc:grpChg chg="mod">
          <ac:chgData name="Matahari Nendya" userId="1a1e95a6-b11e-4262-838a-feaa42c98c3c" providerId="ADAL" clId="{9F1FB9F7-99E2-407A-8E02-33D699F99798}" dt="2022-04-15T14:50:05.921" v="692" actId="14100"/>
          <ac:grpSpMkLst>
            <pc:docMk/>
            <pc:sldMk cId="3501048518" sldId="315"/>
            <ac:grpSpMk id="43" creationId="{4B9F2254-5DE2-4B94-AF2C-888BA760138D}"/>
          </ac:grpSpMkLst>
        </pc:grpChg>
        <pc:grpChg chg="del">
          <ac:chgData name="Matahari Nendya" userId="1a1e95a6-b11e-4262-838a-feaa42c98c3c" providerId="ADAL" clId="{9F1FB9F7-99E2-407A-8E02-33D699F99798}" dt="2022-04-15T14:49:13.165" v="683" actId="478"/>
          <ac:grpSpMkLst>
            <pc:docMk/>
            <pc:sldMk cId="3501048518" sldId="315"/>
            <ac:grpSpMk id="20483" creationId="{00000000-0000-0000-0000-000000000000}"/>
          </ac:grpSpMkLst>
        </pc:grpChg>
      </pc:sldChg>
      <pc:sldChg chg="addSp delSp modSp add mod modClrScheme chgLayout">
        <pc:chgData name="Matahari Nendya" userId="1a1e95a6-b11e-4262-838a-feaa42c98c3c" providerId="ADAL" clId="{9F1FB9F7-99E2-407A-8E02-33D699F99798}" dt="2022-04-15T14:53:47.893" v="768" actId="1076"/>
        <pc:sldMkLst>
          <pc:docMk/>
          <pc:sldMk cId="3783387968" sldId="316"/>
        </pc:sldMkLst>
        <pc:spChg chg="add del mod ord">
          <ac:chgData name="Matahari Nendya" userId="1a1e95a6-b11e-4262-838a-feaa42c98c3c" providerId="ADAL" clId="{9F1FB9F7-99E2-407A-8E02-33D699F99798}" dt="2022-04-15T14:53:35.563" v="762" actId="478"/>
          <ac:spMkLst>
            <pc:docMk/>
            <pc:sldMk cId="3783387968" sldId="316"/>
            <ac:spMk id="2" creationId="{88EF4218-1A50-462C-ABD6-E21C973AE038}"/>
          </ac:spMkLst>
        </pc:spChg>
        <pc:spChg chg="add del mod ord">
          <ac:chgData name="Matahari Nendya" userId="1a1e95a6-b11e-4262-838a-feaa42c98c3c" providerId="ADAL" clId="{9F1FB9F7-99E2-407A-8E02-33D699F99798}" dt="2022-04-15T14:53:40.365" v="763" actId="478"/>
          <ac:spMkLst>
            <pc:docMk/>
            <pc:sldMk cId="3783387968" sldId="316"/>
            <ac:spMk id="3" creationId="{28B3A137-CFB6-4837-99B1-C9DF28E1C61E}"/>
          </ac:spMkLst>
        </pc:spChg>
        <pc:picChg chg="mod ord">
          <ac:chgData name="Matahari Nendya" userId="1a1e95a6-b11e-4262-838a-feaa42c98c3c" providerId="ADAL" clId="{9F1FB9F7-99E2-407A-8E02-33D699F99798}" dt="2022-04-15T14:53:47.893" v="768" actId="1076"/>
          <ac:picMkLst>
            <pc:docMk/>
            <pc:sldMk cId="3783387968" sldId="316"/>
            <ac:picMk id="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4:53:46.263" v="767" actId="1076"/>
          <ac:picMkLst>
            <pc:docMk/>
            <pc:sldMk cId="3783387968" sldId="316"/>
            <ac:picMk id="6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5:10:23.304" v="1071" actId="1076"/>
        <pc:sldMkLst>
          <pc:docMk/>
          <pc:sldMk cId="31260831" sldId="317"/>
        </pc:sldMkLst>
        <pc:spChg chg="mod ord">
          <ac:chgData name="Matahari Nendya" userId="1a1e95a6-b11e-4262-838a-feaa42c98c3c" providerId="ADAL" clId="{9F1FB9F7-99E2-407A-8E02-33D699F99798}" dt="2022-04-15T15:10:14.798" v="1066" actId="700"/>
          <ac:spMkLst>
            <pc:docMk/>
            <pc:sldMk cId="31260831" sldId="317"/>
            <ac:spMk id="26626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0:23.304" v="1071" actId="1076"/>
          <ac:spMkLst>
            <pc:docMk/>
            <pc:sldMk cId="31260831" sldId="317"/>
            <ac:spMk id="26627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0:33.988" v="1075" actId="2710"/>
        <pc:sldMkLst>
          <pc:docMk/>
          <pc:sldMk cId="1489747112" sldId="318"/>
        </pc:sldMkLst>
        <pc:spChg chg="mod ord">
          <ac:chgData name="Matahari Nendya" userId="1a1e95a6-b11e-4262-838a-feaa42c98c3c" providerId="ADAL" clId="{9F1FB9F7-99E2-407A-8E02-33D699F99798}" dt="2022-04-15T15:10:33.988" v="1075" actId="2710"/>
          <ac:spMkLst>
            <pc:docMk/>
            <pc:sldMk cId="1489747112" sldId="318"/>
            <ac:spMk id="22531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0:27.914" v="1072" actId="700"/>
          <ac:spMkLst>
            <pc:docMk/>
            <pc:sldMk cId="1489747112" sldId="318"/>
            <ac:spMk id="28674" creationId="{00000000-0000-0000-0000-000000000000}"/>
          </ac:spMkLst>
        </pc:spChg>
      </pc:sldChg>
      <pc:sldChg chg="delSp modSp add mod modClrScheme modAnim chgLayout">
        <pc:chgData name="Matahari Nendya" userId="1a1e95a6-b11e-4262-838a-feaa42c98c3c" providerId="ADAL" clId="{9F1FB9F7-99E2-407A-8E02-33D699F99798}" dt="2022-04-15T14:24:28.001" v="242" actId="1038"/>
        <pc:sldMkLst>
          <pc:docMk/>
          <pc:sldMk cId="2039818646" sldId="319"/>
        </pc:sldMkLst>
        <pc:spChg chg="mod ord">
          <ac:chgData name="Matahari Nendya" userId="1a1e95a6-b11e-4262-838a-feaa42c98c3c" providerId="ADAL" clId="{9F1FB9F7-99E2-407A-8E02-33D699F99798}" dt="2022-04-15T14:23:36.675" v="228" actId="700"/>
          <ac:spMkLst>
            <pc:docMk/>
            <pc:sldMk cId="2039818646" sldId="319"/>
            <ac:spMk id="2" creationId="{18F7ECFC-4E54-427B-9686-114DAEF63D0A}"/>
          </ac:spMkLst>
        </pc:spChg>
        <pc:spChg chg="mod ord">
          <ac:chgData name="Matahari Nendya" userId="1a1e95a6-b11e-4262-838a-feaa42c98c3c" providerId="ADAL" clId="{9F1FB9F7-99E2-407A-8E02-33D699F99798}" dt="2022-04-15T14:24:16.884" v="240" actId="1076"/>
          <ac:spMkLst>
            <pc:docMk/>
            <pc:sldMk cId="2039818646" sldId="319"/>
            <ac:spMk id="3" creationId="{0182D307-2823-4145-A90E-5923858845F1}"/>
          </ac:spMkLst>
        </pc:spChg>
        <pc:spChg chg="mod">
          <ac:chgData name="Matahari Nendya" userId="1a1e95a6-b11e-4262-838a-feaa42c98c3c" providerId="ADAL" clId="{9F1FB9F7-99E2-407A-8E02-33D699F99798}" dt="2022-04-15T14:24:28.001" v="242" actId="1038"/>
          <ac:spMkLst>
            <pc:docMk/>
            <pc:sldMk cId="2039818646" sldId="319"/>
            <ac:spMk id="6" creationId="{D5373DC1-E663-41C4-9A46-3CFCD32609D5}"/>
          </ac:spMkLst>
        </pc:spChg>
        <pc:spChg chg="mod topLvl">
          <ac:chgData name="Matahari Nendya" userId="1a1e95a6-b11e-4262-838a-feaa42c98c3c" providerId="ADAL" clId="{9F1FB9F7-99E2-407A-8E02-33D699F99798}" dt="2022-04-15T14:24:28.001" v="242" actId="1038"/>
          <ac:spMkLst>
            <pc:docMk/>
            <pc:sldMk cId="2039818646" sldId="319"/>
            <ac:spMk id="8" creationId="{FCD2DE33-B17B-4756-A384-5D4EEB6CE1EE}"/>
          </ac:spMkLst>
        </pc:spChg>
        <pc:spChg chg="mod topLvl">
          <ac:chgData name="Matahari Nendya" userId="1a1e95a6-b11e-4262-838a-feaa42c98c3c" providerId="ADAL" clId="{9F1FB9F7-99E2-407A-8E02-33D699F99798}" dt="2022-04-15T14:24:28.001" v="242" actId="1038"/>
          <ac:spMkLst>
            <pc:docMk/>
            <pc:sldMk cId="2039818646" sldId="319"/>
            <ac:spMk id="10" creationId="{37A28180-1571-4F92-9DBC-41F8F86F7A69}"/>
          </ac:spMkLst>
        </pc:spChg>
        <pc:grpChg chg="del mod">
          <ac:chgData name="Matahari Nendya" userId="1a1e95a6-b11e-4262-838a-feaa42c98c3c" providerId="ADAL" clId="{9F1FB9F7-99E2-407A-8E02-33D699F99798}" dt="2022-04-15T14:23:21.563" v="223" actId="165"/>
          <ac:grpSpMkLst>
            <pc:docMk/>
            <pc:sldMk cId="2039818646" sldId="319"/>
            <ac:grpSpMk id="7" creationId="{C21AA1F2-79ED-4E7C-8F43-A3824ACF1FC7}"/>
          </ac:grpSpMkLst>
        </pc:grpChg>
        <pc:cxnChg chg="mod topLvl">
          <ac:chgData name="Matahari Nendya" userId="1a1e95a6-b11e-4262-838a-feaa42c98c3c" providerId="ADAL" clId="{9F1FB9F7-99E2-407A-8E02-33D699F99798}" dt="2022-04-15T14:24:28.001" v="242" actId="1038"/>
          <ac:cxnSpMkLst>
            <pc:docMk/>
            <pc:sldMk cId="2039818646" sldId="319"/>
            <ac:cxnSpMk id="9" creationId="{7A853A60-C7D5-4C0F-8C2C-8392B0636F9F}"/>
          </ac:cxnSpMkLst>
        </pc:cxnChg>
      </pc:sldChg>
      <pc:sldChg chg="modSp add mod modClrScheme chgLayout">
        <pc:chgData name="Matahari Nendya" userId="1a1e95a6-b11e-4262-838a-feaa42c98c3c" providerId="ADAL" clId="{9F1FB9F7-99E2-407A-8E02-33D699F99798}" dt="2022-04-15T14:26:21.205" v="263" actId="14100"/>
        <pc:sldMkLst>
          <pc:docMk/>
          <pc:sldMk cId="60806765" sldId="320"/>
        </pc:sldMkLst>
        <pc:spChg chg="mod ord">
          <ac:chgData name="Matahari Nendya" userId="1a1e95a6-b11e-4262-838a-feaa42c98c3c" providerId="ADAL" clId="{9F1FB9F7-99E2-407A-8E02-33D699F99798}" dt="2022-04-15T14:24:33.266" v="243" actId="700"/>
          <ac:spMkLst>
            <pc:docMk/>
            <pc:sldMk cId="60806765" sldId="320"/>
            <ac:spMk id="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5:00.333" v="248" actId="14100"/>
          <ac:spMkLst>
            <pc:docMk/>
            <pc:sldMk cId="60806765" sldId="320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5:07.837" v="252" actId="1038"/>
          <ac:spMkLst>
            <pc:docMk/>
            <pc:sldMk cId="60806765" sldId="320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6:21.205" v="263" actId="14100"/>
          <ac:spMkLst>
            <pc:docMk/>
            <pc:sldMk cId="60806765" sldId="320"/>
            <ac:spMk id="11" creationId="{B6A3ECF4-2C48-44BE-B3A6-4B02FA906719}"/>
          </ac:spMkLst>
        </pc:spChg>
        <pc:spChg chg="mod ord">
          <ac:chgData name="Matahari Nendya" userId="1a1e95a6-b11e-4262-838a-feaa42c98c3c" providerId="ADAL" clId="{9F1FB9F7-99E2-407A-8E02-33D699F99798}" dt="2022-04-15T14:25:21.280" v="254" actId="1076"/>
          <ac:spMkLst>
            <pc:docMk/>
            <pc:sldMk cId="60806765" sldId="320"/>
            <ac:spMk id="1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5:27.689" v="256" actId="1037"/>
          <ac:spMkLst>
            <pc:docMk/>
            <pc:sldMk cId="60806765" sldId="320"/>
            <ac:spMk id="1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5:39.860" v="260" actId="14100"/>
          <ac:spMkLst>
            <pc:docMk/>
            <pc:sldMk cId="60806765" sldId="320"/>
            <ac:spMk id="17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35:52.831" v="472" actId="1076"/>
        <pc:sldMkLst>
          <pc:docMk/>
          <pc:sldMk cId="3433988474" sldId="321"/>
        </pc:sldMkLst>
        <pc:spChg chg="mod ord">
          <ac:chgData name="Matahari Nendya" userId="1a1e95a6-b11e-4262-838a-feaa42c98c3c" providerId="ADAL" clId="{9F1FB9F7-99E2-407A-8E02-33D699F99798}" dt="2022-04-15T14:33:04.593" v="412" actId="700"/>
          <ac:spMkLst>
            <pc:docMk/>
            <pc:sldMk cId="3433988474" sldId="321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33:13.994" v="413" actId="478"/>
          <ac:spMkLst>
            <pc:docMk/>
            <pc:sldMk cId="3433988474" sldId="321"/>
            <ac:spMk id="3" creationId="{8F0FF5D5-2503-4C26-A6FA-D8FB731C8457}"/>
          </ac:spMkLst>
        </pc:spChg>
        <pc:spChg chg="mod">
          <ac:chgData name="Matahari Nendya" userId="1a1e95a6-b11e-4262-838a-feaa42c98c3c" providerId="ADAL" clId="{9F1FB9F7-99E2-407A-8E02-33D699F99798}" dt="2022-04-15T14:34:45.160" v="454" actId="1076"/>
          <ac:spMkLst>
            <pc:docMk/>
            <pc:sldMk cId="3433988474" sldId="321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4:45.160" v="454" actId="1076"/>
          <ac:spMkLst>
            <pc:docMk/>
            <pc:sldMk cId="3433988474" sldId="321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02.216" v="459" actId="14100"/>
          <ac:spMkLst>
            <pc:docMk/>
            <pc:sldMk cId="3433988474" sldId="321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05.064" v="460" actId="1076"/>
          <ac:spMkLst>
            <pc:docMk/>
            <pc:sldMk cId="3433988474" sldId="321"/>
            <ac:spMk id="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19.137" v="465" actId="1076"/>
          <ac:spMkLst>
            <pc:docMk/>
            <pc:sldMk cId="3433988474" sldId="321"/>
            <ac:spMk id="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24.652" v="467" actId="14100"/>
          <ac:spMkLst>
            <pc:docMk/>
            <pc:sldMk cId="3433988474" sldId="321"/>
            <ac:spMk id="1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44.701" v="470" actId="2711"/>
          <ac:spMkLst>
            <pc:docMk/>
            <pc:sldMk cId="3433988474" sldId="321"/>
            <ac:spMk id="1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35.142" v="469" actId="2711"/>
          <ac:spMkLst>
            <pc:docMk/>
            <pc:sldMk cId="3433988474" sldId="321"/>
            <ac:spMk id="1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50.525" v="471" actId="1076"/>
          <ac:spMkLst>
            <pc:docMk/>
            <pc:sldMk cId="3433988474" sldId="321"/>
            <ac:spMk id="14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52.831" v="472" actId="1076"/>
          <ac:spMkLst>
            <pc:docMk/>
            <pc:sldMk cId="3433988474" sldId="321"/>
            <ac:spMk id="17" creationId="{00000000-0000-0000-0000-000000000000}"/>
          </ac:spMkLst>
        </pc:spChg>
        <pc:cxnChg chg="mod">
          <ac:chgData name="Matahari Nendya" userId="1a1e95a6-b11e-4262-838a-feaa42c98c3c" providerId="ADAL" clId="{9F1FB9F7-99E2-407A-8E02-33D699F99798}" dt="2022-04-15T14:35:50.525" v="471" actId="1076"/>
          <ac:cxnSpMkLst>
            <pc:docMk/>
            <pc:sldMk cId="3433988474" sldId="321"/>
            <ac:cxnSpMk id="13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5T14:35:52.831" v="472" actId="1076"/>
          <ac:cxnSpMkLst>
            <pc:docMk/>
            <pc:sldMk cId="3433988474" sldId="321"/>
            <ac:cxnSpMk id="18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4:38:35.884" v="508" actId="1076"/>
        <pc:sldMkLst>
          <pc:docMk/>
          <pc:sldMk cId="3891903768" sldId="322"/>
        </pc:sldMkLst>
        <pc:spChg chg="mod ord">
          <ac:chgData name="Matahari Nendya" userId="1a1e95a6-b11e-4262-838a-feaa42c98c3c" providerId="ADAL" clId="{9F1FB9F7-99E2-407A-8E02-33D699F99798}" dt="2022-04-15T14:37:28.801" v="491" actId="700"/>
          <ac:spMkLst>
            <pc:docMk/>
            <pc:sldMk cId="3891903768" sldId="322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37:31.970" v="492" actId="478"/>
          <ac:spMkLst>
            <pc:docMk/>
            <pc:sldMk cId="3891903768" sldId="322"/>
            <ac:spMk id="3" creationId="{2B35BEB9-07B5-477E-B55D-BBED9298DFAA}"/>
          </ac:spMkLst>
        </pc:spChg>
        <pc:spChg chg="mod">
          <ac:chgData name="Matahari Nendya" userId="1a1e95a6-b11e-4262-838a-feaa42c98c3c" providerId="ADAL" clId="{9F1FB9F7-99E2-407A-8E02-33D699F99798}" dt="2022-04-15T14:37:41.075" v="493" actId="2711"/>
          <ac:spMkLst>
            <pc:docMk/>
            <pc:sldMk cId="3891903768" sldId="322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7:41.075" v="493" actId="2711"/>
          <ac:spMkLst>
            <pc:docMk/>
            <pc:sldMk cId="3891903768" sldId="322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8:08.592" v="500" actId="14100"/>
          <ac:spMkLst>
            <pc:docMk/>
            <pc:sldMk cId="3891903768" sldId="322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8:16.632" v="502" actId="14100"/>
          <ac:spMkLst>
            <pc:docMk/>
            <pc:sldMk cId="3891903768" sldId="322"/>
            <ac:spMk id="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8:25.112" v="504" actId="14100"/>
          <ac:spMkLst>
            <pc:docMk/>
            <pc:sldMk cId="3891903768" sldId="322"/>
            <ac:spMk id="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8:30.391" v="506" actId="14100"/>
          <ac:spMkLst>
            <pc:docMk/>
            <pc:sldMk cId="3891903768" sldId="322"/>
            <ac:spMk id="1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8:35.884" v="508" actId="1076"/>
          <ac:spMkLst>
            <pc:docMk/>
            <pc:sldMk cId="3891903768" sldId="322"/>
            <ac:spMk id="12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5T14:38:01.568" v="498" actId="1076"/>
          <ac:grpSpMkLst>
            <pc:docMk/>
            <pc:sldMk cId="3891903768" sldId="322"/>
            <ac:grpSpMk id="13" creationId="{00000000-0000-0000-0000-000000000000}"/>
          </ac:grpSpMkLst>
        </pc:grpChg>
      </pc:sldChg>
      <pc:sldChg chg="modSp add mod modClrScheme chgLayout">
        <pc:chgData name="Matahari Nendya" userId="1a1e95a6-b11e-4262-838a-feaa42c98c3c" providerId="ADAL" clId="{9F1FB9F7-99E2-407A-8E02-33D699F99798}" dt="2022-04-15T14:40:56.804" v="545" actId="113"/>
        <pc:sldMkLst>
          <pc:docMk/>
          <pc:sldMk cId="3347033501" sldId="323"/>
        </pc:sldMkLst>
        <pc:spChg chg="mod ord">
          <ac:chgData name="Matahari Nendya" userId="1a1e95a6-b11e-4262-838a-feaa42c98c3c" providerId="ADAL" clId="{9F1FB9F7-99E2-407A-8E02-33D699F99798}" dt="2022-04-15T14:40:45.344" v="538" actId="700"/>
          <ac:spMkLst>
            <pc:docMk/>
            <pc:sldMk cId="3347033501" sldId="323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0:56.804" v="545" actId="113"/>
          <ac:spMkLst>
            <pc:docMk/>
            <pc:sldMk cId="3347033501" sldId="323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53:08.469" v="749" actId="1076"/>
        <pc:sldMkLst>
          <pc:docMk/>
          <pc:sldMk cId="144806730" sldId="324"/>
        </pc:sldMkLst>
        <pc:spChg chg="mod ord">
          <ac:chgData name="Matahari Nendya" userId="1a1e95a6-b11e-4262-838a-feaa42c98c3c" providerId="ADAL" clId="{9F1FB9F7-99E2-407A-8E02-33D699F99798}" dt="2022-04-15T14:52:59.153" v="746" actId="700"/>
          <ac:spMkLst>
            <pc:docMk/>
            <pc:sldMk cId="144806730" sldId="324"/>
            <ac:spMk id="2" creationId="{B85647A1-BDA6-4C2B-B214-BF3489417476}"/>
          </ac:spMkLst>
        </pc:spChg>
        <pc:spChg chg="add del mod ord">
          <ac:chgData name="Matahari Nendya" userId="1a1e95a6-b11e-4262-838a-feaa42c98c3c" providerId="ADAL" clId="{9F1FB9F7-99E2-407A-8E02-33D699F99798}" dt="2022-04-15T14:52:53.637" v="744" actId="478"/>
          <ac:spMkLst>
            <pc:docMk/>
            <pc:sldMk cId="144806730" sldId="324"/>
            <ac:spMk id="3" creationId="{67CCF3EB-B40E-487D-AC36-6C6680D92C2D}"/>
          </ac:spMkLst>
        </pc:spChg>
        <pc:spChg chg="add del mod ord">
          <ac:chgData name="Matahari Nendya" userId="1a1e95a6-b11e-4262-838a-feaa42c98c3c" providerId="ADAL" clId="{9F1FB9F7-99E2-407A-8E02-33D699F99798}" dt="2022-04-15T14:52:59.153" v="746" actId="700"/>
          <ac:spMkLst>
            <pc:docMk/>
            <pc:sldMk cId="144806730" sldId="324"/>
            <ac:spMk id="4" creationId="{51FA38C2-5D67-4334-87D1-C5D33A179FC2}"/>
          </ac:spMkLst>
        </pc:spChg>
        <pc:spChg chg="mod">
          <ac:chgData name="Matahari Nendya" userId="1a1e95a6-b11e-4262-838a-feaa42c98c3c" providerId="ADAL" clId="{9F1FB9F7-99E2-407A-8E02-33D699F99798}" dt="2022-04-15T14:53:07.353" v="748" actId="14100"/>
          <ac:spMkLst>
            <pc:docMk/>
            <pc:sldMk cId="144806730" sldId="324"/>
            <ac:spMk id="5" creationId="{D714237A-A6B6-4861-9325-137AD30960F9}"/>
          </ac:spMkLst>
        </pc:spChg>
        <pc:spChg chg="add del mod ord">
          <ac:chgData name="Matahari Nendya" userId="1a1e95a6-b11e-4262-838a-feaa42c98c3c" providerId="ADAL" clId="{9F1FB9F7-99E2-407A-8E02-33D699F99798}" dt="2022-04-15T14:52:59.153" v="746" actId="700"/>
          <ac:spMkLst>
            <pc:docMk/>
            <pc:sldMk cId="144806730" sldId="324"/>
            <ac:spMk id="7" creationId="{526761F5-131D-4E14-A767-3F7591A9F666}"/>
          </ac:spMkLst>
        </pc:spChg>
        <pc:picChg chg="mod">
          <ac:chgData name="Matahari Nendya" userId="1a1e95a6-b11e-4262-838a-feaa42c98c3c" providerId="ADAL" clId="{9F1FB9F7-99E2-407A-8E02-33D699F99798}" dt="2022-04-15T14:53:08.469" v="749" actId="1076"/>
          <ac:picMkLst>
            <pc:docMk/>
            <pc:sldMk cId="144806730" sldId="324"/>
            <ac:picMk id="6" creationId="{E33ACD4E-D79A-42E6-BFC6-FE0BE77C3ED3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45:09.644" v="605" actId="14100"/>
        <pc:sldMkLst>
          <pc:docMk/>
          <pc:sldMk cId="1084105183" sldId="325"/>
        </pc:sldMkLst>
        <pc:spChg chg="mod ord">
          <ac:chgData name="Matahari Nendya" userId="1a1e95a6-b11e-4262-838a-feaa42c98c3c" providerId="ADAL" clId="{9F1FB9F7-99E2-407A-8E02-33D699F99798}" dt="2022-04-15T14:44:33.651" v="593" actId="700"/>
          <ac:spMkLst>
            <pc:docMk/>
            <pc:sldMk cId="1084105183" sldId="325"/>
            <ac:spMk id="2" creationId="{9C1751C9-2458-4BD0-B43C-7E41E40DB502}"/>
          </ac:spMkLst>
        </pc:spChg>
        <pc:spChg chg="add del mod ord">
          <ac:chgData name="Matahari Nendya" userId="1a1e95a6-b11e-4262-838a-feaa42c98c3c" providerId="ADAL" clId="{9F1FB9F7-99E2-407A-8E02-33D699F99798}" dt="2022-04-15T14:44:40.526" v="594" actId="478"/>
          <ac:spMkLst>
            <pc:docMk/>
            <pc:sldMk cId="1084105183" sldId="325"/>
            <ac:spMk id="3" creationId="{B5125BA3-57D3-4844-9E0E-27EC9427EDD6}"/>
          </ac:spMkLst>
        </pc:spChg>
        <pc:spChg chg="mod">
          <ac:chgData name="Matahari Nendya" userId="1a1e95a6-b11e-4262-838a-feaa42c98c3c" providerId="ADAL" clId="{9F1FB9F7-99E2-407A-8E02-33D699F99798}" dt="2022-04-15T14:45:01.376" v="602" actId="14100"/>
          <ac:spMkLst>
            <pc:docMk/>
            <pc:sldMk cId="1084105183" sldId="325"/>
            <ac:spMk id="5" creationId="{6CE383DB-BF35-4358-AE6E-5569935D5954}"/>
          </ac:spMkLst>
        </pc:spChg>
        <pc:spChg chg="mod">
          <ac:chgData name="Matahari Nendya" userId="1a1e95a6-b11e-4262-838a-feaa42c98c3c" providerId="ADAL" clId="{9F1FB9F7-99E2-407A-8E02-33D699F99798}" dt="2022-04-15T14:45:09.644" v="605" actId="14100"/>
          <ac:spMkLst>
            <pc:docMk/>
            <pc:sldMk cId="1084105183" sldId="325"/>
            <ac:spMk id="6" creationId="{F81F1B82-A2EB-4182-8FA2-A16103589BEA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47:28.277" v="643" actId="1076"/>
        <pc:sldMkLst>
          <pc:docMk/>
          <pc:sldMk cId="4215759159" sldId="326"/>
        </pc:sldMkLst>
        <pc:spChg chg="add del mod ord">
          <ac:chgData name="Matahari Nendya" userId="1a1e95a6-b11e-4262-838a-feaa42c98c3c" providerId="ADAL" clId="{9F1FB9F7-99E2-407A-8E02-33D699F99798}" dt="2022-04-15T14:46:56.778" v="632" actId="478"/>
          <ac:spMkLst>
            <pc:docMk/>
            <pc:sldMk cId="4215759159" sldId="326"/>
            <ac:spMk id="2" creationId="{94A0A91D-F481-4C67-BE4F-5AA894C9633E}"/>
          </ac:spMkLst>
        </pc:spChg>
        <pc:spChg chg="add del mod ord">
          <ac:chgData name="Matahari Nendya" userId="1a1e95a6-b11e-4262-838a-feaa42c98c3c" providerId="ADAL" clId="{9F1FB9F7-99E2-407A-8E02-33D699F99798}" dt="2022-04-15T14:46:57.877" v="633" actId="478"/>
          <ac:spMkLst>
            <pc:docMk/>
            <pc:sldMk cId="4215759159" sldId="326"/>
            <ac:spMk id="3" creationId="{145791B0-347D-4E15-8CEB-95550F0B28AD}"/>
          </ac:spMkLst>
        </pc:spChg>
        <pc:spChg chg="mod">
          <ac:chgData name="Matahari Nendya" userId="1a1e95a6-b11e-4262-838a-feaa42c98c3c" providerId="ADAL" clId="{9F1FB9F7-99E2-407A-8E02-33D699F99798}" dt="2022-04-15T14:47:28.277" v="643" actId="1076"/>
          <ac:spMkLst>
            <pc:docMk/>
            <pc:sldMk cId="4215759159" sldId="326"/>
            <ac:spMk id="5" creationId="{B4F1EB6B-CB13-4EB2-A396-CEA968912714}"/>
          </ac:spMkLst>
        </pc:spChg>
        <pc:spChg chg="mod">
          <ac:chgData name="Matahari Nendya" userId="1a1e95a6-b11e-4262-838a-feaa42c98c3c" providerId="ADAL" clId="{9F1FB9F7-99E2-407A-8E02-33D699F99798}" dt="2022-04-15T14:47:20.184" v="641" actId="14100"/>
          <ac:spMkLst>
            <pc:docMk/>
            <pc:sldMk cId="4215759159" sldId="326"/>
            <ac:spMk id="6" creationId="{F2C11BB5-611E-4D63-A197-012FA2D83BC6}"/>
          </ac:spMkLst>
        </pc:spChg>
        <pc:spChg chg="mod">
          <ac:chgData name="Matahari Nendya" userId="1a1e95a6-b11e-4262-838a-feaa42c98c3c" providerId="ADAL" clId="{9F1FB9F7-99E2-407A-8E02-33D699F99798}" dt="2022-04-15T14:47:28.277" v="643" actId="1076"/>
          <ac:spMkLst>
            <pc:docMk/>
            <pc:sldMk cId="4215759159" sldId="326"/>
            <ac:spMk id="7" creationId="{17BD6F0C-EC67-409B-9A3C-79A9B6B7CF35}"/>
          </ac:spMkLst>
        </pc:spChg>
        <pc:spChg chg="mod">
          <ac:chgData name="Matahari Nendya" userId="1a1e95a6-b11e-4262-838a-feaa42c98c3c" providerId="ADAL" clId="{9F1FB9F7-99E2-407A-8E02-33D699F99798}" dt="2022-04-15T14:47:20.184" v="641" actId="14100"/>
          <ac:spMkLst>
            <pc:docMk/>
            <pc:sldMk cId="4215759159" sldId="326"/>
            <ac:spMk id="8" creationId="{8DC2E086-BC97-4840-963F-9C17DB58DA2C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51:49.438" v="725" actId="1076"/>
        <pc:sldMkLst>
          <pc:docMk/>
          <pc:sldMk cId="2980124547" sldId="327"/>
        </pc:sldMkLst>
        <pc:spChg chg="mod ord">
          <ac:chgData name="Matahari Nendya" userId="1a1e95a6-b11e-4262-838a-feaa42c98c3c" providerId="ADAL" clId="{9F1FB9F7-99E2-407A-8E02-33D699F99798}" dt="2022-04-15T14:51:31.314" v="718" actId="700"/>
          <ac:spMkLst>
            <pc:docMk/>
            <pc:sldMk cId="2980124547" sldId="327"/>
            <ac:spMk id="2" creationId="{06289412-954A-42D9-BD85-1D785DC7D494}"/>
          </ac:spMkLst>
        </pc:spChg>
        <pc:spChg chg="add del mod ord">
          <ac:chgData name="Matahari Nendya" userId="1a1e95a6-b11e-4262-838a-feaa42c98c3c" providerId="ADAL" clId="{9F1FB9F7-99E2-407A-8E02-33D699F99798}" dt="2022-04-15T14:51:36.464" v="719" actId="478"/>
          <ac:spMkLst>
            <pc:docMk/>
            <pc:sldMk cId="2980124547" sldId="327"/>
            <ac:spMk id="3" creationId="{70EB9371-7483-429D-846E-C9D83F3F33A8}"/>
          </ac:spMkLst>
        </pc:spChg>
        <pc:spChg chg="mod">
          <ac:chgData name="Matahari Nendya" userId="1a1e95a6-b11e-4262-838a-feaa42c98c3c" providerId="ADAL" clId="{9F1FB9F7-99E2-407A-8E02-33D699F99798}" dt="2022-04-15T14:51:49.438" v="725" actId="1076"/>
          <ac:spMkLst>
            <pc:docMk/>
            <pc:sldMk cId="2980124547" sldId="327"/>
            <ac:spMk id="5" creationId="{A0546757-2881-4297-A723-A81C222646CD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58:07.516" v="845" actId="14100"/>
        <pc:sldMkLst>
          <pc:docMk/>
          <pc:sldMk cId="1283064807" sldId="328"/>
        </pc:sldMkLst>
        <pc:spChg chg="mod">
          <ac:chgData name="Matahari Nendya" userId="1a1e95a6-b11e-4262-838a-feaa42c98c3c" providerId="ADAL" clId="{9F1FB9F7-99E2-407A-8E02-33D699F99798}" dt="2022-04-15T14:58:03.022" v="844" actId="14100"/>
          <ac:spMkLst>
            <pc:docMk/>
            <pc:sldMk cId="1283064807" sldId="328"/>
            <ac:spMk id="2" creationId="{350E62E0-6221-4CDA-98D1-97293E823AD0}"/>
          </ac:spMkLst>
        </pc:spChg>
        <pc:spChg chg="mod">
          <ac:chgData name="Matahari Nendya" userId="1a1e95a6-b11e-4262-838a-feaa42c98c3c" providerId="ADAL" clId="{9F1FB9F7-99E2-407A-8E02-33D699F99798}" dt="2022-04-15T14:58:07.516" v="845" actId="14100"/>
          <ac:spMkLst>
            <pc:docMk/>
            <pc:sldMk cId="1283064807" sldId="328"/>
            <ac:spMk id="3" creationId="{E5970442-9F71-4F55-99E1-A44D5BC5D5ED}"/>
          </ac:spMkLst>
        </pc:spChg>
        <pc:spChg chg="add del mod ord">
          <ac:chgData name="Matahari Nendya" userId="1a1e95a6-b11e-4262-838a-feaa42c98c3c" providerId="ADAL" clId="{9F1FB9F7-99E2-407A-8E02-33D699F99798}" dt="2022-04-15T14:57:46.746" v="837" actId="478"/>
          <ac:spMkLst>
            <pc:docMk/>
            <pc:sldMk cId="1283064807" sldId="328"/>
            <ac:spMk id="4" creationId="{5F5D5CA4-E5B8-4C39-B441-4C9D6240C291}"/>
          </ac:spMkLst>
        </pc:spChg>
        <pc:spChg chg="mod ord">
          <ac:chgData name="Matahari Nendya" userId="1a1e95a6-b11e-4262-838a-feaa42c98c3c" providerId="ADAL" clId="{9F1FB9F7-99E2-407A-8E02-33D699F99798}" dt="2022-04-15T14:57:44.294" v="836" actId="700"/>
          <ac:spMkLst>
            <pc:docMk/>
            <pc:sldMk cId="1283064807" sldId="328"/>
            <ac:spMk id="5122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1:06.799" v="898" actId="1076"/>
        <pc:sldMkLst>
          <pc:docMk/>
          <pc:sldMk cId="2666668548" sldId="332"/>
        </pc:sldMkLst>
        <pc:spChg chg="add del mod ord">
          <ac:chgData name="Matahari Nendya" userId="1a1e95a6-b11e-4262-838a-feaa42c98c3c" providerId="ADAL" clId="{9F1FB9F7-99E2-407A-8E02-33D699F99798}" dt="2022-04-15T14:59:47.155" v="867" actId="478"/>
          <ac:spMkLst>
            <pc:docMk/>
            <pc:sldMk cId="2666668548" sldId="332"/>
            <ac:spMk id="2" creationId="{D127D461-394A-49BC-A86C-B78E80204F7F}"/>
          </ac:spMkLst>
        </pc:spChg>
        <pc:spChg chg="mod ord">
          <ac:chgData name="Matahari Nendya" userId="1a1e95a6-b11e-4262-838a-feaa42c98c3c" providerId="ADAL" clId="{9F1FB9F7-99E2-407A-8E02-33D699F99798}" dt="2022-04-15T14:59:44.735" v="866" actId="700"/>
          <ac:spMkLst>
            <pc:docMk/>
            <pc:sldMk cId="2666668548" sldId="332"/>
            <ac:spMk id="12290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5:01:06.799" v="898" actId="1076"/>
          <ac:picMkLst>
            <pc:docMk/>
            <pc:sldMk cId="2666668548" sldId="332"/>
            <ac:picMk id="6" creationId="{BB99F439-E7D5-4254-8FA5-C57069CBDB25}"/>
          </ac:picMkLst>
        </pc:picChg>
        <pc:picChg chg="mod">
          <ac:chgData name="Matahari Nendya" userId="1a1e95a6-b11e-4262-838a-feaa42c98c3c" providerId="ADAL" clId="{9F1FB9F7-99E2-407A-8E02-33D699F99798}" dt="2022-04-15T15:01:06.799" v="898" actId="1076"/>
          <ac:picMkLst>
            <pc:docMk/>
            <pc:sldMk cId="2666668548" sldId="332"/>
            <ac:picMk id="7" creationId="{9B073E2A-25F9-4F57-998C-613C59730EF2}"/>
          </ac:picMkLst>
        </pc:picChg>
        <pc:picChg chg="mod">
          <ac:chgData name="Matahari Nendya" userId="1a1e95a6-b11e-4262-838a-feaa42c98c3c" providerId="ADAL" clId="{9F1FB9F7-99E2-407A-8E02-33D699F99798}" dt="2022-04-15T15:01:02.318" v="897" actId="1076"/>
          <ac:picMkLst>
            <pc:docMk/>
            <pc:sldMk cId="2666668548" sldId="332"/>
            <ac:picMk id="12292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5:00:45.278" v="890" actId="1076"/>
          <ac:picMkLst>
            <pc:docMk/>
            <pc:sldMk cId="2666668548" sldId="332"/>
            <ac:picMk id="12293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5:01:20.327" v="904" actId="27636"/>
        <pc:sldMkLst>
          <pc:docMk/>
          <pc:sldMk cId="1013816746" sldId="335"/>
        </pc:sldMkLst>
        <pc:spChg chg="mod ord">
          <ac:chgData name="Matahari Nendya" userId="1a1e95a6-b11e-4262-838a-feaa42c98c3c" providerId="ADAL" clId="{9F1FB9F7-99E2-407A-8E02-33D699F99798}" dt="2022-04-15T15:01:10.567" v="899" actId="700"/>
          <ac:spMkLst>
            <pc:docMk/>
            <pc:sldMk cId="1013816746" sldId="33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01:20.327" v="904" actId="27636"/>
          <ac:spMkLst>
            <pc:docMk/>
            <pc:sldMk cId="1013816746" sldId="335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2:00.765" v="917" actId="207"/>
        <pc:sldMkLst>
          <pc:docMk/>
          <pc:sldMk cId="19076590" sldId="336"/>
        </pc:sldMkLst>
        <pc:spChg chg="add del mod ord">
          <ac:chgData name="Matahari Nendya" userId="1a1e95a6-b11e-4262-838a-feaa42c98c3c" providerId="ADAL" clId="{9F1FB9F7-99E2-407A-8E02-33D699F99798}" dt="2022-04-15T15:01:32.080" v="907" actId="478"/>
          <ac:spMkLst>
            <pc:docMk/>
            <pc:sldMk cId="19076590" sldId="336"/>
            <ac:spMk id="2" creationId="{E26C39D2-32EA-4CF1-97C2-BBAD16B64E4D}"/>
          </ac:spMkLst>
        </pc:spChg>
        <pc:spChg chg="add del mod ord">
          <ac:chgData name="Matahari Nendya" userId="1a1e95a6-b11e-4262-838a-feaa42c98c3c" providerId="ADAL" clId="{9F1FB9F7-99E2-407A-8E02-33D699F99798}" dt="2022-04-15T15:01:29.165" v="906" actId="478"/>
          <ac:spMkLst>
            <pc:docMk/>
            <pc:sldMk cId="19076590" sldId="336"/>
            <ac:spMk id="3" creationId="{16B45626-6581-4B28-B881-2D9BD406C890}"/>
          </ac:spMkLst>
        </pc:spChg>
        <pc:spChg chg="mod">
          <ac:chgData name="Matahari Nendya" userId="1a1e95a6-b11e-4262-838a-feaa42c98c3c" providerId="ADAL" clId="{9F1FB9F7-99E2-407A-8E02-33D699F99798}" dt="2022-04-15T15:02:00.765" v="917" actId="207"/>
          <ac:spMkLst>
            <pc:docMk/>
            <pc:sldMk cId="19076590" sldId="336"/>
            <ac:spMk id="8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5T15:01:55.910" v="915" actId="14100"/>
          <ac:grpSpMkLst>
            <pc:docMk/>
            <pc:sldMk cId="19076590" sldId="336"/>
            <ac:grpSpMk id="21" creationId="{00000000-0000-0000-0000-000000000000}"/>
          </ac:grpSpMkLst>
        </pc:grpChg>
        <pc:picChg chg="mod">
          <ac:chgData name="Matahari Nendya" userId="1a1e95a6-b11e-4262-838a-feaa42c98c3c" providerId="ADAL" clId="{9F1FB9F7-99E2-407A-8E02-33D699F99798}" dt="2022-04-15T15:01:40.959" v="911" actId="14100"/>
          <ac:picMkLst>
            <pc:docMk/>
            <pc:sldMk cId="19076590" sldId="336"/>
            <ac:picMk id="5" creationId="{00000000-0000-0000-0000-000000000000}"/>
          </ac:picMkLst>
        </pc:picChg>
        <pc:cxnChg chg="mod">
          <ac:chgData name="Matahari Nendya" userId="1a1e95a6-b11e-4262-838a-feaa42c98c3c" providerId="ADAL" clId="{9F1FB9F7-99E2-407A-8E02-33D699F99798}" dt="2022-04-15T15:01:59.647" v="916" actId="2711"/>
          <ac:cxnSpMkLst>
            <pc:docMk/>
            <pc:sldMk cId="19076590" sldId="336"/>
            <ac:cxnSpMk id="7" creationId="{00000000-0000-0000-0000-000000000000}"/>
          </ac:cxnSpMkLst>
        </pc:cxnChg>
      </pc:sldChg>
      <pc:sldChg chg="modSp add mod modClrScheme chgLayout">
        <pc:chgData name="Matahari Nendya" userId="1a1e95a6-b11e-4262-838a-feaa42c98c3c" providerId="ADAL" clId="{9F1FB9F7-99E2-407A-8E02-33D699F99798}" dt="2022-04-15T15:02:12.037" v="923" actId="27636"/>
        <pc:sldMkLst>
          <pc:docMk/>
          <pc:sldMk cId="100539586" sldId="337"/>
        </pc:sldMkLst>
        <pc:spChg chg="mod ord">
          <ac:chgData name="Matahari Nendya" userId="1a1e95a6-b11e-4262-838a-feaa42c98c3c" providerId="ADAL" clId="{9F1FB9F7-99E2-407A-8E02-33D699F99798}" dt="2022-04-15T15:02:05.698" v="918" actId="700"/>
          <ac:spMkLst>
            <pc:docMk/>
            <pc:sldMk cId="100539586" sldId="337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02:12.037" v="923" actId="27636"/>
          <ac:spMkLst>
            <pc:docMk/>
            <pc:sldMk cId="100539586" sldId="337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2:48.057" v="933" actId="1076"/>
        <pc:sldMkLst>
          <pc:docMk/>
          <pc:sldMk cId="3029916725" sldId="338"/>
        </pc:sldMkLst>
        <pc:spChg chg="add del mod ord">
          <ac:chgData name="Matahari Nendya" userId="1a1e95a6-b11e-4262-838a-feaa42c98c3c" providerId="ADAL" clId="{9F1FB9F7-99E2-407A-8E02-33D699F99798}" dt="2022-04-15T15:02:19.291" v="926" actId="478"/>
          <ac:spMkLst>
            <pc:docMk/>
            <pc:sldMk cId="3029916725" sldId="338"/>
            <ac:spMk id="2" creationId="{4F225FDE-3AE4-40BF-A271-E8BFD2D7646B}"/>
          </ac:spMkLst>
        </pc:spChg>
        <pc:spChg chg="mod ord">
          <ac:chgData name="Matahari Nendya" userId="1a1e95a6-b11e-4262-838a-feaa42c98c3c" providerId="ADAL" clId="{9F1FB9F7-99E2-407A-8E02-33D699F99798}" dt="2022-04-15T15:02:16.859" v="925" actId="27636"/>
          <ac:spMkLst>
            <pc:docMk/>
            <pc:sldMk cId="3029916725" sldId="338"/>
            <ac:spMk id="16386" creationId="{00000000-0000-0000-0000-000000000000}"/>
          </ac:spMkLst>
        </pc:spChg>
        <pc:grpChg chg="add mod">
          <ac:chgData name="Matahari Nendya" userId="1a1e95a6-b11e-4262-838a-feaa42c98c3c" providerId="ADAL" clId="{9F1FB9F7-99E2-407A-8E02-33D699F99798}" dt="2022-04-15T15:02:48.057" v="933" actId="1076"/>
          <ac:grpSpMkLst>
            <pc:docMk/>
            <pc:sldMk cId="3029916725" sldId="338"/>
            <ac:grpSpMk id="3" creationId="{5A0120EE-5569-4ADC-8E71-B7964B57567D}"/>
          </ac:grpSpMkLst>
        </pc:grpChg>
        <pc:picChg chg="mod">
          <ac:chgData name="Matahari Nendya" userId="1a1e95a6-b11e-4262-838a-feaa42c98c3c" providerId="ADAL" clId="{9F1FB9F7-99E2-407A-8E02-33D699F99798}" dt="2022-04-15T15:02:48.057" v="933" actId="1076"/>
          <ac:picMkLst>
            <pc:docMk/>
            <pc:sldMk cId="3029916725" sldId="338"/>
            <ac:picMk id="5" creationId="{3173D92B-D122-4B62-9246-7020270522F6}"/>
          </ac:picMkLst>
        </pc:picChg>
        <pc:picChg chg="mod">
          <ac:chgData name="Matahari Nendya" userId="1a1e95a6-b11e-4262-838a-feaa42c98c3c" providerId="ADAL" clId="{9F1FB9F7-99E2-407A-8E02-33D699F99798}" dt="2022-04-15T15:02:48.057" v="933" actId="1076"/>
          <ac:picMkLst>
            <pc:docMk/>
            <pc:sldMk cId="3029916725" sldId="338"/>
            <ac:picMk id="16387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5:02:48.057" v="933" actId="1076"/>
          <ac:picMkLst>
            <pc:docMk/>
            <pc:sldMk cId="3029916725" sldId="338"/>
            <ac:picMk id="16388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5:04:05.145" v="945" actId="207"/>
        <pc:sldMkLst>
          <pc:docMk/>
          <pc:sldMk cId="2578162251" sldId="340"/>
        </pc:sldMkLst>
        <pc:spChg chg="mod ord">
          <ac:chgData name="Matahari Nendya" userId="1a1e95a6-b11e-4262-838a-feaa42c98c3c" providerId="ADAL" clId="{9F1FB9F7-99E2-407A-8E02-33D699F99798}" dt="2022-04-15T15:03:03.539" v="934" actId="700"/>
          <ac:spMkLst>
            <pc:docMk/>
            <pc:sldMk cId="2578162251" sldId="340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5:03:06.247" v="935" actId="478"/>
          <ac:spMkLst>
            <pc:docMk/>
            <pc:sldMk cId="2578162251" sldId="340"/>
            <ac:spMk id="3" creationId="{98C6282C-D57F-47D3-9C49-4FA98868D58B}"/>
          </ac:spMkLst>
        </pc:spChg>
        <pc:spChg chg="mod">
          <ac:chgData name="Matahari Nendya" userId="1a1e95a6-b11e-4262-838a-feaa42c98c3c" providerId="ADAL" clId="{9F1FB9F7-99E2-407A-8E02-33D699F99798}" dt="2022-04-15T15:04:05.145" v="945" actId="207"/>
          <ac:spMkLst>
            <pc:docMk/>
            <pc:sldMk cId="2578162251" sldId="340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3:27.594" v="939" actId="1076"/>
          <ac:spMkLst>
            <pc:docMk/>
            <pc:sldMk cId="2578162251" sldId="340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3:48.406" v="944" actId="14100"/>
          <ac:spMkLst>
            <pc:docMk/>
            <pc:sldMk cId="2578162251" sldId="340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3:38.419" v="940" actId="1076"/>
          <ac:spMkLst>
            <pc:docMk/>
            <pc:sldMk cId="2578162251" sldId="340"/>
            <ac:spMk id="8" creationId="{00000000-0000-0000-0000-000000000000}"/>
          </ac:spMkLst>
        </pc:spChg>
        <pc:cxnChg chg="mod">
          <ac:chgData name="Matahari Nendya" userId="1a1e95a6-b11e-4262-838a-feaa42c98c3c" providerId="ADAL" clId="{9F1FB9F7-99E2-407A-8E02-33D699F99798}" dt="2022-04-15T15:03:27.594" v="939" actId="1076"/>
          <ac:cxnSpMkLst>
            <pc:docMk/>
            <pc:sldMk cId="2578162251" sldId="340"/>
            <ac:cxnSpMk id="10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5T15:03:27.594" v="939" actId="1076"/>
          <ac:cxnSpMkLst>
            <pc:docMk/>
            <pc:sldMk cId="2578162251" sldId="340"/>
            <ac:cxnSpMk id="11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5:04:22.914" v="951" actId="14100"/>
        <pc:sldMkLst>
          <pc:docMk/>
          <pc:sldMk cId="433680183" sldId="341"/>
        </pc:sldMkLst>
        <pc:spChg chg="add del mod ord">
          <ac:chgData name="Matahari Nendya" userId="1a1e95a6-b11e-4262-838a-feaa42c98c3c" providerId="ADAL" clId="{9F1FB9F7-99E2-407A-8E02-33D699F99798}" dt="2022-04-15T15:04:15.634" v="948" actId="478"/>
          <ac:spMkLst>
            <pc:docMk/>
            <pc:sldMk cId="433680183" sldId="341"/>
            <ac:spMk id="2" creationId="{4665326E-DC55-471A-8DE7-4460D41E29A0}"/>
          </ac:spMkLst>
        </pc:spChg>
        <pc:spChg chg="add del mod ord">
          <ac:chgData name="Matahari Nendya" userId="1a1e95a6-b11e-4262-838a-feaa42c98c3c" providerId="ADAL" clId="{9F1FB9F7-99E2-407A-8E02-33D699F99798}" dt="2022-04-15T15:04:12.480" v="947" actId="478"/>
          <ac:spMkLst>
            <pc:docMk/>
            <pc:sldMk cId="433680183" sldId="341"/>
            <ac:spMk id="3" creationId="{DBD3BF71-D126-4C3F-864C-19FE1E1EAF15}"/>
          </ac:spMkLst>
        </pc:spChg>
        <pc:picChg chg="mod">
          <ac:chgData name="Matahari Nendya" userId="1a1e95a6-b11e-4262-838a-feaa42c98c3c" providerId="ADAL" clId="{9F1FB9F7-99E2-407A-8E02-33D699F99798}" dt="2022-04-15T15:04:18.810" v="949" actId="14100"/>
          <ac:picMkLst>
            <pc:docMk/>
            <pc:sldMk cId="433680183" sldId="341"/>
            <ac:picMk id="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5:04:22.914" v="951" actId="14100"/>
          <ac:picMkLst>
            <pc:docMk/>
            <pc:sldMk cId="433680183" sldId="341"/>
            <ac:picMk id="6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5:05:26.755" v="978" actId="14100"/>
        <pc:sldMkLst>
          <pc:docMk/>
          <pc:sldMk cId="1549630597" sldId="342"/>
        </pc:sldMkLst>
        <pc:spChg chg="add del mod ord">
          <ac:chgData name="Matahari Nendya" userId="1a1e95a6-b11e-4262-838a-feaa42c98c3c" providerId="ADAL" clId="{9F1FB9F7-99E2-407A-8E02-33D699F99798}" dt="2022-04-15T15:04:56.394" v="967" actId="478"/>
          <ac:spMkLst>
            <pc:docMk/>
            <pc:sldMk cId="1549630597" sldId="342"/>
            <ac:spMk id="2" creationId="{354001C3-4983-4427-BEF0-14B378879906}"/>
          </ac:spMkLst>
        </pc:spChg>
        <pc:spChg chg="add del mod ord">
          <ac:chgData name="Matahari Nendya" userId="1a1e95a6-b11e-4262-838a-feaa42c98c3c" providerId="ADAL" clId="{9F1FB9F7-99E2-407A-8E02-33D699F99798}" dt="2022-04-15T15:04:57.524" v="968" actId="478"/>
          <ac:spMkLst>
            <pc:docMk/>
            <pc:sldMk cId="1549630597" sldId="342"/>
            <ac:spMk id="3" creationId="{DA89E4AB-45B0-4F1C-A303-0863DD2818D7}"/>
          </ac:spMkLst>
        </pc:spChg>
        <pc:spChg chg="mod">
          <ac:chgData name="Matahari Nendya" userId="1a1e95a6-b11e-4262-838a-feaa42c98c3c" providerId="ADAL" clId="{9F1FB9F7-99E2-407A-8E02-33D699F99798}" dt="2022-04-15T15:05:26.755" v="978" actId="14100"/>
          <ac:spMkLst>
            <pc:docMk/>
            <pc:sldMk cId="1549630597" sldId="342"/>
            <ac:spMk id="8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5T15:05:12.174" v="974" actId="14100"/>
          <ac:grpSpMkLst>
            <pc:docMk/>
            <pc:sldMk cId="1549630597" sldId="342"/>
            <ac:grpSpMk id="11" creationId="{00000000-0000-0000-0000-000000000000}"/>
          </ac:grpSpMkLst>
        </pc:grpChg>
        <pc:picChg chg="mod">
          <ac:chgData name="Matahari Nendya" userId="1a1e95a6-b11e-4262-838a-feaa42c98c3c" providerId="ADAL" clId="{9F1FB9F7-99E2-407A-8E02-33D699F99798}" dt="2022-04-15T15:05:01.723" v="970" actId="14100"/>
          <ac:picMkLst>
            <pc:docMk/>
            <pc:sldMk cId="1549630597" sldId="342"/>
            <ac:picMk id="5" creationId="{00000000-0000-0000-0000-000000000000}"/>
          </ac:picMkLst>
        </pc:picChg>
        <pc:cxnChg chg="mod">
          <ac:chgData name="Matahari Nendya" userId="1a1e95a6-b11e-4262-838a-feaa42c98c3c" providerId="ADAL" clId="{9F1FB9F7-99E2-407A-8E02-33D699F99798}" dt="2022-04-15T15:05:26.755" v="978" actId="14100"/>
          <ac:cxnSpMkLst>
            <pc:docMk/>
            <pc:sldMk cId="1549630597" sldId="342"/>
            <ac:cxnSpMk id="7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5:06:07.684" v="985" actId="207"/>
        <pc:sldMkLst>
          <pc:docMk/>
          <pc:sldMk cId="1988041885" sldId="343"/>
        </pc:sldMkLst>
        <pc:spChg chg="mod ord">
          <ac:chgData name="Matahari Nendya" userId="1a1e95a6-b11e-4262-838a-feaa42c98c3c" providerId="ADAL" clId="{9F1FB9F7-99E2-407A-8E02-33D699F99798}" dt="2022-04-15T15:05:48.325" v="980" actId="700"/>
          <ac:spMkLst>
            <pc:docMk/>
            <pc:sldMk cId="1988041885" sldId="343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5:05:50.614" v="981" actId="478"/>
          <ac:spMkLst>
            <pc:docMk/>
            <pc:sldMk cId="1988041885" sldId="343"/>
            <ac:spMk id="3" creationId="{0685FFF9-0E43-4084-8CB7-05054921822F}"/>
          </ac:spMkLst>
        </pc:spChg>
        <pc:spChg chg="mod">
          <ac:chgData name="Matahari Nendya" userId="1a1e95a6-b11e-4262-838a-feaa42c98c3c" providerId="ADAL" clId="{9F1FB9F7-99E2-407A-8E02-33D699F99798}" dt="2022-04-15T15:06:07.684" v="985" actId="207"/>
          <ac:spMkLst>
            <pc:docMk/>
            <pc:sldMk cId="1988041885" sldId="343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6:04.026" v="984" actId="1076"/>
          <ac:spMkLst>
            <pc:docMk/>
            <pc:sldMk cId="1988041885" sldId="343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5:58.856" v="982" actId="2711"/>
          <ac:spMkLst>
            <pc:docMk/>
            <pc:sldMk cId="1988041885" sldId="343"/>
            <ac:spMk id="8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6:52.284" v="1003" actId="478"/>
        <pc:sldMkLst>
          <pc:docMk/>
          <pc:sldMk cId="3647163926" sldId="344"/>
        </pc:sldMkLst>
        <pc:spChg chg="add del mod ord">
          <ac:chgData name="Matahari Nendya" userId="1a1e95a6-b11e-4262-838a-feaa42c98c3c" providerId="ADAL" clId="{9F1FB9F7-99E2-407A-8E02-33D699F99798}" dt="2022-04-15T15:06:50.998" v="1002" actId="478"/>
          <ac:spMkLst>
            <pc:docMk/>
            <pc:sldMk cId="3647163926" sldId="344"/>
            <ac:spMk id="2" creationId="{B11983FF-0504-4FF6-8707-1D65535D730E}"/>
          </ac:spMkLst>
        </pc:spChg>
        <pc:spChg chg="add del mod ord">
          <ac:chgData name="Matahari Nendya" userId="1a1e95a6-b11e-4262-838a-feaa42c98c3c" providerId="ADAL" clId="{9F1FB9F7-99E2-407A-8E02-33D699F99798}" dt="2022-04-15T15:06:52.284" v="1003" actId="478"/>
          <ac:spMkLst>
            <pc:docMk/>
            <pc:sldMk cId="3647163926" sldId="344"/>
            <ac:spMk id="3" creationId="{5BF8DA69-CC5C-4070-B9AF-CFF2ED00A23C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8T02:04:19.736" v="1139" actId="207"/>
        <pc:sldMkLst>
          <pc:docMk/>
          <pc:sldMk cId="2827609488" sldId="345"/>
        </pc:sldMkLst>
        <pc:spChg chg="mod ord">
          <ac:chgData name="Matahari Nendya" userId="1a1e95a6-b11e-4262-838a-feaa42c98c3c" providerId="ADAL" clId="{9F1FB9F7-99E2-407A-8E02-33D699F99798}" dt="2022-04-15T15:06:58.296" v="1004" actId="700"/>
          <ac:spMkLst>
            <pc:docMk/>
            <pc:sldMk cId="2827609488" sldId="345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5:07:00.644" v="1005" actId="478"/>
          <ac:spMkLst>
            <pc:docMk/>
            <pc:sldMk cId="2827609488" sldId="345"/>
            <ac:spMk id="3" creationId="{32DF7C9A-7A82-4D11-82D3-1B73C79DAE6C}"/>
          </ac:spMkLst>
        </pc:spChg>
        <pc:spChg chg="mod">
          <ac:chgData name="Matahari Nendya" userId="1a1e95a6-b11e-4262-838a-feaa42c98c3c" providerId="ADAL" clId="{9F1FB9F7-99E2-407A-8E02-33D699F99798}" dt="2022-04-18T02:04:19.736" v="1139" actId="207"/>
          <ac:spMkLst>
            <pc:docMk/>
            <pc:sldMk cId="2827609488" sldId="345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7:16.562" v="1008" actId="1076"/>
          <ac:spMkLst>
            <pc:docMk/>
            <pc:sldMk cId="2827609488" sldId="345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7:16.562" v="1008" actId="1076"/>
          <ac:spMkLst>
            <pc:docMk/>
            <pc:sldMk cId="2827609488" sldId="345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7:16.562" v="1008" actId="1076"/>
          <ac:spMkLst>
            <pc:docMk/>
            <pc:sldMk cId="2827609488" sldId="345"/>
            <ac:spMk id="8" creationId="{00000000-0000-0000-0000-000000000000}"/>
          </ac:spMkLst>
        </pc:spChg>
        <pc:cxnChg chg="mod">
          <ac:chgData name="Matahari Nendya" userId="1a1e95a6-b11e-4262-838a-feaa42c98c3c" providerId="ADAL" clId="{9F1FB9F7-99E2-407A-8E02-33D699F99798}" dt="2022-04-15T15:07:16.562" v="1008" actId="1076"/>
          <ac:cxnSpMkLst>
            <pc:docMk/>
            <pc:sldMk cId="2827609488" sldId="345"/>
            <ac:cxnSpMk id="10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5T15:07:16.562" v="1008" actId="1076"/>
          <ac:cxnSpMkLst>
            <pc:docMk/>
            <pc:sldMk cId="2827609488" sldId="345"/>
            <ac:cxnSpMk id="11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5:07:43.344" v="1018" actId="1076"/>
        <pc:sldMkLst>
          <pc:docMk/>
          <pc:sldMk cId="413708946" sldId="346"/>
        </pc:sldMkLst>
        <pc:spChg chg="add del mod ord">
          <ac:chgData name="Matahari Nendya" userId="1a1e95a6-b11e-4262-838a-feaa42c98c3c" providerId="ADAL" clId="{9F1FB9F7-99E2-407A-8E02-33D699F99798}" dt="2022-04-15T15:07:33.436" v="1012" actId="478"/>
          <ac:spMkLst>
            <pc:docMk/>
            <pc:sldMk cId="413708946" sldId="346"/>
            <ac:spMk id="2" creationId="{D05EFC13-5CEE-4A7D-AB74-D58662B8CF6D}"/>
          </ac:spMkLst>
        </pc:spChg>
        <pc:spChg chg="add del mod ord">
          <ac:chgData name="Matahari Nendya" userId="1a1e95a6-b11e-4262-838a-feaa42c98c3c" providerId="ADAL" clId="{9F1FB9F7-99E2-407A-8E02-33D699F99798}" dt="2022-04-15T15:07:30.790" v="1011" actId="478"/>
          <ac:spMkLst>
            <pc:docMk/>
            <pc:sldMk cId="413708946" sldId="346"/>
            <ac:spMk id="3" creationId="{5541D23E-107C-4D99-9825-5CE1118456FF}"/>
          </ac:spMkLst>
        </pc:spChg>
        <pc:picChg chg="mod">
          <ac:chgData name="Matahari Nendya" userId="1a1e95a6-b11e-4262-838a-feaa42c98c3c" providerId="ADAL" clId="{9F1FB9F7-99E2-407A-8E02-33D699F99798}" dt="2022-04-15T15:07:43.344" v="1018" actId="1076"/>
          <ac:picMkLst>
            <pc:docMk/>
            <pc:sldMk cId="413708946" sldId="346"/>
            <ac:picMk id="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5:07:42.222" v="1017" actId="1076"/>
          <ac:picMkLst>
            <pc:docMk/>
            <pc:sldMk cId="413708946" sldId="346"/>
            <ac:picMk id="6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5:08:09.565" v="1028" actId="14100"/>
        <pc:sldMkLst>
          <pc:docMk/>
          <pc:sldMk cId="2941770017" sldId="347"/>
        </pc:sldMkLst>
        <pc:spChg chg="add del mod ord">
          <ac:chgData name="Matahari Nendya" userId="1a1e95a6-b11e-4262-838a-feaa42c98c3c" providerId="ADAL" clId="{9F1FB9F7-99E2-407A-8E02-33D699F99798}" dt="2022-04-15T15:08:03.191" v="1025" actId="478"/>
          <ac:spMkLst>
            <pc:docMk/>
            <pc:sldMk cId="2941770017" sldId="347"/>
            <ac:spMk id="2" creationId="{5A9D7114-8C32-42B2-8FA7-439A30B30B59}"/>
          </ac:spMkLst>
        </pc:spChg>
        <pc:spChg chg="add del mod ord">
          <ac:chgData name="Matahari Nendya" userId="1a1e95a6-b11e-4262-838a-feaa42c98c3c" providerId="ADAL" clId="{9F1FB9F7-99E2-407A-8E02-33D699F99798}" dt="2022-04-15T15:08:05.415" v="1026" actId="478"/>
          <ac:spMkLst>
            <pc:docMk/>
            <pc:sldMk cId="2941770017" sldId="347"/>
            <ac:spMk id="3" creationId="{A701C4A2-7B0C-4D9F-B73D-B3E82481179A}"/>
          </ac:spMkLst>
        </pc:spChg>
        <pc:picChg chg="mod">
          <ac:chgData name="Matahari Nendya" userId="1a1e95a6-b11e-4262-838a-feaa42c98c3c" providerId="ADAL" clId="{9F1FB9F7-99E2-407A-8E02-33D699F99798}" dt="2022-04-15T15:08:09.565" v="1028" actId="14100"/>
          <ac:picMkLst>
            <pc:docMk/>
            <pc:sldMk cId="2941770017" sldId="347"/>
            <ac:picMk id="6" creationId="{00000000-0000-0000-0000-000000000000}"/>
          </ac:picMkLst>
        </pc:picChg>
      </pc:sldChg>
      <pc:sldChg chg="addSp delSp modSp add mod modTransition modClrScheme chgLayout">
        <pc:chgData name="Matahari Nendya" userId="1a1e95a6-b11e-4262-838a-feaa42c98c3c" providerId="ADAL" clId="{9F1FB9F7-99E2-407A-8E02-33D699F99798}" dt="2022-04-15T15:10:07.985" v="1065" actId="1076"/>
        <pc:sldMkLst>
          <pc:docMk/>
          <pc:sldMk cId="3926687523" sldId="348"/>
        </pc:sldMkLst>
        <pc:spChg chg="add del mod ord">
          <ac:chgData name="Matahari Nendya" userId="1a1e95a6-b11e-4262-838a-feaa42c98c3c" providerId="ADAL" clId="{9F1FB9F7-99E2-407A-8E02-33D699F99798}" dt="2022-04-15T15:09:59.414" v="1061" actId="26606"/>
          <ac:spMkLst>
            <pc:docMk/>
            <pc:sldMk cId="3926687523" sldId="348"/>
            <ac:spMk id="2" creationId="{0A03CFB7-696F-4D72-95A0-35E1D9CF776F}"/>
          </ac:spMkLst>
        </pc:spChg>
        <pc:spChg chg="add del mod ord">
          <ac:chgData name="Matahari Nendya" userId="1a1e95a6-b11e-4262-838a-feaa42c98c3c" providerId="ADAL" clId="{9F1FB9F7-99E2-407A-8E02-33D699F99798}" dt="2022-04-15T15:09:59.414" v="1061" actId="26606"/>
          <ac:spMkLst>
            <pc:docMk/>
            <pc:sldMk cId="3926687523" sldId="348"/>
            <ac:spMk id="3" creationId="{6BD194F0-0CCC-4FA3-8138-C411E1CC7DB1}"/>
          </ac:spMkLst>
        </pc:spChg>
        <pc:spChg chg="add del mod">
          <ac:chgData name="Matahari Nendya" userId="1a1e95a6-b11e-4262-838a-feaa42c98c3c" providerId="ADAL" clId="{9F1FB9F7-99E2-407A-8E02-33D699F99798}" dt="2022-04-15T15:09:59.409" v="1060" actId="26606"/>
          <ac:spMkLst>
            <pc:docMk/>
            <pc:sldMk cId="3926687523" sldId="348"/>
            <ac:spMk id="10" creationId="{F3AEE1B6-064C-C19C-4001-5BF0C6CF8A19}"/>
          </ac:spMkLst>
        </pc:spChg>
        <pc:spChg chg="add del mod">
          <ac:chgData name="Matahari Nendya" userId="1a1e95a6-b11e-4262-838a-feaa42c98c3c" providerId="ADAL" clId="{9F1FB9F7-99E2-407A-8E02-33D699F99798}" dt="2022-04-15T15:10:02.234" v="1062" actId="478"/>
          <ac:spMkLst>
            <pc:docMk/>
            <pc:sldMk cId="3926687523" sldId="348"/>
            <ac:spMk id="12" creationId="{BE175F11-F69D-9007-A769-68478A124E53}"/>
          </ac:spMkLst>
        </pc:spChg>
        <pc:picChg chg="mod">
          <ac:chgData name="Matahari Nendya" userId="1a1e95a6-b11e-4262-838a-feaa42c98c3c" providerId="ADAL" clId="{9F1FB9F7-99E2-407A-8E02-33D699F99798}" dt="2022-04-15T15:10:07.985" v="1065" actId="1076"/>
          <ac:picMkLst>
            <pc:docMk/>
            <pc:sldMk cId="3926687523" sldId="348"/>
            <ac:picMk id="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5:12:05.863" v="1096" actId="1035"/>
        <pc:sldMkLst>
          <pc:docMk/>
          <pc:sldMk cId="2953402846" sldId="349"/>
        </pc:sldMkLst>
        <pc:spChg chg="mod">
          <ac:chgData name="Matahari Nendya" userId="1a1e95a6-b11e-4262-838a-feaa42c98c3c" providerId="ADAL" clId="{9F1FB9F7-99E2-407A-8E02-33D699F99798}" dt="2022-04-15T15:11:27.632" v="1086" actId="1076"/>
          <ac:spMkLst>
            <pc:docMk/>
            <pc:sldMk cId="2953402846" sldId="349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5:10:53.395" v="1082" actId="478"/>
          <ac:spMkLst>
            <pc:docMk/>
            <pc:sldMk cId="2953402846" sldId="349"/>
            <ac:spMk id="3" creationId="{A212F832-4430-4060-A8BF-8D937DCDAE01}"/>
          </ac:spMkLst>
        </pc:spChg>
        <pc:spChg chg="mod">
          <ac:chgData name="Matahari Nendya" userId="1a1e95a6-b11e-4262-838a-feaa42c98c3c" providerId="ADAL" clId="{9F1FB9F7-99E2-407A-8E02-33D699F99798}" dt="2022-04-15T15:11:31.030" v="1087" actId="1076"/>
          <ac:spMkLst>
            <pc:docMk/>
            <pc:sldMk cId="2953402846" sldId="349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11:37.034" v="1088" actId="1076"/>
          <ac:spMkLst>
            <pc:docMk/>
            <pc:sldMk cId="2953402846" sldId="349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11:43.277" v="1089" actId="1076"/>
          <ac:spMkLst>
            <pc:docMk/>
            <pc:sldMk cId="2953402846" sldId="349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11:49.369" v="1092" actId="1076"/>
          <ac:spMkLst>
            <pc:docMk/>
            <pc:sldMk cId="2953402846" sldId="349"/>
            <ac:spMk id="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11:53.410" v="1093" actId="1076"/>
          <ac:spMkLst>
            <pc:docMk/>
            <pc:sldMk cId="2953402846" sldId="349"/>
            <ac:spMk id="9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0:48.616" v="1081" actId="700"/>
          <ac:spMkLst>
            <pc:docMk/>
            <pc:sldMk cId="2953402846" sldId="349"/>
            <ac:spMk id="36866" creationId="{00000000-0000-0000-0000-000000000000}"/>
          </ac:spMkLst>
        </pc:spChg>
        <pc:picChg chg="mod ord">
          <ac:chgData name="Matahari Nendya" userId="1a1e95a6-b11e-4262-838a-feaa42c98c3c" providerId="ADAL" clId="{9F1FB9F7-99E2-407A-8E02-33D699F99798}" dt="2022-04-15T15:12:05.863" v="1096" actId="1035"/>
          <ac:picMkLst>
            <pc:docMk/>
            <pc:sldMk cId="2953402846" sldId="349"/>
            <ac:picMk id="36867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5:12:21.486" v="1101" actId="2710"/>
        <pc:sldMkLst>
          <pc:docMk/>
          <pc:sldMk cId="2513398291" sldId="350"/>
        </pc:sldMkLst>
        <pc:spChg chg="mod ord">
          <ac:chgData name="Matahari Nendya" userId="1a1e95a6-b11e-4262-838a-feaa42c98c3c" providerId="ADAL" clId="{9F1FB9F7-99E2-407A-8E02-33D699F99798}" dt="2022-04-15T15:12:11.218" v="1097" actId="700"/>
          <ac:spMkLst>
            <pc:docMk/>
            <pc:sldMk cId="2513398291" sldId="35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2:21.486" v="1101" actId="2710"/>
          <ac:spMkLst>
            <pc:docMk/>
            <pc:sldMk cId="2513398291" sldId="350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2:32.123" v="1106" actId="403"/>
        <pc:sldMkLst>
          <pc:docMk/>
          <pc:sldMk cId="3519798736" sldId="351"/>
        </pc:sldMkLst>
        <pc:spChg chg="mod ord">
          <ac:chgData name="Matahari Nendya" userId="1a1e95a6-b11e-4262-838a-feaa42c98c3c" providerId="ADAL" clId="{9F1FB9F7-99E2-407A-8E02-33D699F99798}" dt="2022-04-15T15:12:25.263" v="1102" actId="700"/>
          <ac:spMkLst>
            <pc:docMk/>
            <pc:sldMk cId="3519798736" sldId="351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2:32.123" v="1106" actId="403"/>
          <ac:spMkLst>
            <pc:docMk/>
            <pc:sldMk cId="3519798736" sldId="351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2:43.734" v="1111" actId="403"/>
        <pc:sldMkLst>
          <pc:docMk/>
          <pc:sldMk cId="1397521283" sldId="352"/>
        </pc:sldMkLst>
        <pc:spChg chg="mod ord">
          <ac:chgData name="Matahari Nendya" userId="1a1e95a6-b11e-4262-838a-feaa42c98c3c" providerId="ADAL" clId="{9F1FB9F7-99E2-407A-8E02-33D699F99798}" dt="2022-04-15T15:12:35.744" v="1107" actId="700"/>
          <ac:spMkLst>
            <pc:docMk/>
            <pc:sldMk cId="1397521283" sldId="352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2:43.734" v="1111" actId="403"/>
          <ac:spMkLst>
            <pc:docMk/>
            <pc:sldMk cId="1397521283" sldId="352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2:52.693" v="1115" actId="403"/>
        <pc:sldMkLst>
          <pc:docMk/>
          <pc:sldMk cId="2749020063" sldId="353"/>
        </pc:sldMkLst>
        <pc:spChg chg="mod ord">
          <ac:chgData name="Matahari Nendya" userId="1a1e95a6-b11e-4262-838a-feaa42c98c3c" providerId="ADAL" clId="{9F1FB9F7-99E2-407A-8E02-33D699F99798}" dt="2022-04-15T15:12:47.475" v="1112" actId="700"/>
          <ac:spMkLst>
            <pc:docMk/>
            <pc:sldMk cId="2749020063" sldId="353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2:52.693" v="1115" actId="403"/>
          <ac:spMkLst>
            <pc:docMk/>
            <pc:sldMk cId="2749020063" sldId="353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57:39.303" v="835" actId="2710"/>
        <pc:sldMkLst>
          <pc:docMk/>
          <pc:sldMk cId="4018188160" sldId="354"/>
        </pc:sldMkLst>
        <pc:spChg chg="mod ord">
          <ac:chgData name="Matahari Nendya" userId="1a1e95a6-b11e-4262-838a-feaa42c98c3c" providerId="ADAL" clId="{9F1FB9F7-99E2-407A-8E02-33D699F99798}" dt="2022-04-15T14:57:31.176" v="829" actId="700"/>
          <ac:spMkLst>
            <pc:docMk/>
            <pc:sldMk cId="4018188160" sldId="354"/>
            <ac:spMk id="2" creationId="{857BCC37-0B73-43A6-9E50-733D80F13B25}"/>
          </ac:spMkLst>
        </pc:spChg>
        <pc:spChg chg="mod ord">
          <ac:chgData name="Matahari Nendya" userId="1a1e95a6-b11e-4262-838a-feaa42c98c3c" providerId="ADAL" clId="{9F1FB9F7-99E2-407A-8E02-33D699F99798}" dt="2022-04-15T14:57:39.303" v="835" actId="2710"/>
          <ac:spMkLst>
            <pc:docMk/>
            <pc:sldMk cId="4018188160" sldId="354"/>
            <ac:spMk id="3" creationId="{9FA1F296-DE74-45E6-9625-0DD8E5EF1AE4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59:40.988" v="865" actId="1076"/>
        <pc:sldMkLst>
          <pc:docMk/>
          <pc:sldMk cId="3636328861" sldId="355"/>
        </pc:sldMkLst>
        <pc:spChg chg="mod ord">
          <ac:chgData name="Matahari Nendya" userId="1a1e95a6-b11e-4262-838a-feaa42c98c3c" providerId="ADAL" clId="{9F1FB9F7-99E2-407A-8E02-33D699F99798}" dt="2022-04-15T14:59:34.918" v="863" actId="700"/>
          <ac:spMkLst>
            <pc:docMk/>
            <pc:sldMk cId="3636328861" sldId="355"/>
            <ac:spMk id="2" creationId="{DBDEEF7B-BD1D-4C0C-B9E5-CF8B91629486}"/>
          </ac:spMkLst>
        </pc:spChg>
        <pc:spChg chg="add del mod ord">
          <ac:chgData name="Matahari Nendya" userId="1a1e95a6-b11e-4262-838a-feaa42c98c3c" providerId="ADAL" clId="{9F1FB9F7-99E2-407A-8E02-33D699F99798}" dt="2022-04-15T14:59:37.242" v="864" actId="478"/>
          <ac:spMkLst>
            <pc:docMk/>
            <pc:sldMk cId="3636328861" sldId="355"/>
            <ac:spMk id="3" creationId="{9056650A-27D3-40E7-86C5-21D426F2CDFB}"/>
          </ac:spMkLst>
        </pc:spChg>
        <pc:spChg chg="mod">
          <ac:chgData name="Matahari Nendya" userId="1a1e95a6-b11e-4262-838a-feaa42c98c3c" providerId="ADAL" clId="{9F1FB9F7-99E2-407A-8E02-33D699F99798}" dt="2022-04-15T14:59:40.988" v="865" actId="1076"/>
          <ac:spMkLst>
            <pc:docMk/>
            <pc:sldMk cId="3636328861" sldId="355"/>
            <ac:spMk id="5" creationId="{3FE2DF66-6E68-4EE6-AFC4-371F7E70B33E}"/>
          </ac:spMkLst>
        </pc:spChg>
        <pc:spChg chg="mod">
          <ac:chgData name="Matahari Nendya" userId="1a1e95a6-b11e-4262-838a-feaa42c98c3c" providerId="ADAL" clId="{9F1FB9F7-99E2-407A-8E02-33D699F99798}" dt="2022-04-15T14:59:40.988" v="865" actId="1076"/>
          <ac:spMkLst>
            <pc:docMk/>
            <pc:sldMk cId="3636328861" sldId="355"/>
            <ac:spMk id="6" creationId="{21961F9A-84D7-44F8-90FF-6923B6CE9E23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4:46.806" v="965" actId="404"/>
        <pc:sldMkLst>
          <pc:docMk/>
          <pc:sldMk cId="440256113" sldId="356"/>
        </pc:sldMkLst>
        <pc:spChg chg="mod ord">
          <ac:chgData name="Matahari Nendya" userId="1a1e95a6-b11e-4262-838a-feaa42c98c3c" providerId="ADAL" clId="{9F1FB9F7-99E2-407A-8E02-33D699F99798}" dt="2022-04-15T15:04:26.057" v="952" actId="700"/>
          <ac:spMkLst>
            <pc:docMk/>
            <pc:sldMk cId="440256113" sldId="356"/>
            <ac:spMk id="2" creationId="{1D6AAF10-01E3-41EC-B932-0F9463364BD3}"/>
          </ac:spMkLst>
        </pc:spChg>
        <pc:spChg chg="add del mod ord">
          <ac:chgData name="Matahari Nendya" userId="1a1e95a6-b11e-4262-838a-feaa42c98c3c" providerId="ADAL" clId="{9F1FB9F7-99E2-407A-8E02-33D699F99798}" dt="2022-04-15T15:04:28.274" v="953" actId="478"/>
          <ac:spMkLst>
            <pc:docMk/>
            <pc:sldMk cId="440256113" sldId="356"/>
            <ac:spMk id="3" creationId="{4BB8456A-7B7A-4CC4-865F-63FA508FC3C2}"/>
          </ac:spMkLst>
        </pc:spChg>
        <pc:spChg chg="mod">
          <ac:chgData name="Matahari Nendya" userId="1a1e95a6-b11e-4262-838a-feaa42c98c3c" providerId="ADAL" clId="{9F1FB9F7-99E2-407A-8E02-33D699F99798}" dt="2022-04-15T15:04:46.806" v="965" actId="404"/>
          <ac:spMkLst>
            <pc:docMk/>
            <pc:sldMk cId="440256113" sldId="356"/>
            <ac:spMk id="5" creationId="{C810D78E-2758-43D0-853F-0873D4244464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6:42.718" v="1000" actId="2710"/>
        <pc:sldMkLst>
          <pc:docMk/>
          <pc:sldMk cId="1882888747" sldId="357"/>
        </pc:sldMkLst>
        <pc:spChg chg="mod ord">
          <ac:chgData name="Matahari Nendya" userId="1a1e95a6-b11e-4262-838a-feaa42c98c3c" providerId="ADAL" clId="{9F1FB9F7-99E2-407A-8E02-33D699F99798}" dt="2022-04-15T15:06:30.976" v="994" actId="700"/>
          <ac:spMkLst>
            <pc:docMk/>
            <pc:sldMk cId="1882888747" sldId="357"/>
            <ac:spMk id="2" creationId="{2319E754-E20E-4E3B-841B-1C7CA858F959}"/>
          </ac:spMkLst>
        </pc:spChg>
        <pc:spChg chg="add del mod ord">
          <ac:chgData name="Matahari Nendya" userId="1a1e95a6-b11e-4262-838a-feaa42c98c3c" providerId="ADAL" clId="{9F1FB9F7-99E2-407A-8E02-33D699F99798}" dt="2022-04-15T15:06:33.398" v="995" actId="478"/>
          <ac:spMkLst>
            <pc:docMk/>
            <pc:sldMk cId="1882888747" sldId="357"/>
            <ac:spMk id="3" creationId="{2CA390A5-AC03-4FED-8E8E-4DCC542442DD}"/>
          </ac:spMkLst>
        </pc:spChg>
        <pc:spChg chg="mod">
          <ac:chgData name="Matahari Nendya" userId="1a1e95a6-b11e-4262-838a-feaa42c98c3c" providerId="ADAL" clId="{9F1FB9F7-99E2-407A-8E02-33D699F99798}" dt="2022-04-15T15:06:42.718" v="1000" actId="2710"/>
          <ac:spMkLst>
            <pc:docMk/>
            <pc:sldMk cId="1882888747" sldId="357"/>
            <ac:spMk id="5" creationId="{90DA4866-95B7-470D-977F-90349C8A1164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7:55.484" v="1023" actId="403"/>
        <pc:sldMkLst>
          <pc:docMk/>
          <pc:sldMk cId="924391894" sldId="358"/>
        </pc:sldMkLst>
        <pc:spChg chg="mod ord">
          <ac:chgData name="Matahari Nendya" userId="1a1e95a6-b11e-4262-838a-feaa42c98c3c" providerId="ADAL" clId="{9F1FB9F7-99E2-407A-8E02-33D699F99798}" dt="2022-04-15T15:07:47.076" v="1019" actId="700"/>
          <ac:spMkLst>
            <pc:docMk/>
            <pc:sldMk cId="924391894" sldId="358"/>
            <ac:spMk id="2" creationId="{EAA4C3CC-6154-46B4-A5A4-263F939F50F0}"/>
          </ac:spMkLst>
        </pc:spChg>
        <pc:spChg chg="add del mod ord">
          <ac:chgData name="Matahari Nendya" userId="1a1e95a6-b11e-4262-838a-feaa42c98c3c" providerId="ADAL" clId="{9F1FB9F7-99E2-407A-8E02-33D699F99798}" dt="2022-04-15T15:07:49.255" v="1020" actId="478"/>
          <ac:spMkLst>
            <pc:docMk/>
            <pc:sldMk cId="924391894" sldId="358"/>
            <ac:spMk id="3" creationId="{28C0D2BF-5B17-4B6D-94FC-873019188EEA}"/>
          </ac:spMkLst>
        </pc:spChg>
        <pc:spChg chg="mod">
          <ac:chgData name="Matahari Nendya" userId="1a1e95a6-b11e-4262-838a-feaa42c98c3c" providerId="ADAL" clId="{9F1FB9F7-99E2-407A-8E02-33D699F99798}" dt="2022-04-15T15:07:55.484" v="1023" actId="403"/>
          <ac:spMkLst>
            <pc:docMk/>
            <pc:sldMk cId="924391894" sldId="358"/>
            <ac:spMk id="5" creationId="{7DC07DED-B4D6-448B-B94B-6CE455567484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9:49.624" v="1057" actId="1076"/>
        <pc:sldMkLst>
          <pc:docMk/>
          <pc:sldMk cId="1470839589" sldId="359"/>
        </pc:sldMkLst>
        <pc:spChg chg="mod ord">
          <ac:chgData name="Matahari Nendya" userId="1a1e95a6-b11e-4262-838a-feaa42c98c3c" providerId="ADAL" clId="{9F1FB9F7-99E2-407A-8E02-33D699F99798}" dt="2022-04-15T15:09:29.969" v="1048" actId="700"/>
          <ac:spMkLst>
            <pc:docMk/>
            <pc:sldMk cId="1470839589" sldId="359"/>
            <ac:spMk id="2" creationId="{8B79510E-E09B-4994-9D7F-3677D3BCF23B}"/>
          </ac:spMkLst>
        </pc:spChg>
        <pc:spChg chg="add del mod ord">
          <ac:chgData name="Matahari Nendya" userId="1a1e95a6-b11e-4262-838a-feaa42c98c3c" providerId="ADAL" clId="{9F1FB9F7-99E2-407A-8E02-33D699F99798}" dt="2022-04-15T15:09:32.466" v="1049" actId="478"/>
          <ac:spMkLst>
            <pc:docMk/>
            <pc:sldMk cId="1470839589" sldId="359"/>
            <ac:spMk id="3" creationId="{FC2772A2-33CB-4558-993D-E553258E58F6}"/>
          </ac:spMkLst>
        </pc:spChg>
        <pc:spChg chg="mod">
          <ac:chgData name="Matahari Nendya" userId="1a1e95a6-b11e-4262-838a-feaa42c98c3c" providerId="ADAL" clId="{9F1FB9F7-99E2-407A-8E02-33D699F99798}" dt="2022-04-15T15:09:49.624" v="1057" actId="1076"/>
          <ac:spMkLst>
            <pc:docMk/>
            <pc:sldMk cId="1470839589" sldId="359"/>
            <ac:spMk id="5" creationId="{728C84E4-3459-4927-8B17-FB7FF3879E42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54:02.298" v="774" actId="2710"/>
        <pc:sldMkLst>
          <pc:docMk/>
          <pc:sldMk cId="2729396034" sldId="360"/>
        </pc:sldMkLst>
        <pc:spChg chg="mod ord">
          <ac:chgData name="Matahari Nendya" userId="1a1e95a6-b11e-4262-838a-feaa42c98c3c" providerId="ADAL" clId="{9F1FB9F7-99E2-407A-8E02-33D699F99798}" dt="2022-04-15T14:53:54.498" v="769" actId="700"/>
          <ac:spMkLst>
            <pc:docMk/>
            <pc:sldMk cId="2729396034" sldId="360"/>
            <ac:spMk id="2" creationId="{00F0BEF5-B49A-407B-94A7-3BFD11B0C534}"/>
          </ac:spMkLst>
        </pc:spChg>
        <pc:spChg chg="mod ord">
          <ac:chgData name="Matahari Nendya" userId="1a1e95a6-b11e-4262-838a-feaa42c98c3c" providerId="ADAL" clId="{9F1FB9F7-99E2-407A-8E02-33D699F99798}" dt="2022-04-15T14:54:02.298" v="774" actId="2710"/>
          <ac:spMkLst>
            <pc:docMk/>
            <pc:sldMk cId="2729396034" sldId="360"/>
            <ac:spMk id="3" creationId="{572D472D-E01F-40D5-9B23-CBFAB0C22B3F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54:21.573" v="781" actId="1076"/>
        <pc:sldMkLst>
          <pc:docMk/>
          <pc:sldMk cId="2479799787" sldId="361"/>
        </pc:sldMkLst>
        <pc:spChg chg="mod ord">
          <ac:chgData name="Matahari Nendya" userId="1a1e95a6-b11e-4262-838a-feaa42c98c3c" providerId="ADAL" clId="{9F1FB9F7-99E2-407A-8E02-33D699F99798}" dt="2022-04-15T14:54:11.403" v="775" actId="700"/>
          <ac:spMkLst>
            <pc:docMk/>
            <pc:sldMk cId="2479799787" sldId="361"/>
            <ac:spMk id="2" creationId="{4D259172-E9CB-487F-80CC-C3934492A132}"/>
          </ac:spMkLst>
        </pc:spChg>
        <pc:spChg chg="add del mod ord">
          <ac:chgData name="Matahari Nendya" userId="1a1e95a6-b11e-4262-838a-feaa42c98c3c" providerId="ADAL" clId="{9F1FB9F7-99E2-407A-8E02-33D699F99798}" dt="2022-04-15T14:54:13.746" v="776" actId="478"/>
          <ac:spMkLst>
            <pc:docMk/>
            <pc:sldMk cId="2479799787" sldId="361"/>
            <ac:spMk id="3" creationId="{A2CD89D9-1725-41BF-82D3-7A97D2317225}"/>
          </ac:spMkLst>
        </pc:spChg>
        <pc:picChg chg="mod ord">
          <ac:chgData name="Matahari Nendya" userId="1a1e95a6-b11e-4262-838a-feaa42c98c3c" providerId="ADAL" clId="{9F1FB9F7-99E2-407A-8E02-33D699F99798}" dt="2022-04-15T14:54:18.591" v="779" actId="1076"/>
          <ac:picMkLst>
            <pc:docMk/>
            <pc:sldMk cId="2479799787" sldId="361"/>
            <ac:picMk id="5" creationId="{80D12814-F264-4220-A80A-E6629A5F140A}"/>
          </ac:picMkLst>
        </pc:picChg>
        <pc:picChg chg="mod">
          <ac:chgData name="Matahari Nendya" userId="1a1e95a6-b11e-4262-838a-feaa42c98c3c" providerId="ADAL" clId="{9F1FB9F7-99E2-407A-8E02-33D699F99798}" dt="2022-04-15T14:54:21.573" v="781" actId="1076"/>
          <ac:picMkLst>
            <pc:docMk/>
            <pc:sldMk cId="2479799787" sldId="361"/>
            <ac:picMk id="6" creationId="{11441C5D-5AE1-4037-A53F-A4EA6C0E5CBA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54:36.995" v="788" actId="1076"/>
        <pc:sldMkLst>
          <pc:docMk/>
          <pc:sldMk cId="791833696" sldId="362"/>
        </pc:sldMkLst>
        <pc:spChg chg="mod ord">
          <ac:chgData name="Matahari Nendya" userId="1a1e95a6-b11e-4262-838a-feaa42c98c3c" providerId="ADAL" clId="{9F1FB9F7-99E2-407A-8E02-33D699F99798}" dt="2022-04-15T14:54:25.159" v="782" actId="700"/>
          <ac:spMkLst>
            <pc:docMk/>
            <pc:sldMk cId="791833696" sldId="362"/>
            <ac:spMk id="2" creationId="{4D259172-E9CB-487F-80CC-C3934492A132}"/>
          </ac:spMkLst>
        </pc:spChg>
        <pc:spChg chg="add del mod ord">
          <ac:chgData name="Matahari Nendya" userId="1a1e95a6-b11e-4262-838a-feaa42c98c3c" providerId="ADAL" clId="{9F1FB9F7-99E2-407A-8E02-33D699F99798}" dt="2022-04-15T14:54:27.205" v="783" actId="478"/>
          <ac:spMkLst>
            <pc:docMk/>
            <pc:sldMk cId="791833696" sldId="362"/>
            <ac:spMk id="3" creationId="{2F323225-97B4-43B8-AA3D-3C350A6E59A1}"/>
          </ac:spMkLst>
        </pc:spChg>
        <pc:picChg chg="mod ord">
          <ac:chgData name="Matahari Nendya" userId="1a1e95a6-b11e-4262-838a-feaa42c98c3c" providerId="ADAL" clId="{9F1FB9F7-99E2-407A-8E02-33D699F99798}" dt="2022-04-15T14:54:31.055" v="785" actId="1076"/>
          <ac:picMkLst>
            <pc:docMk/>
            <pc:sldMk cId="791833696" sldId="362"/>
            <ac:picMk id="8" creationId="{502C4D60-6181-4EA5-BBFC-A7DC8D74357D}"/>
          </ac:picMkLst>
        </pc:picChg>
        <pc:picChg chg="mod">
          <ac:chgData name="Matahari Nendya" userId="1a1e95a6-b11e-4262-838a-feaa42c98c3c" providerId="ADAL" clId="{9F1FB9F7-99E2-407A-8E02-33D699F99798}" dt="2022-04-15T14:54:36.995" v="788" actId="1076"/>
          <ac:picMkLst>
            <pc:docMk/>
            <pc:sldMk cId="791833696" sldId="362"/>
            <ac:picMk id="9" creationId="{55827C50-91AB-4C54-A133-1517552D199E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54:55.393" v="795" actId="14100"/>
        <pc:sldMkLst>
          <pc:docMk/>
          <pc:sldMk cId="3660536199" sldId="363"/>
        </pc:sldMkLst>
        <pc:spChg chg="mod ord">
          <ac:chgData name="Matahari Nendya" userId="1a1e95a6-b11e-4262-838a-feaa42c98c3c" providerId="ADAL" clId="{9F1FB9F7-99E2-407A-8E02-33D699F99798}" dt="2022-04-15T14:54:40.833" v="789" actId="700"/>
          <ac:spMkLst>
            <pc:docMk/>
            <pc:sldMk cId="3660536199" sldId="363"/>
            <ac:spMk id="2" creationId="{4D259172-E9CB-487F-80CC-C3934492A132}"/>
          </ac:spMkLst>
        </pc:spChg>
        <pc:spChg chg="add del mod ord">
          <ac:chgData name="Matahari Nendya" userId="1a1e95a6-b11e-4262-838a-feaa42c98c3c" providerId="ADAL" clId="{9F1FB9F7-99E2-407A-8E02-33D699F99798}" dt="2022-04-15T14:54:45.638" v="791" actId="478"/>
          <ac:spMkLst>
            <pc:docMk/>
            <pc:sldMk cId="3660536199" sldId="363"/>
            <ac:spMk id="3" creationId="{D1051C60-F0F8-4E24-B514-2A43A6139150}"/>
          </ac:spMkLst>
        </pc:spChg>
        <pc:picChg chg="mod ord">
          <ac:chgData name="Matahari Nendya" userId="1a1e95a6-b11e-4262-838a-feaa42c98c3c" providerId="ADAL" clId="{9F1FB9F7-99E2-407A-8E02-33D699F99798}" dt="2022-04-15T14:54:52.086" v="793" actId="14100"/>
          <ac:picMkLst>
            <pc:docMk/>
            <pc:sldMk cId="3660536199" sldId="363"/>
            <ac:picMk id="7" creationId="{578E8F40-6779-47A6-8999-2EAF40A6A0F6}"/>
          </ac:picMkLst>
        </pc:picChg>
        <pc:picChg chg="mod">
          <ac:chgData name="Matahari Nendya" userId="1a1e95a6-b11e-4262-838a-feaa42c98c3c" providerId="ADAL" clId="{9F1FB9F7-99E2-407A-8E02-33D699F99798}" dt="2022-04-15T14:54:55.393" v="795" actId="14100"/>
          <ac:picMkLst>
            <pc:docMk/>
            <pc:sldMk cId="3660536199" sldId="363"/>
            <ac:picMk id="8" creationId="{C1EC606C-24D1-48FA-BBEC-0FD0DB4E5750}"/>
          </ac:picMkLst>
        </pc:picChg>
      </pc:sldChg>
      <pc:sldChg chg="new del">
        <pc:chgData name="Matahari Nendya" userId="1a1e95a6-b11e-4262-838a-feaa42c98c3c" providerId="ADAL" clId="{9F1FB9F7-99E2-407A-8E02-33D699F99798}" dt="2022-04-15T14:15:17.752" v="122" actId="47"/>
        <pc:sldMkLst>
          <pc:docMk/>
          <pc:sldMk cId="1652058041" sldId="391"/>
        </pc:sldMkLst>
      </pc:sldChg>
      <pc:sldChg chg="modSp add mod modClrScheme chgLayout">
        <pc:chgData name="Matahari Nendya" userId="1a1e95a6-b11e-4262-838a-feaa42c98c3c" providerId="ADAL" clId="{9F1FB9F7-99E2-407A-8E02-33D699F99798}" dt="2022-04-15T14:22:16.370" v="211" actId="27636"/>
        <pc:sldMkLst>
          <pc:docMk/>
          <pc:sldMk cId="3244931271" sldId="392"/>
        </pc:sldMkLst>
        <pc:spChg chg="mod ord">
          <ac:chgData name="Matahari Nendya" userId="1a1e95a6-b11e-4262-838a-feaa42c98c3c" providerId="ADAL" clId="{9F1FB9F7-99E2-407A-8E02-33D699F99798}" dt="2022-04-15T14:22:10.414" v="204" actId="700"/>
          <ac:spMkLst>
            <pc:docMk/>
            <pc:sldMk cId="3244931271" sldId="392"/>
            <ac:spMk id="9218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22:16.370" v="211" actId="27636"/>
          <ac:spMkLst>
            <pc:docMk/>
            <pc:sldMk cId="3244931271" sldId="392"/>
            <ac:spMk id="97283" creationId="{00000000-0000-0000-0000-000000000000}"/>
          </ac:spMkLst>
        </pc:spChg>
      </pc:sldChg>
      <pc:sldChg chg="modSp new del mod">
        <pc:chgData name="Matahari Nendya" userId="1a1e95a6-b11e-4262-838a-feaa42c98c3c" providerId="ADAL" clId="{9F1FB9F7-99E2-407A-8E02-33D699F99798}" dt="2022-04-15T14:23:59.377" v="236" actId="680"/>
        <pc:sldMkLst>
          <pc:docMk/>
          <pc:sldMk cId="3667468188" sldId="393"/>
        </pc:sldMkLst>
        <pc:spChg chg="mod">
          <ac:chgData name="Matahari Nendya" userId="1a1e95a6-b11e-4262-838a-feaa42c98c3c" providerId="ADAL" clId="{9F1FB9F7-99E2-407A-8E02-33D699F99798}" dt="2022-04-15T14:23:58.719" v="235"/>
          <ac:spMkLst>
            <pc:docMk/>
            <pc:sldMk cId="3667468188" sldId="393"/>
            <ac:spMk id="2" creationId="{D771825A-EB67-4785-B134-79BEE984371B}"/>
          </ac:spMkLst>
        </pc:spChg>
        <pc:spChg chg="mod">
          <ac:chgData name="Matahari Nendya" userId="1a1e95a6-b11e-4262-838a-feaa42c98c3c" providerId="ADAL" clId="{9F1FB9F7-99E2-407A-8E02-33D699F99798}" dt="2022-04-15T14:23:58.409" v="234"/>
          <ac:spMkLst>
            <pc:docMk/>
            <pc:sldMk cId="3667468188" sldId="393"/>
            <ac:spMk id="3" creationId="{B0F1740F-4D74-469C-B2CC-91163526F8A6}"/>
          </ac:spMkLst>
        </pc:spChg>
      </pc:sldChg>
    </pc:docChg>
  </pc:docChgLst>
  <pc:docChgLst>
    <pc:chgData name="Matahari Nendya" userId="1a1e95a6-b11e-4262-838a-feaa42c98c3c" providerId="ADAL" clId="{113683FA-3921-4CD4-B790-950A53E59C4E}"/>
    <pc:docChg chg="undo custSel addSld delSld modSld sldOrd">
      <pc:chgData name="Matahari Nendya" userId="1a1e95a6-b11e-4262-838a-feaa42c98c3c" providerId="ADAL" clId="{113683FA-3921-4CD4-B790-950A53E59C4E}" dt="2022-02-20T15:00:49.612" v="501" actId="1076"/>
      <pc:docMkLst>
        <pc:docMk/>
      </pc:docMkLst>
      <pc:sldChg chg="modSp mod">
        <pc:chgData name="Matahari Nendya" userId="1a1e95a6-b11e-4262-838a-feaa42c98c3c" providerId="ADAL" clId="{113683FA-3921-4CD4-B790-950A53E59C4E}" dt="2022-02-20T14:28:14.108" v="11" actId="21"/>
        <pc:sldMkLst>
          <pc:docMk/>
          <pc:sldMk cId="2977814846" sldId="256"/>
        </pc:sldMkLst>
        <pc:spChg chg="mod">
          <ac:chgData name="Matahari Nendya" userId="1a1e95a6-b11e-4262-838a-feaa42c98c3c" providerId="ADAL" clId="{113683FA-3921-4CD4-B790-950A53E59C4E}" dt="2022-02-20T14:28:14.108" v="11" actId="21"/>
          <ac:spMkLst>
            <pc:docMk/>
            <pc:sldMk cId="2977814846" sldId="25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248702084" sldId="25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028153277" sldId="259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541087496" sldId="26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267632220" sldId="262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93913349" sldId="263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961500638" sldId="264"/>
        </pc:sldMkLst>
      </pc:sldChg>
      <pc:sldChg chg="modSp add del mod">
        <pc:chgData name="Matahari Nendya" userId="1a1e95a6-b11e-4262-838a-feaa42c98c3c" providerId="ADAL" clId="{113683FA-3921-4CD4-B790-950A53E59C4E}" dt="2022-02-20T14:34:00.034" v="90" actId="1076"/>
        <pc:sldMkLst>
          <pc:docMk/>
          <pc:sldMk cId="2650374569" sldId="265"/>
        </pc:sldMkLst>
        <pc:spChg chg="mod">
          <ac:chgData name="Matahari Nendya" userId="1a1e95a6-b11e-4262-838a-feaa42c98c3c" providerId="ADAL" clId="{113683FA-3921-4CD4-B790-950A53E59C4E}" dt="2022-02-20T14:33:47.790" v="89" actId="27636"/>
          <ac:spMkLst>
            <pc:docMk/>
            <pc:sldMk cId="2650374569" sldId="265"/>
            <ac:spMk id="11267" creationId="{6BE47269-034D-4AD6-9FB0-4A2D4800EE8C}"/>
          </ac:spMkLst>
        </pc:spChg>
        <pc:spChg chg="mod">
          <ac:chgData name="Matahari Nendya" userId="1a1e95a6-b11e-4262-838a-feaa42c98c3c" providerId="ADAL" clId="{113683FA-3921-4CD4-B790-950A53E59C4E}" dt="2022-02-20T14:34:00.034" v="90" actId="1076"/>
          <ac:spMkLst>
            <pc:docMk/>
            <pc:sldMk cId="2650374569" sldId="265"/>
            <ac:spMk id="11268" creationId="{AAA81F38-5B97-47AD-874B-122D6515465B}"/>
          </ac:spMkLst>
        </pc:spChg>
        <pc:spChg chg="mod">
          <ac:chgData name="Matahari Nendya" userId="1a1e95a6-b11e-4262-838a-feaa42c98c3c" providerId="ADAL" clId="{113683FA-3921-4CD4-B790-950A53E59C4E}" dt="2022-02-20T14:33:38.727" v="83" actId="2711"/>
          <ac:spMkLst>
            <pc:docMk/>
            <pc:sldMk cId="2650374569" sldId="265"/>
            <ac:spMk id="11269" creationId="{C91EB1D4-1B01-4E49-9CEE-05C91FB8D9BA}"/>
          </ac:spMkLst>
        </pc:spChg>
      </pc:sldChg>
      <pc:sldChg chg="modSp add del mod">
        <pc:chgData name="Matahari Nendya" userId="1a1e95a6-b11e-4262-838a-feaa42c98c3c" providerId="ADAL" clId="{113683FA-3921-4CD4-B790-950A53E59C4E}" dt="2022-02-20T14:34:36.061" v="102" actId="27636"/>
        <pc:sldMkLst>
          <pc:docMk/>
          <pc:sldMk cId="2619113007" sldId="266"/>
        </pc:sldMkLst>
        <pc:spChg chg="mod">
          <ac:chgData name="Matahari Nendya" userId="1a1e95a6-b11e-4262-838a-feaa42c98c3c" providerId="ADAL" clId="{113683FA-3921-4CD4-B790-950A53E59C4E}" dt="2022-02-20T14:34:36.061" v="102" actId="27636"/>
          <ac:spMkLst>
            <pc:docMk/>
            <pc:sldMk cId="2619113007" sldId="266"/>
            <ac:spMk id="12291" creationId="{49B24D01-4E8D-46C0-885C-2D2258D7A958}"/>
          </ac:spMkLst>
        </pc:spChg>
        <pc:spChg chg="mod">
          <ac:chgData name="Matahari Nendya" userId="1a1e95a6-b11e-4262-838a-feaa42c98c3c" providerId="ADAL" clId="{113683FA-3921-4CD4-B790-950A53E59C4E}" dt="2022-02-20T14:34:09.489" v="91" actId="2711"/>
          <ac:spMkLst>
            <pc:docMk/>
            <pc:sldMk cId="2619113007" sldId="266"/>
            <ac:spMk id="12292" creationId="{A0A51872-5C1B-4E2F-9BD2-8ABFF5CCE2BC}"/>
          </ac:spMkLst>
        </pc:spChg>
      </pc:sldChg>
      <pc:sldChg chg="addSp delSp modSp add del mod modClrScheme chgLayout">
        <pc:chgData name="Matahari Nendya" userId="1a1e95a6-b11e-4262-838a-feaa42c98c3c" providerId="ADAL" clId="{113683FA-3921-4CD4-B790-950A53E59C4E}" dt="2022-02-20T14:35:14.771" v="116" actId="2711"/>
        <pc:sldMkLst>
          <pc:docMk/>
          <pc:sldMk cId="1409152967" sldId="267"/>
        </pc:sldMkLst>
        <pc:spChg chg="add del mod ord">
          <ac:chgData name="Matahari Nendya" userId="1a1e95a6-b11e-4262-838a-feaa42c98c3c" providerId="ADAL" clId="{113683FA-3921-4CD4-B790-950A53E59C4E}" dt="2022-02-20T14:34:55.952" v="106" actId="700"/>
          <ac:spMkLst>
            <pc:docMk/>
            <pc:sldMk cId="1409152967" sldId="267"/>
            <ac:spMk id="2" creationId="{2C7CB472-1E05-4BD2-A9A3-9966F00D9488}"/>
          </ac:spMkLst>
        </pc:spChg>
        <pc:spChg chg="mod ord">
          <ac:chgData name="Matahari Nendya" userId="1a1e95a6-b11e-4262-838a-feaa42c98c3c" providerId="ADAL" clId="{113683FA-3921-4CD4-B790-950A53E59C4E}" dt="2022-02-20T14:34:55.952" v="106" actId="700"/>
          <ac:spMkLst>
            <pc:docMk/>
            <pc:sldMk cId="1409152967" sldId="267"/>
            <ac:spMk id="3" creationId="{FBC26A8D-E27C-4C1A-905F-5B4E13714501}"/>
          </ac:spMkLst>
        </pc:spChg>
        <pc:spChg chg="mod ord">
          <ac:chgData name="Matahari Nendya" userId="1a1e95a6-b11e-4262-838a-feaa42c98c3c" providerId="ADAL" clId="{113683FA-3921-4CD4-B790-950A53E59C4E}" dt="2022-02-20T14:35:14.771" v="116" actId="2711"/>
          <ac:spMkLst>
            <pc:docMk/>
            <pc:sldMk cId="1409152967" sldId="267"/>
            <ac:spMk id="13315" creationId="{03AF32BA-7B5C-4998-A596-77CAD5B0A4DC}"/>
          </ac:spMkLst>
        </pc:spChg>
        <pc:spChg chg="mod">
          <ac:chgData name="Matahari Nendya" userId="1a1e95a6-b11e-4262-838a-feaa42c98c3c" providerId="ADAL" clId="{113683FA-3921-4CD4-B790-950A53E59C4E}" dt="2022-02-20T14:35:06.989" v="110" actId="6549"/>
          <ac:spMkLst>
            <pc:docMk/>
            <pc:sldMk cId="1409152967" sldId="267"/>
            <ac:spMk id="13316" creationId="{123B2BFE-A0DB-4C5A-8294-6DFF7FDB40A7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054190978" sldId="26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974604784" sldId="269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73056604" sldId="270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332898205" sldId="27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808501086" sldId="272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345260621" sldId="273"/>
        </pc:sldMkLst>
      </pc:sldChg>
      <pc:sldChg chg="modSp add mod">
        <pc:chgData name="Matahari Nendya" userId="1a1e95a6-b11e-4262-838a-feaa42c98c3c" providerId="ADAL" clId="{113683FA-3921-4CD4-B790-950A53E59C4E}" dt="2022-02-20T14:30:56.967" v="48" actId="2710"/>
        <pc:sldMkLst>
          <pc:docMk/>
          <pc:sldMk cId="741150817" sldId="274"/>
        </pc:sldMkLst>
        <pc:spChg chg="mod">
          <ac:chgData name="Matahari Nendya" userId="1a1e95a6-b11e-4262-838a-feaa42c98c3c" providerId="ADAL" clId="{113683FA-3921-4CD4-B790-950A53E59C4E}" dt="2022-02-20T14:30:56.967" v="48" actId="2710"/>
          <ac:spMkLst>
            <pc:docMk/>
            <pc:sldMk cId="741150817" sldId="274"/>
            <ac:spMk id="23555" creationId="{CDE941E5-CCDE-4474-8599-F1FF410B4314}"/>
          </ac:spMkLst>
        </pc:spChg>
      </pc:sldChg>
      <pc:sldChg chg="modSp add mod">
        <pc:chgData name="Matahari Nendya" userId="1a1e95a6-b11e-4262-838a-feaa42c98c3c" providerId="ADAL" clId="{113683FA-3921-4CD4-B790-950A53E59C4E}" dt="2022-02-20T14:30:52.006" v="47" actId="2710"/>
        <pc:sldMkLst>
          <pc:docMk/>
          <pc:sldMk cId="3393757300" sldId="275"/>
        </pc:sldMkLst>
        <pc:spChg chg="mod">
          <ac:chgData name="Matahari Nendya" userId="1a1e95a6-b11e-4262-838a-feaa42c98c3c" providerId="ADAL" clId="{113683FA-3921-4CD4-B790-950A53E59C4E}" dt="2022-02-20T14:30:52.006" v="47" actId="2710"/>
          <ac:spMkLst>
            <pc:docMk/>
            <pc:sldMk cId="3393757300" sldId="275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31:22.258" v="54" actId="403"/>
        <pc:sldMkLst>
          <pc:docMk/>
          <pc:sldMk cId="166244505" sldId="277"/>
        </pc:sldMkLst>
        <pc:spChg chg="mod">
          <ac:chgData name="Matahari Nendya" userId="1a1e95a6-b11e-4262-838a-feaa42c98c3c" providerId="ADAL" clId="{113683FA-3921-4CD4-B790-950A53E59C4E}" dt="2022-02-20T14:31:22.258" v="54" actId="403"/>
          <ac:spMkLst>
            <pc:docMk/>
            <pc:sldMk cId="166244505" sldId="277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064999498" sldId="278"/>
        </pc:sldMkLst>
        <pc:spChg chg="mod">
          <ac:chgData name="Matahari Nendya" userId="1a1e95a6-b11e-4262-838a-feaa42c98c3c" providerId="ADAL" clId="{113683FA-3921-4CD4-B790-950A53E59C4E}" dt="2022-02-20T14:31:31.586" v="60" actId="2710"/>
          <ac:spMkLst>
            <pc:docMk/>
            <pc:sldMk cId="1064999498" sldId="278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35:27.604" v="122" actId="2710"/>
        <pc:sldMkLst>
          <pc:docMk/>
          <pc:sldMk cId="977868333" sldId="279"/>
        </pc:sldMkLst>
        <pc:spChg chg="mod">
          <ac:chgData name="Matahari Nendya" userId="1a1e95a6-b11e-4262-838a-feaa42c98c3c" providerId="ADAL" clId="{113683FA-3921-4CD4-B790-950A53E59C4E}" dt="2022-02-20T14:35:27.604" v="122" actId="2710"/>
          <ac:spMkLst>
            <pc:docMk/>
            <pc:sldMk cId="977868333" sldId="279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979138586" sldId="280"/>
        </pc:sldMkLst>
        <pc:spChg chg="mod ord">
          <ac:chgData name="Matahari Nendya" userId="1a1e95a6-b11e-4262-838a-feaa42c98c3c" providerId="ADAL" clId="{113683FA-3921-4CD4-B790-950A53E59C4E}" dt="2022-02-20T14:36:00.534" v="129" actId="700"/>
          <ac:spMkLst>
            <pc:docMk/>
            <pc:sldMk cId="979138586" sldId="28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13683FA-3921-4CD4-B790-950A53E59C4E}" dt="2022-02-20T14:36:17.942" v="139" actId="255"/>
          <ac:spMkLst>
            <pc:docMk/>
            <pc:sldMk cId="979138586" sldId="280"/>
            <ac:spMk id="3" creationId="{00000000-0000-0000-0000-000000000000}"/>
          </ac:spMkLst>
        </pc:spChg>
        <pc:spChg chg="add mod">
          <ac:chgData name="Matahari Nendya" userId="1a1e95a6-b11e-4262-838a-feaa42c98c3c" providerId="ADAL" clId="{113683FA-3921-4CD4-B790-950A53E59C4E}" dt="2022-02-20T14:38:19.660" v="222" actId="1076"/>
          <ac:spMkLst>
            <pc:docMk/>
            <pc:sldMk cId="979138586" sldId="280"/>
            <ac:spMk id="4" creationId="{18E4D333-BDFD-4EDA-90C5-12C1136CE1D2}"/>
          </ac:spMkLst>
        </pc:spChg>
        <pc:spChg chg="del">
          <ac:chgData name="Matahari Nendya" userId="1a1e95a6-b11e-4262-838a-feaa42c98c3c" providerId="ADAL" clId="{113683FA-3921-4CD4-B790-950A53E59C4E}" dt="2022-02-20T14:35:53.081" v="126" actId="478"/>
          <ac:spMkLst>
            <pc:docMk/>
            <pc:sldMk cId="979138586" sldId="280"/>
            <ac:spMk id="5" creationId="{00000000-0000-0000-0000-000000000000}"/>
          </ac:spMkLst>
        </pc:spChg>
        <pc:spChg chg="del">
          <ac:chgData name="Matahari Nendya" userId="1a1e95a6-b11e-4262-838a-feaa42c98c3c" providerId="ADAL" clId="{113683FA-3921-4CD4-B790-950A53E59C4E}" dt="2022-02-20T14:35:54.466" v="127" actId="478"/>
          <ac:spMkLst>
            <pc:docMk/>
            <pc:sldMk cId="979138586" sldId="280"/>
            <ac:spMk id="6" creationId="{00000000-0000-0000-0000-000000000000}"/>
          </ac:spMkLst>
        </pc:spChg>
        <pc:spChg chg="del">
          <ac:chgData name="Matahari Nendya" userId="1a1e95a6-b11e-4262-838a-feaa42c98c3c" providerId="ADAL" clId="{113683FA-3921-4CD4-B790-950A53E59C4E}" dt="2022-02-20T14:35:55.144" v="128" actId="478"/>
          <ac:spMkLst>
            <pc:docMk/>
            <pc:sldMk cId="979138586" sldId="280"/>
            <ac:spMk id="7" creationId="{00000000-0000-0000-0000-000000000000}"/>
          </ac:spMkLst>
        </pc:spChg>
        <pc:spChg chg="add mod">
          <ac:chgData name="Matahari Nendya" userId="1a1e95a6-b11e-4262-838a-feaa42c98c3c" providerId="ADAL" clId="{113683FA-3921-4CD4-B790-950A53E59C4E}" dt="2022-02-20T14:39:08.964" v="287" actId="1076"/>
          <ac:spMkLst>
            <pc:docMk/>
            <pc:sldMk cId="979138586" sldId="280"/>
            <ac:spMk id="8" creationId="{1E856407-124D-4CA1-BA42-8C604139053F}"/>
          </ac:spMkLst>
        </pc:spChg>
        <pc:spChg chg="add mod">
          <ac:chgData name="Matahari Nendya" userId="1a1e95a6-b11e-4262-838a-feaa42c98c3c" providerId="ADAL" clId="{113683FA-3921-4CD4-B790-950A53E59C4E}" dt="2022-02-20T14:38:59.605" v="285" actId="1076"/>
          <ac:spMkLst>
            <pc:docMk/>
            <pc:sldMk cId="979138586" sldId="280"/>
            <ac:spMk id="9" creationId="{05D906F1-4C01-4616-8B5B-25AD9A022047}"/>
          </ac:spMkLst>
        </pc:spChg>
        <pc:spChg chg="add mod">
          <ac:chgData name="Matahari Nendya" userId="1a1e95a6-b11e-4262-838a-feaa42c98c3c" providerId="ADAL" clId="{113683FA-3921-4CD4-B790-950A53E59C4E}" dt="2022-02-20T14:38:55.459" v="284" actId="1076"/>
          <ac:spMkLst>
            <pc:docMk/>
            <pc:sldMk cId="979138586" sldId="280"/>
            <ac:spMk id="10" creationId="{F73EDCB9-31CE-4D48-92A2-1C35174C5225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487177116" sldId="28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928593148" sldId="290"/>
        </pc:sldMkLst>
      </pc:sldChg>
      <pc:sldChg chg="modSp add mod">
        <pc:chgData name="Matahari Nendya" userId="1a1e95a6-b11e-4262-838a-feaa42c98c3c" providerId="ADAL" clId="{113683FA-3921-4CD4-B790-950A53E59C4E}" dt="2022-02-20T14:31:00.022" v="50" actId="27636"/>
        <pc:sldMkLst>
          <pc:docMk/>
          <pc:sldMk cId="1651608747" sldId="298"/>
        </pc:sldMkLst>
        <pc:spChg chg="mod">
          <ac:chgData name="Matahari Nendya" userId="1a1e95a6-b11e-4262-838a-feaa42c98c3c" providerId="ADAL" clId="{113683FA-3921-4CD4-B790-950A53E59C4E}" dt="2022-02-20T14:31:00.022" v="50" actId="27636"/>
          <ac:spMkLst>
            <pc:docMk/>
            <pc:sldMk cId="1651608747" sldId="298"/>
            <ac:spMk id="24579" creationId="{B02AF7E9-5E73-4F1E-9FDA-4126D73FB9AF}"/>
          </ac:spMkLst>
        </pc:spChg>
      </pc:sldChg>
      <pc:sldChg chg="modSp add mod">
        <pc:chgData name="Matahari Nendya" userId="1a1e95a6-b11e-4262-838a-feaa42c98c3c" providerId="ADAL" clId="{113683FA-3921-4CD4-B790-950A53E59C4E}" dt="2022-02-20T15:00:49.612" v="501" actId="1076"/>
        <pc:sldMkLst>
          <pc:docMk/>
          <pc:sldMk cId="617996988" sldId="299"/>
        </pc:sldMkLst>
        <pc:spChg chg="mod">
          <ac:chgData name="Matahari Nendya" userId="1a1e95a6-b11e-4262-838a-feaa42c98c3c" providerId="ADAL" clId="{113683FA-3921-4CD4-B790-950A53E59C4E}" dt="2022-02-20T14:31:39.156" v="65" actId="403"/>
          <ac:spMkLst>
            <pc:docMk/>
            <pc:sldMk cId="617996988" sldId="299"/>
            <ac:spMk id="3" creationId="{2C2BCA4F-EA62-41CA-A797-83E4FDC75FDA}"/>
          </ac:spMkLst>
        </pc:spChg>
        <pc:spChg chg="mod">
          <ac:chgData name="Matahari Nendya" userId="1a1e95a6-b11e-4262-838a-feaa42c98c3c" providerId="ADAL" clId="{113683FA-3921-4CD4-B790-950A53E59C4E}" dt="2022-02-20T15:00:49.612" v="501" actId="1076"/>
          <ac:spMkLst>
            <pc:docMk/>
            <pc:sldMk cId="617996988" sldId="299"/>
            <ac:spMk id="5" creationId="{505496F0-6297-426E-A141-49E361504780}"/>
          </ac:spMkLst>
        </pc:spChg>
      </pc:sldChg>
      <pc:sldChg chg="modSp add mod">
        <pc:chgData name="Matahari Nendya" userId="1a1e95a6-b11e-4262-838a-feaa42c98c3c" providerId="ADAL" clId="{113683FA-3921-4CD4-B790-950A53E59C4E}" dt="2022-02-20T14:32:00.958" v="69" actId="27636"/>
        <pc:sldMkLst>
          <pc:docMk/>
          <pc:sldMk cId="835971551" sldId="300"/>
        </pc:sldMkLst>
        <pc:spChg chg="mod">
          <ac:chgData name="Matahari Nendya" userId="1a1e95a6-b11e-4262-838a-feaa42c98c3c" providerId="ADAL" clId="{113683FA-3921-4CD4-B790-950A53E59C4E}" dt="2022-02-20T14:32:00.958" v="69" actId="27636"/>
          <ac:spMkLst>
            <pc:docMk/>
            <pc:sldMk cId="835971551" sldId="300"/>
            <ac:spMk id="3" creationId="{6228F2B1-1B58-4B2B-8DAE-500DCAF15416}"/>
          </ac:spMkLst>
        </pc:spChg>
      </pc:sldChg>
      <pc:sldChg chg="add">
        <pc:chgData name="Matahari Nendya" userId="1a1e95a6-b11e-4262-838a-feaa42c98c3c" providerId="ADAL" clId="{113683FA-3921-4CD4-B790-950A53E59C4E}" dt="2022-02-20T14:29:17.166" v="25"/>
        <pc:sldMkLst>
          <pc:docMk/>
          <pc:sldMk cId="335343909" sldId="301"/>
        </pc:sldMkLst>
      </pc:sldChg>
      <pc:sldChg chg="modSp add mod">
        <pc:chgData name="Matahari Nendya" userId="1a1e95a6-b11e-4262-838a-feaa42c98c3c" providerId="ADAL" clId="{113683FA-3921-4CD4-B790-950A53E59C4E}" dt="2022-02-20T14:32:23.148" v="76" actId="27636"/>
        <pc:sldMkLst>
          <pc:docMk/>
          <pc:sldMk cId="3137905925" sldId="302"/>
        </pc:sldMkLst>
        <pc:spChg chg="mod">
          <ac:chgData name="Matahari Nendya" userId="1a1e95a6-b11e-4262-838a-feaa42c98c3c" providerId="ADAL" clId="{113683FA-3921-4CD4-B790-950A53E59C4E}" dt="2022-02-20T14:32:23.148" v="76" actId="27636"/>
          <ac:spMkLst>
            <pc:docMk/>
            <pc:sldMk cId="3137905925" sldId="302"/>
            <ac:spMk id="3" creationId="{A8977AAE-5AA4-4B14-9CEC-D7A310CB830A}"/>
          </ac:spMkLst>
        </pc:spChg>
      </pc:sldChg>
      <pc:sldChg chg="modSp add mod">
        <pc:chgData name="Matahari Nendya" userId="1a1e95a6-b11e-4262-838a-feaa42c98c3c" providerId="ADAL" clId="{113683FA-3921-4CD4-B790-950A53E59C4E}" dt="2022-02-20T14:32:31.084" v="80" actId="2710"/>
        <pc:sldMkLst>
          <pc:docMk/>
          <pc:sldMk cId="1305959033" sldId="303"/>
        </pc:sldMkLst>
        <pc:spChg chg="mod">
          <ac:chgData name="Matahari Nendya" userId="1a1e95a6-b11e-4262-838a-feaa42c98c3c" providerId="ADAL" clId="{113683FA-3921-4CD4-B790-950A53E59C4E}" dt="2022-02-20T14:32:31.084" v="80" actId="2710"/>
          <ac:spMkLst>
            <pc:docMk/>
            <pc:sldMk cId="1305959033" sldId="303"/>
            <ac:spMk id="3" creationId="{5A238F91-33C9-4922-BC3F-1B628DA28119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157926005" sldId="304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798790559" sldId="305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660490812" sldId="306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420611163" sldId="307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550766948" sldId="30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873840359" sldId="309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022623944" sldId="310"/>
        </pc:sldMkLst>
      </pc:sldChg>
      <pc:sldChg chg="modSp mod">
        <pc:chgData name="Matahari Nendya" userId="1a1e95a6-b11e-4262-838a-feaa42c98c3c" providerId="ADAL" clId="{113683FA-3921-4CD4-B790-950A53E59C4E}" dt="2022-02-20T14:28:30.225" v="23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113683FA-3921-4CD4-B790-950A53E59C4E}" dt="2022-02-20T14:28:30.225" v="23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new del">
        <pc:chgData name="Matahari Nendya" userId="1a1e95a6-b11e-4262-838a-feaa42c98c3c" providerId="ADAL" clId="{113683FA-3921-4CD4-B790-950A53E59C4E}" dt="2022-02-20T14:29:59.638" v="30" actId="47"/>
        <pc:sldMkLst>
          <pc:docMk/>
          <pc:sldMk cId="24386596" sldId="313"/>
        </pc:sldMkLst>
      </pc:sldChg>
      <pc:sldChg chg="new del">
        <pc:chgData name="Matahari Nendya" userId="1a1e95a6-b11e-4262-838a-feaa42c98c3c" providerId="ADAL" clId="{113683FA-3921-4CD4-B790-950A53E59C4E}" dt="2022-02-20T14:29:20.936" v="27" actId="47"/>
        <pc:sldMkLst>
          <pc:docMk/>
          <pc:sldMk cId="1862334132" sldId="313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427445543" sldId="32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255685517" sldId="322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992847988" sldId="323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619863836" sldId="324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712112093" sldId="325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749310828" sldId="326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213400220" sldId="327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507588164" sldId="32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524364043" sldId="329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418539783" sldId="330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30740228" sldId="33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297600126" sldId="332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154247151" sldId="333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246558049" sldId="334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22071255" sldId="335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350302683" sldId="336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927503925" sldId="337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830503886" sldId="33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179021173" sldId="339"/>
        </pc:sldMkLst>
      </pc:sldChg>
      <pc:sldChg chg="modSp add mod">
        <pc:chgData name="Matahari Nendya" userId="1a1e95a6-b11e-4262-838a-feaa42c98c3c" providerId="ADAL" clId="{113683FA-3921-4CD4-B790-950A53E59C4E}" dt="2022-02-20T14:39:55.798" v="311" actId="27636"/>
        <pc:sldMkLst>
          <pc:docMk/>
          <pc:sldMk cId="1807453821" sldId="368"/>
        </pc:sldMkLst>
        <pc:spChg chg="mod">
          <ac:chgData name="Matahari Nendya" userId="1a1e95a6-b11e-4262-838a-feaa42c98c3c" providerId="ADAL" clId="{113683FA-3921-4CD4-B790-950A53E59C4E}" dt="2022-02-20T14:39:55.798" v="311" actId="27636"/>
          <ac:spMkLst>
            <pc:docMk/>
            <pc:sldMk cId="1807453821" sldId="368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41:36.076" v="327" actId="1076"/>
        <pc:sldMkLst>
          <pc:docMk/>
          <pc:sldMk cId="1022385923" sldId="372"/>
        </pc:sldMkLst>
        <pc:spChg chg="mod">
          <ac:chgData name="Matahari Nendya" userId="1a1e95a6-b11e-4262-838a-feaa42c98c3c" providerId="ADAL" clId="{113683FA-3921-4CD4-B790-950A53E59C4E}" dt="2022-02-20T14:41:21.122" v="321" actId="2710"/>
          <ac:spMkLst>
            <pc:docMk/>
            <pc:sldMk cId="1022385923" sldId="372"/>
            <ac:spMk id="3" creationId="{00000000-0000-0000-0000-000000000000}"/>
          </ac:spMkLst>
        </pc:spChg>
        <pc:picChg chg="mod">
          <ac:chgData name="Matahari Nendya" userId="1a1e95a6-b11e-4262-838a-feaa42c98c3c" providerId="ADAL" clId="{113683FA-3921-4CD4-B790-950A53E59C4E}" dt="2022-02-20T14:41:36.076" v="327" actId="1076"/>
          <ac:picMkLst>
            <pc:docMk/>
            <pc:sldMk cId="1022385923" sldId="372"/>
            <ac:picMk id="5" creationId="{00000000-0000-0000-0000-000000000000}"/>
          </ac:picMkLst>
        </pc:picChg>
      </pc:sldChg>
      <pc:sldChg chg="modSp add mod">
        <pc:chgData name="Matahari Nendya" userId="1a1e95a6-b11e-4262-838a-feaa42c98c3c" providerId="ADAL" clId="{113683FA-3921-4CD4-B790-950A53E59C4E}" dt="2022-02-20T14:41:44.504" v="332" actId="2710"/>
        <pc:sldMkLst>
          <pc:docMk/>
          <pc:sldMk cId="1652313538" sldId="373"/>
        </pc:sldMkLst>
        <pc:spChg chg="mod">
          <ac:chgData name="Matahari Nendya" userId="1a1e95a6-b11e-4262-838a-feaa42c98c3c" providerId="ADAL" clId="{113683FA-3921-4CD4-B790-950A53E59C4E}" dt="2022-02-20T14:41:44.504" v="332" actId="2710"/>
          <ac:spMkLst>
            <pc:docMk/>
            <pc:sldMk cId="1652313538" sldId="373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39:19.209" v="292" actId="2710"/>
        <pc:sldMkLst>
          <pc:docMk/>
          <pc:sldMk cId="3412935279" sldId="378"/>
        </pc:sldMkLst>
        <pc:spChg chg="mod">
          <ac:chgData name="Matahari Nendya" userId="1a1e95a6-b11e-4262-838a-feaa42c98c3c" providerId="ADAL" clId="{113683FA-3921-4CD4-B790-950A53E59C4E}" dt="2022-02-20T14:39:19.209" v="292" actId="2710"/>
          <ac:spMkLst>
            <pc:docMk/>
            <pc:sldMk cId="3412935279" sldId="378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39:42.888" v="304" actId="2710"/>
        <pc:sldMkLst>
          <pc:docMk/>
          <pc:sldMk cId="3363422586" sldId="379"/>
        </pc:sldMkLst>
        <pc:spChg chg="mod">
          <ac:chgData name="Matahari Nendya" userId="1a1e95a6-b11e-4262-838a-feaa42c98c3c" providerId="ADAL" clId="{113683FA-3921-4CD4-B790-950A53E59C4E}" dt="2022-02-20T14:39:42.888" v="304" actId="2710"/>
          <ac:spMkLst>
            <pc:docMk/>
            <pc:sldMk cId="3363422586" sldId="379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40:56.324" v="317" actId="1076"/>
        <pc:sldMkLst>
          <pc:docMk/>
          <pc:sldMk cId="2427577450" sldId="380"/>
        </pc:sldMkLst>
        <pc:spChg chg="mod">
          <ac:chgData name="Matahari Nendya" userId="1a1e95a6-b11e-4262-838a-feaa42c98c3c" providerId="ADAL" clId="{113683FA-3921-4CD4-B790-950A53E59C4E}" dt="2022-02-20T14:40:12.958" v="312" actId="2710"/>
          <ac:spMkLst>
            <pc:docMk/>
            <pc:sldMk cId="2427577450" sldId="380"/>
            <ac:spMk id="82947" creationId="{00000000-0000-0000-0000-000000000000}"/>
          </ac:spMkLst>
        </pc:spChg>
        <pc:graphicFrameChg chg="mod">
          <ac:chgData name="Matahari Nendya" userId="1a1e95a6-b11e-4262-838a-feaa42c98c3c" providerId="ADAL" clId="{113683FA-3921-4CD4-B790-950A53E59C4E}" dt="2022-02-20T14:40:53.188" v="316" actId="1076"/>
          <ac:graphicFrameMkLst>
            <pc:docMk/>
            <pc:sldMk cId="2427577450" sldId="380"/>
            <ac:graphicFrameMk id="2050" creationId="{00000000-0000-0000-0000-000000000000}"/>
          </ac:graphicFrameMkLst>
        </pc:graphicFrameChg>
        <pc:graphicFrameChg chg="mod">
          <ac:chgData name="Matahari Nendya" userId="1a1e95a6-b11e-4262-838a-feaa42c98c3c" providerId="ADAL" clId="{113683FA-3921-4CD4-B790-950A53E59C4E}" dt="2022-02-20T14:40:56.324" v="317" actId="1076"/>
          <ac:graphicFrameMkLst>
            <pc:docMk/>
            <pc:sldMk cId="2427577450" sldId="380"/>
            <ac:graphicFrameMk id="2051" creationId="{00000000-0000-0000-0000-000000000000}"/>
          </ac:graphicFrameMkLst>
        </pc:graphicFrameChg>
      </pc:sldChg>
      <pc:sldChg chg="modSp add mod">
        <pc:chgData name="Matahari Nendya" userId="1a1e95a6-b11e-4262-838a-feaa42c98c3c" providerId="ADAL" clId="{113683FA-3921-4CD4-B790-950A53E59C4E}" dt="2022-02-20T14:42:02.777" v="338" actId="27636"/>
        <pc:sldMkLst>
          <pc:docMk/>
          <pc:sldMk cId="2160608154" sldId="381"/>
        </pc:sldMkLst>
        <pc:spChg chg="mod">
          <ac:chgData name="Matahari Nendya" userId="1a1e95a6-b11e-4262-838a-feaa42c98c3c" providerId="ADAL" clId="{113683FA-3921-4CD4-B790-950A53E59C4E}" dt="2022-02-20T14:42:02.777" v="338" actId="27636"/>
          <ac:spMkLst>
            <pc:docMk/>
            <pc:sldMk cId="2160608154" sldId="381"/>
            <ac:spMk id="84995" creationId="{00000000-0000-0000-0000-000000000000}"/>
          </ac:spMkLst>
        </pc:spChg>
      </pc:sldChg>
      <pc:sldChg chg="modSp add">
        <pc:chgData name="Matahari Nendya" userId="1a1e95a6-b11e-4262-838a-feaa42c98c3c" providerId="ADAL" clId="{113683FA-3921-4CD4-B790-950A53E59C4E}" dt="2022-02-20T14:42:11.799" v="344" actId="403"/>
        <pc:sldMkLst>
          <pc:docMk/>
          <pc:sldMk cId="1664396562" sldId="382"/>
        </pc:sldMkLst>
        <pc:spChg chg="mod">
          <ac:chgData name="Matahari Nendya" userId="1a1e95a6-b11e-4262-838a-feaa42c98c3c" providerId="ADAL" clId="{113683FA-3921-4CD4-B790-950A53E59C4E}" dt="2022-02-20T14:42:11.799" v="344" actId="403"/>
          <ac:spMkLst>
            <pc:docMk/>
            <pc:sldMk cId="1664396562" sldId="382"/>
            <ac:spMk id="84995" creationId="{00000000-0000-0000-0000-000000000000}"/>
          </ac:spMkLst>
        </pc:spChg>
      </pc:sldChg>
      <pc:sldChg chg="add ord">
        <pc:chgData name="Matahari Nendya" userId="1a1e95a6-b11e-4262-838a-feaa42c98c3c" providerId="ADAL" clId="{113683FA-3921-4CD4-B790-950A53E59C4E}" dt="2022-02-20T14:30:05.826" v="33"/>
        <pc:sldMkLst>
          <pc:docMk/>
          <pc:sldMk cId="2626523932" sldId="383"/>
        </pc:sldMkLst>
      </pc:sldChg>
      <pc:sldChg chg="modSp new mod ord">
        <pc:chgData name="Matahari Nendya" userId="1a1e95a6-b11e-4262-838a-feaa42c98c3c" providerId="ADAL" clId="{113683FA-3921-4CD4-B790-950A53E59C4E}" dt="2022-02-20T14:46:02.309" v="490" actId="2710"/>
        <pc:sldMkLst>
          <pc:docMk/>
          <pc:sldMk cId="3316030870" sldId="384"/>
        </pc:sldMkLst>
        <pc:spChg chg="mod">
          <ac:chgData name="Matahari Nendya" userId="1a1e95a6-b11e-4262-838a-feaa42c98c3c" providerId="ADAL" clId="{113683FA-3921-4CD4-B790-950A53E59C4E}" dt="2022-02-20T14:44:49.699" v="353" actId="20577"/>
          <ac:spMkLst>
            <pc:docMk/>
            <pc:sldMk cId="3316030870" sldId="384"/>
            <ac:spMk id="2" creationId="{78DBD017-B95C-4507-9C64-010B5D4A7E6A}"/>
          </ac:spMkLst>
        </pc:spChg>
        <pc:spChg chg="mod">
          <ac:chgData name="Matahari Nendya" userId="1a1e95a6-b11e-4262-838a-feaa42c98c3c" providerId="ADAL" clId="{113683FA-3921-4CD4-B790-950A53E59C4E}" dt="2022-02-20T14:46:02.309" v="490" actId="2710"/>
          <ac:spMkLst>
            <pc:docMk/>
            <pc:sldMk cId="3316030870" sldId="384"/>
            <ac:spMk id="3" creationId="{B9D2BBCB-20F7-462D-A03B-E7E51030D207}"/>
          </ac:spMkLst>
        </pc:spChg>
      </pc:sldChg>
      <pc:sldChg chg="addSp delSp modSp new mod">
        <pc:chgData name="Matahari Nendya" userId="1a1e95a6-b11e-4262-838a-feaa42c98c3c" providerId="ADAL" clId="{113683FA-3921-4CD4-B790-950A53E59C4E}" dt="2022-02-20T15:00:37.956" v="500" actId="1076"/>
        <pc:sldMkLst>
          <pc:docMk/>
          <pc:sldMk cId="955163419" sldId="385"/>
        </pc:sldMkLst>
        <pc:spChg chg="del">
          <ac:chgData name="Matahari Nendya" userId="1a1e95a6-b11e-4262-838a-feaa42c98c3c" providerId="ADAL" clId="{113683FA-3921-4CD4-B790-950A53E59C4E}" dt="2022-02-20T14:46:36.083" v="492" actId="478"/>
          <ac:spMkLst>
            <pc:docMk/>
            <pc:sldMk cId="955163419" sldId="385"/>
            <ac:spMk id="2" creationId="{7894F74F-A902-4150-971B-5E370B336A53}"/>
          </ac:spMkLst>
        </pc:spChg>
        <pc:spChg chg="del">
          <ac:chgData name="Matahari Nendya" userId="1a1e95a6-b11e-4262-838a-feaa42c98c3c" providerId="ADAL" clId="{113683FA-3921-4CD4-B790-950A53E59C4E}" dt="2022-02-20T14:46:38.779" v="493" actId="478"/>
          <ac:spMkLst>
            <pc:docMk/>
            <pc:sldMk cId="955163419" sldId="385"/>
            <ac:spMk id="3" creationId="{07F5F7F3-BABA-4A67-85CC-F0464A96B05C}"/>
          </ac:spMkLst>
        </pc:spChg>
        <pc:picChg chg="add mod">
          <ac:chgData name="Matahari Nendya" userId="1a1e95a6-b11e-4262-838a-feaa42c98c3c" providerId="ADAL" clId="{113683FA-3921-4CD4-B790-950A53E59C4E}" dt="2022-02-20T15:00:37.956" v="500" actId="1076"/>
          <ac:picMkLst>
            <pc:docMk/>
            <pc:sldMk cId="955163419" sldId="385"/>
            <ac:picMk id="5" creationId="{74DF4770-2FCE-411C-BAD3-E7EF0DA643F5}"/>
          </ac:picMkLst>
        </pc:picChg>
      </pc:sldChg>
      <pc:sldMasterChg chg="delSldLayout">
        <pc:chgData name="Matahari Nendya" userId="1a1e95a6-b11e-4262-838a-feaa42c98c3c" providerId="ADAL" clId="{113683FA-3921-4CD4-B790-950A53E59C4E}" dt="2022-02-20T14:28:20.339" v="12" actId="47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113683FA-3921-4CD4-B790-950A53E59C4E}" dt="2022-02-20T14:28:20.339" v="12" actId="47"/>
          <pc:sldLayoutMkLst>
            <pc:docMk/>
            <pc:sldMasterMk cId="3839803590" sldId="2147483648"/>
            <pc:sldLayoutMk cId="1024020099" sldId="2147483671"/>
          </pc:sldLayoutMkLst>
        </pc:sldLayoutChg>
        <pc:sldLayoutChg chg="del">
          <pc:chgData name="Matahari Nendya" userId="1a1e95a6-b11e-4262-838a-feaa42c98c3c" providerId="ADAL" clId="{113683FA-3921-4CD4-B790-950A53E59C4E}" dt="2022-02-20T14:28:20.339" v="12" actId="47"/>
          <pc:sldLayoutMkLst>
            <pc:docMk/>
            <pc:sldMasterMk cId="3839803590" sldId="2147483648"/>
            <pc:sldLayoutMk cId="953242801" sldId="2147483672"/>
          </pc:sldLayoutMkLst>
        </pc:sldLayoutChg>
      </pc:sldMasterChg>
    </pc:docChg>
  </pc:docChgLst>
  <pc:docChgLst>
    <pc:chgData name="Matahari Nendya" userId="1a1e95a6-b11e-4262-838a-feaa42c98c3c" providerId="ADAL" clId="{0B383EB7-E5B4-4784-8021-780331DD65FB}"/>
    <pc:docChg chg="undo redo custSel addSld delSld modSld sldOrd modMainMaster modNotesMaster">
      <pc:chgData name="Matahari Nendya" userId="1a1e95a6-b11e-4262-838a-feaa42c98c3c" providerId="ADAL" clId="{0B383EB7-E5B4-4784-8021-780331DD65FB}" dt="2022-02-06T13:14:45.125" v="4783" actId="2710"/>
      <pc:docMkLst>
        <pc:docMk/>
      </pc:docMkLst>
      <pc:sldChg chg="addSp delSp modSp mod modNotes">
        <pc:chgData name="Matahari Nendya" userId="1a1e95a6-b11e-4262-838a-feaa42c98c3c" providerId="ADAL" clId="{0B383EB7-E5B4-4784-8021-780331DD65FB}" dt="2022-02-06T13:13:48.459" v="4782" actId="478"/>
        <pc:sldMkLst>
          <pc:docMk/>
          <pc:sldMk cId="2977814846" sldId="256"/>
        </pc:sldMkLst>
        <pc:spChg chg="add mod">
          <ac:chgData name="Matahari Nendya" userId="1a1e95a6-b11e-4262-838a-feaa42c98c3c" providerId="ADAL" clId="{0B383EB7-E5B4-4784-8021-780331DD65FB}" dt="2022-02-06T12:47:28.204" v="4389" actId="1076"/>
          <ac:spMkLst>
            <pc:docMk/>
            <pc:sldMk cId="2977814846" sldId="256"/>
            <ac:spMk id="3" creationId="{6CD6B87D-6B23-4E0D-9D66-2F97D5C31D1B}"/>
          </ac:spMkLst>
        </pc:spChg>
        <pc:spChg chg="mod">
          <ac:chgData name="Matahari Nendya" userId="1a1e95a6-b11e-4262-838a-feaa42c98c3c" providerId="ADAL" clId="{0B383EB7-E5B4-4784-8021-780331DD65FB}" dt="2022-02-06T13:13:43.732" v="4780" actId="1076"/>
          <ac:spMkLst>
            <pc:docMk/>
            <pc:sldMk cId="2977814846" sldId="256"/>
            <ac:spMk id="4" creationId="{00000000-0000-0000-0000-000000000000}"/>
          </ac:spMkLst>
        </pc:spChg>
        <pc:spChg chg="del mod">
          <ac:chgData name="Matahari Nendya" userId="1a1e95a6-b11e-4262-838a-feaa42c98c3c" providerId="ADAL" clId="{0B383EB7-E5B4-4784-8021-780331DD65FB}" dt="2022-02-06T10:28:18.929" v="475" actId="478"/>
          <ac:spMkLst>
            <pc:docMk/>
            <pc:sldMk cId="2977814846" sldId="256"/>
            <ac:spMk id="5" creationId="{00000000-0000-0000-0000-000000000000}"/>
          </ac:spMkLst>
        </pc:spChg>
        <pc:picChg chg="add del mod">
          <ac:chgData name="Matahari Nendya" userId="1a1e95a6-b11e-4262-838a-feaa42c98c3c" providerId="ADAL" clId="{0B383EB7-E5B4-4784-8021-780331DD65FB}" dt="2022-02-06T13:12:24.515" v="4760" actId="478"/>
          <ac:picMkLst>
            <pc:docMk/>
            <pc:sldMk cId="2977814846" sldId="256"/>
            <ac:picMk id="7" creationId="{BFDF18B4-4CFD-4D09-A038-EBED4B645E1D}"/>
          </ac:picMkLst>
        </pc:picChg>
        <pc:picChg chg="add mod">
          <ac:chgData name="Matahari Nendya" userId="1a1e95a6-b11e-4262-838a-feaa42c98c3c" providerId="ADAL" clId="{0B383EB7-E5B4-4784-8021-780331DD65FB}" dt="2022-02-06T12:47:24.274" v="4388" actId="14100"/>
          <ac:picMkLst>
            <pc:docMk/>
            <pc:sldMk cId="2977814846" sldId="256"/>
            <ac:picMk id="8" creationId="{F80AE4E0-431F-47CC-AD31-70E19AA8CB2F}"/>
          </ac:picMkLst>
        </pc:picChg>
        <pc:picChg chg="add del mod">
          <ac:chgData name="Matahari Nendya" userId="1a1e95a6-b11e-4262-838a-feaa42c98c3c" providerId="ADAL" clId="{0B383EB7-E5B4-4784-8021-780331DD65FB}" dt="2022-02-06T13:13:13.907" v="4774" actId="478"/>
          <ac:picMkLst>
            <pc:docMk/>
            <pc:sldMk cId="2977814846" sldId="256"/>
            <ac:picMk id="10" creationId="{7B43CB2B-1D83-4025-838E-3098FCC511F6}"/>
          </ac:picMkLst>
        </pc:picChg>
        <pc:picChg chg="add del mod">
          <ac:chgData name="Matahari Nendya" userId="1a1e95a6-b11e-4262-838a-feaa42c98c3c" providerId="ADAL" clId="{0B383EB7-E5B4-4784-8021-780331DD65FB}" dt="2022-02-06T13:13:11.891" v="4773" actId="478"/>
          <ac:picMkLst>
            <pc:docMk/>
            <pc:sldMk cId="2977814846" sldId="256"/>
            <ac:picMk id="14" creationId="{D9B8434E-43EC-4CDC-9BBB-B9B866D0B4BD}"/>
          </ac:picMkLst>
        </pc:picChg>
        <pc:picChg chg="add del mod">
          <ac:chgData name="Matahari Nendya" userId="1a1e95a6-b11e-4262-838a-feaa42c98c3c" providerId="ADAL" clId="{0B383EB7-E5B4-4784-8021-780331DD65FB}" dt="2022-02-06T13:13:48.459" v="4782" actId="478"/>
          <ac:picMkLst>
            <pc:docMk/>
            <pc:sldMk cId="2977814846" sldId="256"/>
            <ac:picMk id="4098" creationId="{9C7F03F1-F179-476D-BE6D-1BAB0ED72EF9}"/>
          </ac:picMkLst>
        </pc:picChg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1662105023" sldId="257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246121372" sldId="258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147046793" sldId="259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2759912458" sldId="260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2588365147" sldId="261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3196067270" sldId="262"/>
        </pc:sldMkLst>
      </pc:sldChg>
      <pc:sldChg chg="add del">
        <pc:chgData name="Matahari Nendya" userId="1a1e95a6-b11e-4262-838a-feaa42c98c3c" providerId="ADAL" clId="{0B383EB7-E5B4-4784-8021-780331DD65FB}" dt="2022-02-06T12:03:22.701" v="3403"/>
        <pc:sldMkLst>
          <pc:docMk/>
          <pc:sldMk cId="2493560836" sldId="263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3247583210" sldId="263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1663634258" sldId="264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3115279390" sldId="265"/>
        </pc:sldMkLst>
      </pc:sldChg>
      <pc:sldChg chg="modSp del mod ord">
        <pc:chgData name="Matahari Nendya" userId="1a1e95a6-b11e-4262-838a-feaa42c98c3c" providerId="ADAL" clId="{0B383EB7-E5B4-4784-8021-780331DD65FB}" dt="2022-02-06T11:06:33.002" v="1781" actId="47"/>
        <pc:sldMkLst>
          <pc:docMk/>
          <pc:sldMk cId="2284280595" sldId="268"/>
        </pc:sldMkLst>
        <pc:spChg chg="mod">
          <ac:chgData name="Matahari Nendya" userId="1a1e95a6-b11e-4262-838a-feaa42c98c3c" providerId="ADAL" clId="{0B383EB7-E5B4-4784-8021-780331DD65FB}" dt="2022-02-06T11:06:25.052" v="1778" actId="14100"/>
          <ac:spMkLst>
            <pc:docMk/>
            <pc:sldMk cId="2284280595" sldId="268"/>
            <ac:spMk id="8" creationId="{00000000-0000-0000-0000-000000000000}"/>
          </ac:spMkLst>
        </pc:spChg>
      </pc:sldChg>
      <pc:sldChg chg="del modAnim">
        <pc:chgData name="Matahari Nendya" userId="1a1e95a6-b11e-4262-838a-feaa42c98c3c" providerId="ADAL" clId="{0B383EB7-E5B4-4784-8021-780331DD65FB}" dt="2022-02-06T11:57:12.881" v="3329" actId="47"/>
        <pc:sldMkLst>
          <pc:docMk/>
          <pc:sldMk cId="2746029914" sldId="269"/>
        </pc:sldMkLst>
      </pc:sldChg>
      <pc:sldChg chg="modSp new mod ord">
        <pc:chgData name="Matahari Nendya" userId="1a1e95a6-b11e-4262-838a-feaa42c98c3c" providerId="ADAL" clId="{0B383EB7-E5B4-4784-8021-780331DD65FB}" dt="2022-02-06T12:48:33.846" v="4406" actId="27636"/>
        <pc:sldMkLst>
          <pc:docMk/>
          <pc:sldMk cId="775600019" sldId="270"/>
        </pc:sldMkLst>
        <pc:spChg chg="mod">
          <ac:chgData name="Matahari Nendya" userId="1a1e95a6-b11e-4262-838a-feaa42c98c3c" providerId="ADAL" clId="{0B383EB7-E5B4-4784-8021-780331DD65FB}" dt="2022-02-06T11:16:50.923" v="2302" actId="20577"/>
          <ac:spMkLst>
            <pc:docMk/>
            <pc:sldMk cId="775600019" sldId="270"/>
            <ac:spMk id="2" creationId="{5D977F10-FFE8-4EE5-8696-2A57238697AE}"/>
          </ac:spMkLst>
        </pc:spChg>
        <pc:spChg chg="mod">
          <ac:chgData name="Matahari Nendya" userId="1a1e95a6-b11e-4262-838a-feaa42c98c3c" providerId="ADAL" clId="{0B383EB7-E5B4-4784-8021-780331DD65FB}" dt="2022-02-06T12:48:33.846" v="4406" actId="27636"/>
          <ac:spMkLst>
            <pc:docMk/>
            <pc:sldMk cId="775600019" sldId="270"/>
            <ac:spMk id="3" creationId="{ED984901-78B3-46C7-BB2B-2DFB9BAC0BD6}"/>
          </ac:spMkLst>
        </pc:spChg>
      </pc:sldChg>
      <pc:sldChg chg="addSp delSp modSp add mod modClrScheme chgLayout">
        <pc:chgData name="Matahari Nendya" userId="1a1e95a6-b11e-4262-838a-feaa42c98c3c" providerId="ADAL" clId="{0B383EB7-E5B4-4784-8021-780331DD65FB}" dt="2022-02-06T12:47:12.287" v="4381"/>
        <pc:sldMkLst>
          <pc:docMk/>
          <pc:sldMk cId="2525610893" sldId="271"/>
        </pc:sldMkLst>
        <pc:spChg chg="add del mod ord">
          <ac:chgData name="Matahari Nendya" userId="1a1e95a6-b11e-4262-838a-feaa42c98c3c" providerId="ADAL" clId="{0B383EB7-E5B4-4784-8021-780331DD65FB}" dt="2022-02-06T11:02:44.612" v="1469"/>
          <ac:spMkLst>
            <pc:docMk/>
            <pc:sldMk cId="2525610893" sldId="271"/>
            <ac:spMk id="2" creationId="{FA4CA5AA-8FBC-43E2-A50E-FFED9E049E5A}"/>
          </ac:spMkLst>
        </pc:spChg>
        <pc:spChg chg="add del mod">
          <ac:chgData name="Matahari Nendya" userId="1a1e95a6-b11e-4262-838a-feaa42c98c3c" providerId="ADAL" clId="{0B383EB7-E5B4-4784-8021-780331DD65FB}" dt="2022-02-06T11:20:58.491" v="2405" actId="478"/>
          <ac:spMkLst>
            <pc:docMk/>
            <pc:sldMk cId="2525610893" sldId="271"/>
            <ac:spMk id="3" creationId="{238542F0-432B-41C6-B964-3F91D9F363BE}"/>
          </ac:spMkLst>
        </pc:spChg>
        <pc:spChg chg="mod ord">
          <ac:chgData name="Matahari Nendya" userId="1a1e95a6-b11e-4262-838a-feaa42c98c3c" providerId="ADAL" clId="{0B383EB7-E5B4-4784-8021-780331DD65FB}" dt="2022-02-06T12:45:19.468" v="4369" actId="26606"/>
          <ac:spMkLst>
            <pc:docMk/>
            <pc:sldMk cId="2525610893" sldId="271"/>
            <ac:spMk id="7" creationId="{00000000-0000-0000-0000-000000000000}"/>
          </ac:spMkLst>
        </pc:spChg>
        <pc:spChg chg="mod ord">
          <ac:chgData name="Matahari Nendya" userId="1a1e95a6-b11e-4262-838a-feaa42c98c3c" providerId="ADAL" clId="{0B383EB7-E5B4-4784-8021-780331DD65FB}" dt="2022-02-06T12:47:12.287" v="4381"/>
          <ac:spMkLst>
            <pc:docMk/>
            <pc:sldMk cId="2525610893" sldId="271"/>
            <ac:spMk id="8" creationId="{00000000-0000-0000-0000-000000000000}"/>
          </ac:spMkLst>
        </pc:spChg>
        <pc:picChg chg="add del mod">
          <ac:chgData name="Matahari Nendya" userId="1a1e95a6-b11e-4262-838a-feaa42c98c3c" providerId="ADAL" clId="{0B383EB7-E5B4-4784-8021-780331DD65FB}" dt="2022-02-06T11:20:55.883" v="2404" actId="478"/>
          <ac:picMkLst>
            <pc:docMk/>
            <pc:sldMk cId="2525610893" sldId="271"/>
            <ac:picMk id="5" creationId="{113B3E51-C7C5-4E61-B876-9908D07C1AF2}"/>
          </ac:picMkLst>
        </pc:picChg>
        <pc:picChg chg="add del mod">
          <ac:chgData name="Matahari Nendya" userId="1a1e95a6-b11e-4262-838a-feaa42c98c3c" providerId="ADAL" clId="{0B383EB7-E5B4-4784-8021-780331DD65FB}" dt="2022-02-06T12:45:19.853" v="4370"/>
          <ac:picMkLst>
            <pc:docMk/>
            <pc:sldMk cId="2525610893" sldId="271"/>
            <ac:picMk id="3074" creationId="{DBC639F9-18B3-4150-AB03-623989B49251}"/>
          </ac:picMkLst>
        </pc:picChg>
      </pc:sldChg>
      <pc:sldChg chg="add del">
        <pc:chgData name="Matahari Nendya" userId="1a1e95a6-b11e-4262-838a-feaa42c98c3c" providerId="ADAL" clId="{0B383EB7-E5B4-4784-8021-780331DD65FB}" dt="2022-02-06T11:57:12.881" v="3329" actId="47"/>
        <pc:sldMkLst>
          <pc:docMk/>
          <pc:sldMk cId="4176426564" sldId="272"/>
        </pc:sldMkLst>
      </pc:sldChg>
      <pc:sldChg chg="add">
        <pc:chgData name="Matahari Nendya" userId="1a1e95a6-b11e-4262-838a-feaa42c98c3c" providerId="ADAL" clId="{0B383EB7-E5B4-4784-8021-780331DD65FB}" dt="2022-02-06T09:49:31.178" v="247" actId="2890"/>
        <pc:sldMkLst>
          <pc:docMk/>
          <pc:sldMk cId="118566429" sldId="273"/>
        </pc:sldMkLst>
      </pc:sldChg>
      <pc:sldChg chg="addSp delSp modSp new mod modClrScheme chgLayout">
        <pc:chgData name="Matahari Nendya" userId="1a1e95a6-b11e-4262-838a-feaa42c98c3c" providerId="ADAL" clId="{0B383EB7-E5B4-4784-8021-780331DD65FB}" dt="2022-02-06T12:47:36.586" v="4391" actId="1036"/>
        <pc:sldMkLst>
          <pc:docMk/>
          <pc:sldMk cId="2066667476" sldId="274"/>
        </pc:sldMkLst>
        <pc:spChg chg="del mod ord">
          <ac:chgData name="Matahari Nendya" userId="1a1e95a6-b11e-4262-838a-feaa42c98c3c" providerId="ADAL" clId="{0B383EB7-E5B4-4784-8021-780331DD65FB}" dt="2022-02-06T10:29:29.438" v="482" actId="700"/>
          <ac:spMkLst>
            <pc:docMk/>
            <pc:sldMk cId="2066667476" sldId="274"/>
            <ac:spMk id="2" creationId="{E44CB31C-4299-4E22-AD78-338AAB7E7904}"/>
          </ac:spMkLst>
        </pc:spChg>
        <pc:spChg chg="del mod ord">
          <ac:chgData name="Matahari Nendya" userId="1a1e95a6-b11e-4262-838a-feaa42c98c3c" providerId="ADAL" clId="{0B383EB7-E5B4-4784-8021-780331DD65FB}" dt="2022-02-06T10:29:29.438" v="482" actId="700"/>
          <ac:spMkLst>
            <pc:docMk/>
            <pc:sldMk cId="2066667476" sldId="274"/>
            <ac:spMk id="3" creationId="{C520F151-070D-495A-A9C9-4BB9EF7812F6}"/>
          </ac:spMkLst>
        </pc:spChg>
        <pc:spChg chg="add del mod ord">
          <ac:chgData name="Matahari Nendya" userId="1a1e95a6-b11e-4262-838a-feaa42c98c3c" providerId="ADAL" clId="{0B383EB7-E5B4-4784-8021-780331DD65FB}" dt="2022-02-06T10:29:42.534" v="483" actId="700"/>
          <ac:spMkLst>
            <pc:docMk/>
            <pc:sldMk cId="2066667476" sldId="274"/>
            <ac:spMk id="4" creationId="{04B9D10A-6DA9-4AEF-8FEC-DE8BB410DBA0}"/>
          </ac:spMkLst>
        </pc:spChg>
        <pc:spChg chg="add del mod ord">
          <ac:chgData name="Matahari Nendya" userId="1a1e95a6-b11e-4262-838a-feaa42c98c3c" providerId="ADAL" clId="{0B383EB7-E5B4-4784-8021-780331DD65FB}" dt="2022-02-06T10:29:42.534" v="483" actId="700"/>
          <ac:spMkLst>
            <pc:docMk/>
            <pc:sldMk cId="2066667476" sldId="274"/>
            <ac:spMk id="5" creationId="{2CDC0270-3F03-4830-9BB8-19012C7630BC}"/>
          </ac:spMkLst>
        </pc:spChg>
        <pc:spChg chg="add mod ord">
          <ac:chgData name="Matahari Nendya" userId="1a1e95a6-b11e-4262-838a-feaa42c98c3c" providerId="ADAL" clId="{0B383EB7-E5B4-4784-8021-780331DD65FB}" dt="2022-02-06T12:47:36.586" v="4391" actId="1036"/>
          <ac:spMkLst>
            <pc:docMk/>
            <pc:sldMk cId="2066667476" sldId="274"/>
            <ac:spMk id="6" creationId="{7D968D12-1E42-4540-94BF-5B0E288C56C1}"/>
          </ac:spMkLst>
        </pc:spChg>
        <pc:spChg chg="add del mod ord">
          <ac:chgData name="Matahari Nendya" userId="1a1e95a6-b11e-4262-838a-feaa42c98c3c" providerId="ADAL" clId="{0B383EB7-E5B4-4784-8021-780331DD65FB}" dt="2022-02-06T10:29:48.511" v="484" actId="478"/>
          <ac:spMkLst>
            <pc:docMk/>
            <pc:sldMk cId="2066667476" sldId="274"/>
            <ac:spMk id="7" creationId="{E6690A9B-EA32-4A76-85D6-949061342238}"/>
          </ac:spMkLst>
        </pc:spChg>
      </pc:sldChg>
      <pc:sldChg chg="modSp add mod ord">
        <pc:chgData name="Matahari Nendya" userId="1a1e95a6-b11e-4262-838a-feaa42c98c3c" providerId="ADAL" clId="{0B383EB7-E5B4-4784-8021-780331DD65FB}" dt="2022-02-06T12:47:12.586" v="4384" actId="27636"/>
        <pc:sldMkLst>
          <pc:docMk/>
          <pc:sldMk cId="2325643555" sldId="275"/>
        </pc:sldMkLst>
        <pc:spChg chg="mod">
          <ac:chgData name="Matahari Nendya" userId="1a1e95a6-b11e-4262-838a-feaa42c98c3c" providerId="ADAL" clId="{0B383EB7-E5B4-4784-8021-780331DD65FB}" dt="2022-02-06T10:30:36.120" v="528" actId="20577"/>
          <ac:spMkLst>
            <pc:docMk/>
            <pc:sldMk cId="2325643555" sldId="275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586" v="4384" actId="27636"/>
          <ac:spMkLst>
            <pc:docMk/>
            <pc:sldMk cId="2325643555" sldId="275"/>
            <ac:spMk id="8" creationId="{00000000-0000-0000-0000-000000000000}"/>
          </ac:spMkLst>
        </pc:spChg>
      </pc:sldChg>
      <pc:sldChg chg="modSp add mod">
        <pc:chgData name="Matahari Nendya" userId="1a1e95a6-b11e-4262-838a-feaa42c98c3c" providerId="ADAL" clId="{0B383EB7-E5B4-4784-8021-780331DD65FB}" dt="2022-02-06T10:34:53.242" v="597" actId="207"/>
        <pc:sldMkLst>
          <pc:docMk/>
          <pc:sldMk cId="2799210375" sldId="276"/>
        </pc:sldMkLst>
        <pc:spChg chg="mod">
          <ac:chgData name="Matahari Nendya" userId="1a1e95a6-b11e-4262-838a-feaa42c98c3c" providerId="ADAL" clId="{0B383EB7-E5B4-4784-8021-780331DD65FB}" dt="2022-02-06T10:32:48.888" v="579" actId="20577"/>
          <ac:spMkLst>
            <pc:docMk/>
            <pc:sldMk cId="2799210375" sldId="276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0:34:53.242" v="597" actId="207"/>
          <ac:spMkLst>
            <pc:docMk/>
            <pc:sldMk cId="2799210375" sldId="276"/>
            <ac:spMk id="8" creationId="{00000000-0000-0000-0000-000000000000}"/>
          </ac:spMkLst>
        </pc:spChg>
      </pc:sldChg>
      <pc:sldChg chg="modSp add mod">
        <pc:chgData name="Matahari Nendya" userId="1a1e95a6-b11e-4262-838a-feaa42c98c3c" providerId="ADAL" clId="{0B383EB7-E5B4-4784-8021-780331DD65FB}" dt="2022-02-06T10:43:58.465" v="865" actId="20577"/>
        <pc:sldMkLst>
          <pc:docMk/>
          <pc:sldMk cId="160971463" sldId="277"/>
        </pc:sldMkLst>
        <pc:spChg chg="mod">
          <ac:chgData name="Matahari Nendya" userId="1a1e95a6-b11e-4262-838a-feaa42c98c3c" providerId="ADAL" clId="{0B383EB7-E5B4-4784-8021-780331DD65FB}" dt="2022-02-06T10:41:14.335" v="631" actId="20577"/>
          <ac:spMkLst>
            <pc:docMk/>
            <pc:sldMk cId="160971463" sldId="277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0:43:58.465" v="865" actId="20577"/>
          <ac:spMkLst>
            <pc:docMk/>
            <pc:sldMk cId="160971463" sldId="277"/>
            <ac:spMk id="8" creationId="{00000000-0000-0000-0000-000000000000}"/>
          </ac:spMkLst>
        </pc:spChg>
      </pc:sldChg>
      <pc:sldChg chg="modSp add mod ord">
        <pc:chgData name="Matahari Nendya" userId="1a1e95a6-b11e-4262-838a-feaa42c98c3c" providerId="ADAL" clId="{0B383EB7-E5B4-4784-8021-780331DD65FB}" dt="2022-02-06T13:11:32.647" v="4758" actId="403"/>
        <pc:sldMkLst>
          <pc:docMk/>
          <pc:sldMk cId="2499744985" sldId="278"/>
        </pc:sldMkLst>
        <pc:spChg chg="mod">
          <ac:chgData name="Matahari Nendya" userId="1a1e95a6-b11e-4262-838a-feaa42c98c3c" providerId="ADAL" clId="{0B383EB7-E5B4-4784-8021-780331DD65FB}" dt="2022-02-06T10:44:28.017" v="894" actId="20577"/>
          <ac:spMkLst>
            <pc:docMk/>
            <pc:sldMk cId="2499744985" sldId="278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3:11:32.647" v="4758" actId="403"/>
          <ac:spMkLst>
            <pc:docMk/>
            <pc:sldMk cId="2499744985" sldId="278"/>
            <ac:spMk id="8" creationId="{00000000-0000-0000-0000-000000000000}"/>
          </ac:spMkLst>
        </pc:spChg>
      </pc:sldChg>
      <pc:sldChg chg="modSp add mod">
        <pc:chgData name="Matahari Nendya" userId="1a1e95a6-b11e-4262-838a-feaa42c98c3c" providerId="ADAL" clId="{0B383EB7-E5B4-4784-8021-780331DD65FB}" dt="2022-02-06T12:46:37.904" v="4378" actId="404"/>
        <pc:sldMkLst>
          <pc:docMk/>
          <pc:sldMk cId="981088112" sldId="279"/>
        </pc:sldMkLst>
        <pc:spChg chg="mod">
          <ac:chgData name="Matahari Nendya" userId="1a1e95a6-b11e-4262-838a-feaa42c98c3c" providerId="ADAL" clId="{0B383EB7-E5B4-4784-8021-780331DD65FB}" dt="2022-02-06T10:47:10.792" v="989" actId="20577"/>
          <ac:spMkLst>
            <pc:docMk/>
            <pc:sldMk cId="981088112" sldId="279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6:37.904" v="4378" actId="404"/>
          <ac:spMkLst>
            <pc:docMk/>
            <pc:sldMk cId="981088112" sldId="279"/>
            <ac:spMk id="8" creationId="{00000000-0000-0000-0000-000000000000}"/>
          </ac:spMkLst>
        </pc:spChg>
      </pc:sldChg>
      <pc:sldChg chg="addSp delSp modSp new mod">
        <pc:chgData name="Matahari Nendya" userId="1a1e95a6-b11e-4262-838a-feaa42c98c3c" providerId="ADAL" clId="{0B383EB7-E5B4-4784-8021-780331DD65FB}" dt="2022-02-06T12:47:12.287" v="4381"/>
        <pc:sldMkLst>
          <pc:docMk/>
          <pc:sldMk cId="591385961" sldId="280"/>
        </pc:sldMkLst>
        <pc:spChg chg="mod">
          <ac:chgData name="Matahari Nendya" userId="1a1e95a6-b11e-4262-838a-feaa42c98c3c" providerId="ADAL" clId="{0B383EB7-E5B4-4784-8021-780331DD65FB}" dt="2022-02-06T10:51:56.466" v="1053" actId="20577"/>
          <ac:spMkLst>
            <pc:docMk/>
            <pc:sldMk cId="591385961" sldId="280"/>
            <ac:spMk id="2" creationId="{6D31A837-335C-4520-A71B-F89721C6546C}"/>
          </ac:spMkLst>
        </pc:spChg>
        <pc:spChg chg="del mod">
          <ac:chgData name="Matahari Nendya" userId="1a1e95a6-b11e-4262-838a-feaa42c98c3c" providerId="ADAL" clId="{0B383EB7-E5B4-4784-8021-780331DD65FB}" dt="2022-02-06T10:52:23.153" v="1057" actId="478"/>
          <ac:spMkLst>
            <pc:docMk/>
            <pc:sldMk cId="591385961" sldId="280"/>
            <ac:spMk id="3" creationId="{982C5C8D-01D7-4941-A182-63CEA5D34DE7}"/>
          </ac:spMkLst>
        </pc:spChg>
        <pc:graphicFrameChg chg="add mod modGraphic">
          <ac:chgData name="Matahari Nendya" userId="1a1e95a6-b11e-4262-838a-feaa42c98c3c" providerId="ADAL" clId="{0B383EB7-E5B4-4784-8021-780331DD65FB}" dt="2022-02-06T12:47:12.287" v="4381"/>
          <ac:graphicFrameMkLst>
            <pc:docMk/>
            <pc:sldMk cId="591385961" sldId="280"/>
            <ac:graphicFrameMk id="4" creationId="{BBAEF4B0-7335-4EFF-A329-54A260F3F22B}"/>
          </ac:graphicFrameMkLst>
        </pc:graphicFrameChg>
      </pc:sldChg>
      <pc:sldChg chg="addSp delSp modSp add mod">
        <pc:chgData name="Matahari Nendya" userId="1a1e95a6-b11e-4262-838a-feaa42c98c3c" providerId="ADAL" clId="{0B383EB7-E5B4-4784-8021-780331DD65FB}" dt="2022-02-06T12:47:12.287" v="4381"/>
        <pc:sldMkLst>
          <pc:docMk/>
          <pc:sldMk cId="779520275" sldId="281"/>
        </pc:sldMkLst>
        <pc:spChg chg="add del mod">
          <ac:chgData name="Matahari Nendya" userId="1a1e95a6-b11e-4262-838a-feaa42c98c3c" providerId="ADAL" clId="{0B383EB7-E5B4-4784-8021-780331DD65FB}" dt="2022-02-06T11:05:42.926" v="1757" actId="478"/>
          <ac:spMkLst>
            <pc:docMk/>
            <pc:sldMk cId="779520275" sldId="281"/>
            <ac:spMk id="2" creationId="{6D31A837-335C-4520-A71B-F89721C6546C}"/>
          </ac:spMkLst>
        </pc:spChg>
        <pc:spChg chg="add del mod">
          <ac:chgData name="Matahari Nendya" userId="1a1e95a6-b11e-4262-838a-feaa42c98c3c" providerId="ADAL" clId="{0B383EB7-E5B4-4784-8021-780331DD65FB}" dt="2022-02-06T11:05:43.766" v="1758"/>
          <ac:spMkLst>
            <pc:docMk/>
            <pc:sldMk cId="779520275" sldId="281"/>
            <ac:spMk id="5" creationId="{4FAD0DF8-215A-4F89-8A31-8D810DE2D221}"/>
          </ac:spMkLst>
        </pc:spChg>
        <pc:spChg chg="add del mod">
          <ac:chgData name="Matahari Nendya" userId="1a1e95a6-b11e-4262-838a-feaa42c98c3c" providerId="ADAL" clId="{0B383EB7-E5B4-4784-8021-780331DD65FB}" dt="2022-02-06T11:05:42.926" v="1757" actId="478"/>
          <ac:spMkLst>
            <pc:docMk/>
            <pc:sldMk cId="779520275" sldId="281"/>
            <ac:spMk id="6" creationId="{FFEF0872-8C4A-4FCD-9F36-380213C20A88}"/>
          </ac:spMkLst>
        </pc:spChg>
        <pc:spChg chg="add del mod">
          <ac:chgData name="Matahari Nendya" userId="1a1e95a6-b11e-4262-838a-feaa42c98c3c" providerId="ADAL" clId="{0B383EB7-E5B4-4784-8021-780331DD65FB}" dt="2022-02-06T11:05:42.926" v="1757" actId="478"/>
          <ac:spMkLst>
            <pc:docMk/>
            <pc:sldMk cId="779520275" sldId="281"/>
            <ac:spMk id="8" creationId="{340EB4B5-FCB8-4BDB-B3F1-F60BAFDC8DDF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779520275" sldId="281"/>
            <ac:spMk id="9" creationId="{FA5CB841-E87B-4D81-B3E8-02D2A6706E63}"/>
          </ac:spMkLst>
        </pc:spChg>
        <pc:graphicFrameChg chg="add del mod modGraphic">
          <ac:chgData name="Matahari Nendya" userId="1a1e95a6-b11e-4262-838a-feaa42c98c3c" providerId="ADAL" clId="{0B383EB7-E5B4-4784-8021-780331DD65FB}" dt="2022-02-06T12:47:12.287" v="4381"/>
          <ac:graphicFrameMkLst>
            <pc:docMk/>
            <pc:sldMk cId="779520275" sldId="281"/>
            <ac:graphicFrameMk id="4" creationId="{BBAEF4B0-7335-4EFF-A329-54A260F3F22B}"/>
          </ac:graphicFrameMkLst>
        </pc:graphicFrameChg>
      </pc:sldChg>
      <pc:sldChg chg="addSp delSp modSp add mod ord">
        <pc:chgData name="Matahari Nendya" userId="1a1e95a6-b11e-4262-838a-feaa42c98c3c" providerId="ADAL" clId="{0B383EB7-E5B4-4784-8021-780331DD65FB}" dt="2022-02-06T12:47:12.287" v="4381"/>
        <pc:sldMkLst>
          <pc:docMk/>
          <pc:sldMk cId="2128936611" sldId="282"/>
        </pc:sldMkLst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2128936611" sldId="282"/>
            <ac:spMk id="3" creationId="{A814232C-4957-4D18-A90A-EF6ECD75FD4B}"/>
          </ac:spMkLst>
        </pc:spChg>
        <pc:spChg chg="mod">
          <ac:chgData name="Matahari Nendya" userId="1a1e95a6-b11e-4262-838a-feaa42c98c3c" providerId="ADAL" clId="{0B383EB7-E5B4-4784-8021-780331DD65FB}" dt="2022-02-06T11:07:00.154" v="1805" actId="20577"/>
          <ac:spMkLst>
            <pc:docMk/>
            <pc:sldMk cId="2128936611" sldId="282"/>
            <ac:spMk id="7" creationId="{00000000-0000-0000-0000-000000000000}"/>
          </ac:spMkLst>
        </pc:spChg>
        <pc:spChg chg="del">
          <ac:chgData name="Matahari Nendya" userId="1a1e95a6-b11e-4262-838a-feaa42c98c3c" providerId="ADAL" clId="{0B383EB7-E5B4-4784-8021-780331DD65FB}" dt="2022-02-06T11:07:29.788" v="1806" actId="478"/>
          <ac:spMkLst>
            <pc:docMk/>
            <pc:sldMk cId="2128936611" sldId="282"/>
            <ac:spMk id="8" creationId="{00000000-0000-0000-0000-000000000000}"/>
          </ac:spMkLst>
        </pc:sp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2128936611" sldId="282"/>
            <ac:picMk id="6" creationId="{1A4502BF-EEE8-4B06-8F5B-7F8AAC92A154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2128936611" sldId="282"/>
            <ac:picMk id="9" creationId="{772B8937-6A6D-4855-A351-1A7D6ACEC4AD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2128936611" sldId="282"/>
            <ac:picMk id="10" creationId="{E3357EF9-BD23-4FE4-9A9B-7765F9D9B17D}"/>
          </ac:picMkLst>
        </pc:picChg>
      </pc:sldChg>
      <pc:sldChg chg="addSp delSp modSp add mod ord">
        <pc:chgData name="Matahari Nendya" userId="1a1e95a6-b11e-4262-838a-feaa42c98c3c" providerId="ADAL" clId="{0B383EB7-E5B4-4784-8021-780331DD65FB}" dt="2022-02-06T12:48:02.970" v="4397" actId="1076"/>
        <pc:sldMkLst>
          <pc:docMk/>
          <pc:sldMk cId="1254191749" sldId="283"/>
        </pc:sldMkLst>
        <pc:spChg chg="mod">
          <ac:chgData name="Matahari Nendya" userId="1a1e95a6-b11e-4262-838a-feaa42c98c3c" providerId="ADAL" clId="{0B383EB7-E5B4-4784-8021-780331DD65FB}" dt="2022-02-06T11:08:43.886" v="1910" actId="113"/>
          <ac:spMkLst>
            <pc:docMk/>
            <pc:sldMk cId="1254191749" sldId="283"/>
            <ac:spMk id="7" creationId="{00000000-0000-0000-0000-000000000000}"/>
          </ac:spMkLst>
        </pc:spChg>
        <pc:spChg chg="del mod">
          <ac:chgData name="Matahari Nendya" userId="1a1e95a6-b11e-4262-838a-feaa42c98c3c" providerId="ADAL" clId="{0B383EB7-E5B4-4784-8021-780331DD65FB}" dt="2022-02-06T11:09:43.522" v="1914" actId="478"/>
          <ac:spMkLst>
            <pc:docMk/>
            <pc:sldMk cId="1254191749" sldId="283"/>
            <ac:spMk id="8" creationId="{00000000-0000-0000-0000-000000000000}"/>
          </ac:spMkLst>
        </pc:spChg>
        <pc:spChg chg="add mod">
          <ac:chgData name="Matahari Nendya" userId="1a1e95a6-b11e-4262-838a-feaa42c98c3c" providerId="ADAL" clId="{0B383EB7-E5B4-4784-8021-780331DD65FB}" dt="2022-02-06T12:48:02.970" v="4397" actId="1076"/>
          <ac:spMkLst>
            <pc:docMk/>
            <pc:sldMk cId="1254191749" sldId="283"/>
            <ac:spMk id="9" creationId="{0A44BA90-5DF4-4648-B82E-B5F8AD7521F9}"/>
          </ac:spMkLst>
        </pc:spChg>
        <pc:graphicFrameChg chg="add mod modGraphic">
          <ac:chgData name="Matahari Nendya" userId="1a1e95a6-b11e-4262-838a-feaa42c98c3c" providerId="ADAL" clId="{0B383EB7-E5B4-4784-8021-780331DD65FB}" dt="2022-02-06T12:47:12.287" v="4381"/>
          <ac:graphicFrameMkLst>
            <pc:docMk/>
            <pc:sldMk cId="1254191749" sldId="283"/>
            <ac:graphicFrameMk id="2" creationId="{8722C687-9D06-4599-9497-3F2313FA3DCD}"/>
          </ac:graphicFrameMkLst>
        </pc:graphicFrameChg>
        <pc:picChg chg="add mod">
          <ac:chgData name="Matahari Nendya" userId="1a1e95a6-b11e-4262-838a-feaa42c98c3c" providerId="ADAL" clId="{0B383EB7-E5B4-4784-8021-780331DD65FB}" dt="2022-02-06T12:47:58.066" v="4395" actId="1076"/>
          <ac:picMkLst>
            <pc:docMk/>
            <pc:sldMk cId="1254191749" sldId="283"/>
            <ac:picMk id="4" creationId="{CDFFA3DA-45CD-497D-B10A-80187EBD49AE}"/>
          </ac:picMkLst>
        </pc:picChg>
      </pc:sldChg>
      <pc:sldChg chg="modSp new mod">
        <pc:chgData name="Matahari Nendya" userId="1a1e95a6-b11e-4262-838a-feaa42c98c3c" providerId="ADAL" clId="{0B383EB7-E5B4-4784-8021-780331DD65FB}" dt="2022-02-06T12:48:15.362" v="4400" actId="2710"/>
        <pc:sldMkLst>
          <pc:docMk/>
          <pc:sldMk cId="1685075735" sldId="284"/>
        </pc:sldMkLst>
        <pc:spChg chg="mod">
          <ac:chgData name="Matahari Nendya" userId="1a1e95a6-b11e-4262-838a-feaa42c98c3c" providerId="ADAL" clId="{0B383EB7-E5B4-4784-8021-780331DD65FB}" dt="2022-02-06T11:13:46.091" v="2184" actId="20577"/>
          <ac:spMkLst>
            <pc:docMk/>
            <pc:sldMk cId="1685075735" sldId="284"/>
            <ac:spMk id="2" creationId="{08B2159B-4507-4EC3-B4AD-AC1696EB3C89}"/>
          </ac:spMkLst>
        </pc:spChg>
        <pc:spChg chg="mod">
          <ac:chgData name="Matahari Nendya" userId="1a1e95a6-b11e-4262-838a-feaa42c98c3c" providerId="ADAL" clId="{0B383EB7-E5B4-4784-8021-780331DD65FB}" dt="2022-02-06T12:48:15.362" v="4400" actId="2710"/>
          <ac:spMkLst>
            <pc:docMk/>
            <pc:sldMk cId="1685075735" sldId="284"/>
            <ac:spMk id="3" creationId="{9887F5CD-68AC-4923-8423-2973227465D7}"/>
          </ac:spMkLst>
        </pc:spChg>
      </pc:sldChg>
      <pc:sldChg chg="addSp delSp modSp new mod modClrScheme chgLayout">
        <pc:chgData name="Matahari Nendya" userId="1a1e95a6-b11e-4262-838a-feaa42c98c3c" providerId="ADAL" clId="{0B383EB7-E5B4-4784-8021-780331DD65FB}" dt="2022-02-06T13:10:29.725" v="4755" actId="14100"/>
        <pc:sldMkLst>
          <pc:docMk/>
          <pc:sldMk cId="4037400673" sldId="285"/>
        </pc:sldMkLst>
        <pc:spChg chg="del mod ord">
          <ac:chgData name="Matahari Nendya" userId="1a1e95a6-b11e-4262-838a-feaa42c98c3c" providerId="ADAL" clId="{0B383EB7-E5B4-4784-8021-780331DD65FB}" dt="2022-02-06T11:21:18.947" v="2407" actId="700"/>
          <ac:spMkLst>
            <pc:docMk/>
            <pc:sldMk cId="4037400673" sldId="285"/>
            <ac:spMk id="2" creationId="{77CF6E29-2C9E-4A86-9958-73017CBA0D30}"/>
          </ac:spMkLst>
        </pc:spChg>
        <pc:spChg chg="del mod ord">
          <ac:chgData name="Matahari Nendya" userId="1a1e95a6-b11e-4262-838a-feaa42c98c3c" providerId="ADAL" clId="{0B383EB7-E5B4-4784-8021-780331DD65FB}" dt="2022-02-06T11:21:18.947" v="2407" actId="700"/>
          <ac:spMkLst>
            <pc:docMk/>
            <pc:sldMk cId="4037400673" sldId="285"/>
            <ac:spMk id="3" creationId="{01B9B9E4-1799-4186-A59D-5156DC5D7248}"/>
          </ac:spMkLst>
        </pc:spChg>
        <pc:spChg chg="del">
          <ac:chgData name="Matahari Nendya" userId="1a1e95a6-b11e-4262-838a-feaa42c98c3c" providerId="ADAL" clId="{0B383EB7-E5B4-4784-8021-780331DD65FB}" dt="2022-02-06T11:21:18.947" v="2407" actId="700"/>
          <ac:spMkLst>
            <pc:docMk/>
            <pc:sldMk cId="4037400673" sldId="285"/>
            <ac:spMk id="4" creationId="{51D8F893-0968-4D4C-9DA2-148F7525D616}"/>
          </ac:spMkLst>
        </pc:spChg>
        <pc:spChg chg="add mod ord">
          <ac:chgData name="Matahari Nendya" userId="1a1e95a6-b11e-4262-838a-feaa42c98c3c" providerId="ADAL" clId="{0B383EB7-E5B4-4784-8021-780331DD65FB}" dt="2022-02-06T11:21:22.060" v="2417" actId="20577"/>
          <ac:spMkLst>
            <pc:docMk/>
            <pc:sldMk cId="4037400673" sldId="285"/>
            <ac:spMk id="5" creationId="{9E6E5549-10F5-4CA8-A02A-56CF40358DE8}"/>
          </ac:spMkLst>
        </pc:spChg>
        <pc:spChg chg="add mod ord">
          <ac:chgData name="Matahari Nendya" userId="1a1e95a6-b11e-4262-838a-feaa42c98c3c" providerId="ADAL" clId="{0B383EB7-E5B4-4784-8021-780331DD65FB}" dt="2022-02-06T13:10:29.725" v="4755" actId="14100"/>
          <ac:spMkLst>
            <pc:docMk/>
            <pc:sldMk cId="4037400673" sldId="285"/>
            <ac:spMk id="6" creationId="{89BD8DE5-637E-4F58-86B4-9860865BA86C}"/>
          </ac:spMkLst>
        </pc:spChg>
      </pc:sldChg>
      <pc:sldChg chg="modSp new mod">
        <pc:chgData name="Matahari Nendya" userId="1a1e95a6-b11e-4262-838a-feaa42c98c3c" providerId="ADAL" clId="{0B383EB7-E5B4-4784-8021-780331DD65FB}" dt="2022-02-06T12:48:26.461" v="4402" actId="6549"/>
        <pc:sldMkLst>
          <pc:docMk/>
          <pc:sldMk cId="40360213" sldId="286"/>
        </pc:sldMkLst>
        <pc:spChg chg="mod">
          <ac:chgData name="Matahari Nendya" userId="1a1e95a6-b11e-4262-838a-feaa42c98c3c" providerId="ADAL" clId="{0B383EB7-E5B4-4784-8021-780331DD65FB}" dt="2022-02-06T11:23:54.380" v="2544" actId="20577"/>
          <ac:spMkLst>
            <pc:docMk/>
            <pc:sldMk cId="40360213" sldId="286"/>
            <ac:spMk id="2" creationId="{3324BE23-722F-4247-B23B-2E97EB162254}"/>
          </ac:spMkLst>
        </pc:spChg>
        <pc:spChg chg="mod">
          <ac:chgData name="Matahari Nendya" userId="1a1e95a6-b11e-4262-838a-feaa42c98c3c" providerId="ADAL" clId="{0B383EB7-E5B4-4784-8021-780331DD65FB}" dt="2022-02-06T12:48:26.461" v="4402" actId="6549"/>
          <ac:spMkLst>
            <pc:docMk/>
            <pc:sldMk cId="40360213" sldId="286"/>
            <ac:spMk id="3" creationId="{E2CFE7CB-C412-48B4-8718-229397C018DC}"/>
          </ac:spMkLst>
        </pc:spChg>
      </pc:sldChg>
      <pc:sldChg chg="addSp delSp modSp new mod">
        <pc:chgData name="Matahari Nendya" userId="1a1e95a6-b11e-4262-838a-feaa42c98c3c" providerId="ADAL" clId="{0B383EB7-E5B4-4784-8021-780331DD65FB}" dt="2022-02-06T13:10:43.276" v="4756" actId="14100"/>
        <pc:sldMkLst>
          <pc:docMk/>
          <pc:sldMk cId="3953852046" sldId="287"/>
        </pc:sldMkLst>
        <pc:spChg chg="mod">
          <ac:chgData name="Matahari Nendya" userId="1a1e95a6-b11e-4262-838a-feaa42c98c3c" providerId="ADAL" clId="{0B383EB7-E5B4-4784-8021-780331DD65FB}" dt="2022-02-06T13:10:43.276" v="4756" actId="14100"/>
          <ac:spMkLst>
            <pc:docMk/>
            <pc:sldMk cId="3953852046" sldId="287"/>
            <ac:spMk id="2" creationId="{5F2F4037-8636-419C-99AB-72B2BE587559}"/>
          </ac:spMkLst>
        </pc:spChg>
        <pc:spChg chg="del">
          <ac:chgData name="Matahari Nendya" userId="1a1e95a6-b11e-4262-838a-feaa42c98c3c" providerId="ADAL" clId="{0B383EB7-E5B4-4784-8021-780331DD65FB}" dt="2022-02-06T11:27:46.299" v="2708" actId="478"/>
          <ac:spMkLst>
            <pc:docMk/>
            <pc:sldMk cId="3953852046" sldId="287"/>
            <ac:spMk id="3" creationId="{70F12FB8-2B35-4226-B6F1-D2B946EF55F6}"/>
          </ac:spMkLst>
        </pc:sp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3953852046" sldId="287"/>
            <ac:picMk id="4" creationId="{319DCAE9-52D6-48A9-A9A8-15B7108C9DC1}"/>
          </ac:picMkLst>
        </pc:picChg>
      </pc:sldChg>
      <pc:sldChg chg="addSp delSp modSp new mod">
        <pc:chgData name="Matahari Nendya" userId="1a1e95a6-b11e-4262-838a-feaa42c98c3c" providerId="ADAL" clId="{0B383EB7-E5B4-4784-8021-780331DD65FB}" dt="2022-02-06T12:48:59.318" v="4409" actId="1076"/>
        <pc:sldMkLst>
          <pc:docMk/>
          <pc:sldMk cId="888604845" sldId="288"/>
        </pc:sldMkLst>
        <pc:spChg chg="mod">
          <ac:chgData name="Matahari Nendya" userId="1a1e95a6-b11e-4262-838a-feaa42c98c3c" providerId="ADAL" clId="{0B383EB7-E5B4-4784-8021-780331DD65FB}" dt="2022-02-06T12:48:48.373" v="4407" actId="404"/>
          <ac:spMkLst>
            <pc:docMk/>
            <pc:sldMk cId="888604845" sldId="288"/>
            <ac:spMk id="2" creationId="{F94E6927-CFB5-4652-9DDE-C3AFB1E099BE}"/>
          </ac:spMkLst>
        </pc:spChg>
        <pc:spChg chg="del">
          <ac:chgData name="Matahari Nendya" userId="1a1e95a6-b11e-4262-838a-feaa42c98c3c" providerId="ADAL" clId="{0B383EB7-E5B4-4784-8021-780331DD65FB}" dt="2022-02-06T11:31:48.229" v="2776" actId="478"/>
          <ac:spMkLst>
            <pc:docMk/>
            <pc:sldMk cId="888604845" sldId="288"/>
            <ac:spMk id="3" creationId="{68ED276A-F62E-4246-B4E7-F8C498F5C523}"/>
          </ac:spMkLst>
        </pc:spChg>
        <pc:spChg chg="add del">
          <ac:chgData name="Matahari Nendya" userId="1a1e95a6-b11e-4262-838a-feaa42c98c3c" providerId="ADAL" clId="{0B383EB7-E5B4-4784-8021-780331DD65FB}" dt="2022-02-06T11:32:03.652" v="2778" actId="478"/>
          <ac:spMkLst>
            <pc:docMk/>
            <pc:sldMk cId="888604845" sldId="288"/>
            <ac:spMk id="4" creationId="{847A8477-917B-4A0C-87E4-189C1D5C10DB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5" creationId="{FA1BF236-1668-421F-A641-91B235F2E91C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6" creationId="{5E937207-C7DA-4D0C-A8D7-4620A95AF6FB}"/>
          </ac:spMkLst>
        </pc:spChg>
        <pc:spChg chg="add mod">
          <ac:chgData name="Matahari Nendya" userId="1a1e95a6-b11e-4262-838a-feaa42c98c3c" providerId="ADAL" clId="{0B383EB7-E5B4-4784-8021-780331DD65FB}" dt="2022-02-06T12:48:59.318" v="4409" actId="1076"/>
          <ac:spMkLst>
            <pc:docMk/>
            <pc:sldMk cId="888604845" sldId="288"/>
            <ac:spMk id="7" creationId="{D31252E3-F246-4830-862C-5C205CCE7F99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8" creationId="{9C1890AC-3D75-4F8B-B4B5-240795A3E9C7}"/>
          </ac:spMkLst>
        </pc:spChg>
        <pc:spChg chg="add mod topLvl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2" creationId="{E254A5AA-097B-4A37-B3DE-AAD4536D91F0}"/>
          </ac:spMkLst>
        </pc:spChg>
        <pc:spChg chg="add mod topLvl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3" creationId="{D67BC770-3412-4586-B0AA-DE0C2A32B41E}"/>
          </ac:spMkLst>
        </pc:spChg>
        <pc:spChg chg="add mod topLvl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4" creationId="{698C248C-A80A-4274-B411-DD2CE0B15793}"/>
          </ac:spMkLst>
        </pc:spChg>
        <pc:spChg chg="add mod topLvl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5" creationId="{4C0707F8-3B03-4568-A6E7-2AAE6EDDCA1A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7" creationId="{0F78180D-D180-4F8D-B385-5512C2E08C5F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8" creationId="{22325783-8035-47DB-9399-CD089415AA49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9" creationId="{0889993E-471A-4853-8201-980C453D6100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20" creationId="{C70728B6-C168-419A-A0BC-15491C4A3C03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24" creationId="{6158ECD6-ABAA-4958-AAD1-0DAA543A870E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25" creationId="{6D02D77A-EF82-4252-BE16-1D52D402272A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30" creationId="{D659AA5B-358E-4F64-A048-C66E9D79FD32}"/>
          </ac:spMkLst>
        </pc:spChg>
        <pc:spChg chg="add del mod">
          <ac:chgData name="Matahari Nendya" userId="1a1e95a6-b11e-4262-838a-feaa42c98c3c" providerId="ADAL" clId="{0B383EB7-E5B4-4784-8021-780331DD65FB}" dt="2022-02-06T11:45:16.554" v="3119"/>
          <ac:spMkLst>
            <pc:docMk/>
            <pc:sldMk cId="888604845" sldId="288"/>
            <ac:spMk id="31" creationId="{E4581E4D-FF9A-47BF-9CAB-D1C747F2C91D}"/>
          </ac:spMkLst>
        </pc:spChg>
        <pc:spChg chg="mod">
          <ac:chgData name="Matahari Nendya" userId="1a1e95a6-b11e-4262-838a-feaa42c98c3c" providerId="ADAL" clId="{0B383EB7-E5B4-4784-8021-780331DD65FB}" dt="2022-02-06T11:45:11.634" v="3112" actId="20577"/>
          <ac:spMkLst>
            <pc:docMk/>
            <pc:sldMk cId="888604845" sldId="288"/>
            <ac:spMk id="33" creationId="{4AF8CFA4-DBC0-45AD-B74E-9C43643BF8FB}"/>
          </ac:spMkLst>
        </pc:spChg>
        <pc:spChg chg="mod">
          <ac:chgData name="Matahari Nendya" userId="1a1e95a6-b11e-4262-838a-feaa42c98c3c" providerId="ADAL" clId="{0B383EB7-E5B4-4784-8021-780331DD65FB}" dt="2022-02-06T11:44:35.619" v="3102"/>
          <ac:spMkLst>
            <pc:docMk/>
            <pc:sldMk cId="888604845" sldId="288"/>
            <ac:spMk id="34" creationId="{358D3FF5-FCB7-44BD-A222-49E7803ABF73}"/>
          </ac:spMkLst>
        </pc:spChg>
        <pc:spChg chg="mod">
          <ac:chgData name="Matahari Nendya" userId="1a1e95a6-b11e-4262-838a-feaa42c98c3c" providerId="ADAL" clId="{0B383EB7-E5B4-4784-8021-780331DD65FB}" dt="2022-02-06T11:44:35.619" v="3102"/>
          <ac:spMkLst>
            <pc:docMk/>
            <pc:sldMk cId="888604845" sldId="288"/>
            <ac:spMk id="35" creationId="{0407D686-F136-488A-A197-200CDD6EA8A0}"/>
          </ac:spMkLst>
        </pc:spChg>
        <pc:spChg chg="mod">
          <ac:chgData name="Matahari Nendya" userId="1a1e95a6-b11e-4262-838a-feaa42c98c3c" providerId="ADAL" clId="{0B383EB7-E5B4-4784-8021-780331DD65FB}" dt="2022-02-06T11:45:12.089" v="3114" actId="6549"/>
          <ac:spMkLst>
            <pc:docMk/>
            <pc:sldMk cId="888604845" sldId="288"/>
            <ac:spMk id="36" creationId="{5E3D2834-D81E-46E5-BD0D-A6444E260431}"/>
          </ac:spMkLst>
        </pc:spChg>
        <pc:grpChg chg="add mod">
          <ac:chgData name="Matahari Nendya" userId="1a1e95a6-b11e-4262-838a-feaa42c98c3c" providerId="ADAL" clId="{0B383EB7-E5B4-4784-8021-780331DD65FB}" dt="2022-02-06T12:47:12.287" v="4381"/>
          <ac:grpSpMkLst>
            <pc:docMk/>
            <pc:sldMk cId="888604845" sldId="288"/>
            <ac:grpSpMk id="11" creationId="{B6DC1851-2DEF-41A4-B0AA-C04ED3C35E13}"/>
          </ac:grpSpMkLst>
        </pc:grpChg>
        <pc:grpChg chg="add del mod">
          <ac:chgData name="Matahari Nendya" userId="1a1e95a6-b11e-4262-838a-feaa42c98c3c" providerId="ADAL" clId="{0B383EB7-E5B4-4784-8021-780331DD65FB}" dt="2022-02-06T11:45:26.234" v="3120" actId="165"/>
          <ac:grpSpMkLst>
            <pc:docMk/>
            <pc:sldMk cId="888604845" sldId="288"/>
            <ac:grpSpMk id="22" creationId="{A1D27623-0E5B-4CD3-AFF4-D7CBF44DADA3}"/>
          </ac:grpSpMkLst>
        </pc:grpChg>
        <pc:grpChg chg="add mod">
          <ac:chgData name="Matahari Nendya" userId="1a1e95a6-b11e-4262-838a-feaa42c98c3c" providerId="ADAL" clId="{0B383EB7-E5B4-4784-8021-780331DD65FB}" dt="2022-02-06T12:47:12.287" v="4381"/>
          <ac:grpSpMkLst>
            <pc:docMk/>
            <pc:sldMk cId="888604845" sldId="288"/>
            <ac:grpSpMk id="23" creationId="{D27EE940-9F77-4F87-BED3-1333662AD373}"/>
          </ac:grpSpMkLst>
        </pc:grpChg>
        <pc:grpChg chg="add del mod">
          <ac:chgData name="Matahari Nendya" userId="1a1e95a6-b11e-4262-838a-feaa42c98c3c" providerId="ADAL" clId="{0B383EB7-E5B4-4784-8021-780331DD65FB}" dt="2022-02-06T11:45:13.313" v="3116"/>
          <ac:grpSpMkLst>
            <pc:docMk/>
            <pc:sldMk cId="888604845" sldId="288"/>
            <ac:grpSpMk id="32" creationId="{486133E2-C808-449A-AE11-3D5AFDB788A6}"/>
          </ac:grpSpMkLst>
        </pc:grpChg>
        <pc:picChg chg="add del">
          <ac:chgData name="Matahari Nendya" userId="1a1e95a6-b11e-4262-838a-feaa42c98c3c" providerId="ADAL" clId="{0B383EB7-E5B4-4784-8021-780331DD65FB}" dt="2022-02-06T11:35:39.164" v="2861" actId="478"/>
          <ac:picMkLst>
            <pc:docMk/>
            <pc:sldMk cId="888604845" sldId="288"/>
            <ac:picMk id="10" creationId="{69FD7F21-A3AC-425D-AAAC-4681C36D385A}"/>
          </ac:picMkLst>
        </pc:picChg>
        <pc:picChg chg="add mod topLvl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6" creationId="{5E99BE28-ECFB-4463-9967-4EFFA55D97E2}"/>
          </ac:picMkLst>
        </pc:picChg>
        <pc:picChg chg="add del mod">
          <ac:chgData name="Matahari Nendya" userId="1a1e95a6-b11e-4262-838a-feaa42c98c3c" providerId="ADAL" clId="{0B383EB7-E5B4-4784-8021-780331DD65FB}" dt="2022-02-06T11:37:12.764" v="2887" actId="478"/>
          <ac:picMkLst>
            <pc:docMk/>
            <pc:sldMk cId="888604845" sldId="288"/>
            <ac:picMk id="21" creationId="{5036D2C4-6A0E-4F29-B4B6-07A637603103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026" creationId="{853D55FE-7F7D-4231-A6F3-BC0409D72789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028" creationId="{EDC6929E-25BF-4CB6-B9AD-06C89408FB23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030" creationId="{773D0B4C-CB91-4D7F-9FF0-24ADF046748B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032" creationId="{3FD49328-A6A1-4301-9CD9-5985AF8721B1}"/>
          </ac:picMkLst>
        </pc:picChg>
      </pc:sldChg>
      <pc:sldChg chg="modSp new mod">
        <pc:chgData name="Matahari Nendya" userId="1a1e95a6-b11e-4262-838a-feaa42c98c3c" providerId="ADAL" clId="{0B383EB7-E5B4-4784-8021-780331DD65FB}" dt="2022-02-06T12:47:12.439" v="4382" actId="27636"/>
        <pc:sldMkLst>
          <pc:docMk/>
          <pc:sldMk cId="3491568447" sldId="289"/>
        </pc:sldMkLst>
        <pc:spChg chg="mod">
          <ac:chgData name="Matahari Nendya" userId="1a1e95a6-b11e-4262-838a-feaa42c98c3c" providerId="ADAL" clId="{0B383EB7-E5B4-4784-8021-780331DD65FB}" dt="2022-02-06T11:46:16.749" v="3191" actId="20577"/>
          <ac:spMkLst>
            <pc:docMk/>
            <pc:sldMk cId="3491568447" sldId="289"/>
            <ac:spMk id="2" creationId="{93F96651-51F9-42B1-A1C6-B7ACC9C541B8}"/>
          </ac:spMkLst>
        </pc:spChg>
        <pc:spChg chg="mod">
          <ac:chgData name="Matahari Nendya" userId="1a1e95a6-b11e-4262-838a-feaa42c98c3c" providerId="ADAL" clId="{0B383EB7-E5B4-4784-8021-780331DD65FB}" dt="2022-02-06T12:47:12.439" v="4382" actId="27636"/>
          <ac:spMkLst>
            <pc:docMk/>
            <pc:sldMk cId="3491568447" sldId="289"/>
            <ac:spMk id="3" creationId="{3C1F8CB3-43E7-40D8-A4B5-83F0ACD61FD2}"/>
          </ac:spMkLst>
        </pc:spChg>
      </pc:sldChg>
      <pc:sldChg chg="new del">
        <pc:chgData name="Matahari Nendya" userId="1a1e95a6-b11e-4262-838a-feaa42c98c3c" providerId="ADAL" clId="{0B383EB7-E5B4-4784-8021-780331DD65FB}" dt="2022-02-06T11:49:32.982" v="3270" actId="47"/>
        <pc:sldMkLst>
          <pc:docMk/>
          <pc:sldMk cId="52797621" sldId="290"/>
        </pc:sldMkLst>
      </pc:sldChg>
      <pc:sldChg chg="modSp add mod">
        <pc:chgData name="Matahari Nendya" userId="1a1e95a6-b11e-4262-838a-feaa42c98c3c" providerId="ADAL" clId="{0B383EB7-E5B4-4784-8021-780331DD65FB}" dt="2022-02-06T12:49:15.195" v="4415" actId="6549"/>
        <pc:sldMkLst>
          <pc:docMk/>
          <pc:sldMk cId="3243588947" sldId="290"/>
        </pc:sldMkLst>
        <pc:spChg chg="mod">
          <ac:chgData name="Matahari Nendya" userId="1a1e95a6-b11e-4262-838a-feaa42c98c3c" providerId="ADAL" clId="{0B383EB7-E5B4-4784-8021-780331DD65FB}" dt="2022-02-06T11:49:39.821" v="3275" actId="20577"/>
          <ac:spMkLst>
            <pc:docMk/>
            <pc:sldMk cId="3243588947" sldId="290"/>
            <ac:spMk id="2" creationId="{93F96651-51F9-42B1-A1C6-B7ACC9C541B8}"/>
          </ac:spMkLst>
        </pc:spChg>
        <pc:spChg chg="mod">
          <ac:chgData name="Matahari Nendya" userId="1a1e95a6-b11e-4262-838a-feaa42c98c3c" providerId="ADAL" clId="{0B383EB7-E5B4-4784-8021-780331DD65FB}" dt="2022-02-06T12:49:15.195" v="4415" actId="6549"/>
          <ac:spMkLst>
            <pc:docMk/>
            <pc:sldMk cId="3243588947" sldId="290"/>
            <ac:spMk id="3" creationId="{3C1F8CB3-43E7-40D8-A4B5-83F0ACD61FD2}"/>
          </ac:spMkLst>
        </pc:spChg>
      </pc:sldChg>
      <pc:sldChg chg="modSp new mod">
        <pc:chgData name="Matahari Nendya" userId="1a1e95a6-b11e-4262-838a-feaa42c98c3c" providerId="ADAL" clId="{0B383EB7-E5B4-4784-8021-780331DD65FB}" dt="2022-02-06T12:49:12.221" v="4414" actId="6549"/>
        <pc:sldMkLst>
          <pc:docMk/>
          <pc:sldMk cId="3769117632" sldId="291"/>
        </pc:sldMkLst>
        <pc:spChg chg="mod">
          <ac:chgData name="Matahari Nendya" userId="1a1e95a6-b11e-4262-838a-feaa42c98c3c" providerId="ADAL" clId="{0B383EB7-E5B4-4784-8021-780331DD65FB}" dt="2022-02-06T11:57:22.358" v="3344" actId="20577"/>
          <ac:spMkLst>
            <pc:docMk/>
            <pc:sldMk cId="3769117632" sldId="291"/>
            <ac:spMk id="2" creationId="{69374125-5D71-4C22-B398-99FD3037706A}"/>
          </ac:spMkLst>
        </pc:spChg>
        <pc:spChg chg="mod">
          <ac:chgData name="Matahari Nendya" userId="1a1e95a6-b11e-4262-838a-feaa42c98c3c" providerId="ADAL" clId="{0B383EB7-E5B4-4784-8021-780331DD65FB}" dt="2022-02-06T12:49:12.221" v="4414" actId="6549"/>
          <ac:spMkLst>
            <pc:docMk/>
            <pc:sldMk cId="3769117632" sldId="291"/>
            <ac:spMk id="3" creationId="{EEC70208-DCF2-4904-8D4C-31C08E06873A}"/>
          </ac:spMkLst>
        </pc:spChg>
      </pc:sldChg>
      <pc:sldChg chg="addSp modSp new mod">
        <pc:chgData name="Matahari Nendya" userId="1a1e95a6-b11e-4262-838a-feaa42c98c3c" providerId="ADAL" clId="{0B383EB7-E5B4-4784-8021-780331DD65FB}" dt="2022-02-06T12:47:12.287" v="4381"/>
        <pc:sldMkLst>
          <pc:docMk/>
          <pc:sldMk cId="4214035478" sldId="292"/>
        </pc:sldMkLst>
        <pc:spChg chg="mod">
          <ac:chgData name="Matahari Nendya" userId="1a1e95a6-b11e-4262-838a-feaa42c98c3c" providerId="ADAL" clId="{0B383EB7-E5B4-4784-8021-780331DD65FB}" dt="2022-02-06T11:59:52.950" v="3366" actId="20577"/>
          <ac:spMkLst>
            <pc:docMk/>
            <pc:sldMk cId="4214035478" sldId="292"/>
            <ac:spMk id="2" creationId="{1659E6E1-62E5-4276-989F-050A548CDFC7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214035478" sldId="292"/>
            <ac:spMk id="3" creationId="{20DE3607-161A-49B6-813A-C1503E6ABFBD}"/>
          </ac:spMkLst>
        </pc:sp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4214035478" sldId="292"/>
            <ac:picMk id="5" creationId="{93335F4A-C5AA-446B-9C33-DE4F6DC78006}"/>
          </ac:picMkLst>
        </pc:picChg>
      </pc:sldChg>
      <pc:sldChg chg="addSp delSp modSp new mod">
        <pc:chgData name="Matahari Nendya" userId="1a1e95a6-b11e-4262-838a-feaa42c98c3c" providerId="ADAL" clId="{0B383EB7-E5B4-4784-8021-780331DD65FB}" dt="2022-02-06T12:49:29.610" v="4419" actId="1076"/>
        <pc:sldMkLst>
          <pc:docMk/>
          <pc:sldMk cId="1872055900" sldId="293"/>
        </pc:sldMkLst>
        <pc:spChg chg="mod">
          <ac:chgData name="Matahari Nendya" userId="1a1e95a6-b11e-4262-838a-feaa42c98c3c" providerId="ADAL" clId="{0B383EB7-E5B4-4784-8021-780331DD65FB}" dt="2022-02-06T12:03:45.894" v="3417" actId="20577"/>
          <ac:spMkLst>
            <pc:docMk/>
            <pc:sldMk cId="1872055900" sldId="293"/>
            <ac:spMk id="2" creationId="{A3FA7756-AFB8-435A-A1A1-93BB0C6D6723}"/>
          </ac:spMkLst>
        </pc:spChg>
        <pc:spChg chg="del">
          <ac:chgData name="Matahari Nendya" userId="1a1e95a6-b11e-4262-838a-feaa42c98c3c" providerId="ADAL" clId="{0B383EB7-E5B4-4784-8021-780331DD65FB}" dt="2022-02-06T12:02:45.134" v="3398" actId="478"/>
          <ac:spMkLst>
            <pc:docMk/>
            <pc:sldMk cId="1872055900" sldId="293"/>
            <ac:spMk id="3" creationId="{BBCB3CBC-4837-4E19-860A-A2281C19DDD1}"/>
          </ac:spMkLst>
        </pc:spChg>
        <pc:picChg chg="add mod">
          <ac:chgData name="Matahari Nendya" userId="1a1e95a6-b11e-4262-838a-feaa42c98c3c" providerId="ADAL" clId="{0B383EB7-E5B4-4784-8021-780331DD65FB}" dt="2022-02-06T12:49:29.610" v="4419" actId="1076"/>
          <ac:picMkLst>
            <pc:docMk/>
            <pc:sldMk cId="1872055900" sldId="293"/>
            <ac:picMk id="4" creationId="{84604587-970A-43E9-ABAF-9DB667E2211C}"/>
          </ac:picMkLst>
        </pc:picChg>
      </pc:sldChg>
      <pc:sldChg chg="addSp delSp modSp add mod ord">
        <pc:chgData name="Matahari Nendya" userId="1a1e95a6-b11e-4262-838a-feaa42c98c3c" providerId="ADAL" clId="{0B383EB7-E5B4-4784-8021-780331DD65FB}" dt="2022-02-06T12:49:36.539" v="4422" actId="1076"/>
        <pc:sldMkLst>
          <pc:docMk/>
          <pc:sldMk cId="2038743366" sldId="294"/>
        </pc:sldMkLst>
        <pc:spChg chg="mod">
          <ac:chgData name="Matahari Nendya" userId="1a1e95a6-b11e-4262-838a-feaa42c98c3c" providerId="ADAL" clId="{0B383EB7-E5B4-4784-8021-780331DD65FB}" dt="2022-02-06T12:03:27.614" v="3410" actId="20577"/>
          <ac:spMkLst>
            <pc:docMk/>
            <pc:sldMk cId="2038743366" sldId="294"/>
            <ac:spMk id="2" creationId="{A3FA7756-AFB8-435A-A1A1-93BB0C6D6723}"/>
          </ac:spMkLst>
        </pc:spChg>
        <pc:picChg chg="del">
          <ac:chgData name="Matahari Nendya" userId="1a1e95a6-b11e-4262-838a-feaa42c98c3c" providerId="ADAL" clId="{0B383EB7-E5B4-4784-8021-780331DD65FB}" dt="2022-02-06T12:03:32.014" v="3411" actId="478"/>
          <ac:picMkLst>
            <pc:docMk/>
            <pc:sldMk cId="2038743366" sldId="294"/>
            <ac:picMk id="4" creationId="{84604587-970A-43E9-ABAF-9DB667E2211C}"/>
          </ac:picMkLst>
        </pc:picChg>
        <pc:picChg chg="add mod">
          <ac:chgData name="Matahari Nendya" userId="1a1e95a6-b11e-4262-838a-feaa42c98c3c" providerId="ADAL" clId="{0B383EB7-E5B4-4784-8021-780331DD65FB}" dt="2022-02-06T12:49:36.539" v="4422" actId="1076"/>
          <ac:picMkLst>
            <pc:docMk/>
            <pc:sldMk cId="2038743366" sldId="294"/>
            <ac:picMk id="5" creationId="{A2D9E7E5-FB03-448B-B808-0BCFD1509129}"/>
          </ac:picMkLst>
        </pc:picChg>
      </pc:sldChg>
      <pc:sldChg chg="addSp delSp modSp new mod">
        <pc:chgData name="Matahari Nendya" userId="1a1e95a6-b11e-4262-838a-feaa42c98c3c" providerId="ADAL" clId="{0B383EB7-E5B4-4784-8021-780331DD65FB}" dt="2022-02-06T12:49:42.403" v="4424" actId="14100"/>
        <pc:sldMkLst>
          <pc:docMk/>
          <pc:sldMk cId="2554811773" sldId="295"/>
        </pc:sldMkLst>
        <pc:spChg chg="mod">
          <ac:chgData name="Matahari Nendya" userId="1a1e95a6-b11e-4262-838a-feaa42c98c3c" providerId="ADAL" clId="{0B383EB7-E5B4-4784-8021-780331DD65FB}" dt="2022-02-06T12:04:12.134" v="3443" actId="20577"/>
          <ac:spMkLst>
            <pc:docMk/>
            <pc:sldMk cId="2554811773" sldId="295"/>
            <ac:spMk id="2" creationId="{6423E09C-D878-4713-8291-2D9777797694}"/>
          </ac:spMkLst>
        </pc:spChg>
        <pc:spChg chg="del">
          <ac:chgData name="Matahari Nendya" userId="1a1e95a6-b11e-4262-838a-feaa42c98c3c" providerId="ADAL" clId="{0B383EB7-E5B4-4784-8021-780331DD65FB}" dt="2022-02-06T12:04:21.974" v="3445" actId="478"/>
          <ac:spMkLst>
            <pc:docMk/>
            <pc:sldMk cId="2554811773" sldId="295"/>
            <ac:spMk id="3" creationId="{B818180D-14D9-4DDB-A987-A6AA24C8ABB3}"/>
          </ac:spMkLst>
        </pc:spChg>
        <pc:picChg chg="add mod">
          <ac:chgData name="Matahari Nendya" userId="1a1e95a6-b11e-4262-838a-feaa42c98c3c" providerId="ADAL" clId="{0B383EB7-E5B4-4784-8021-780331DD65FB}" dt="2022-02-06T12:49:42.403" v="4424" actId="14100"/>
          <ac:picMkLst>
            <pc:docMk/>
            <pc:sldMk cId="2554811773" sldId="295"/>
            <ac:picMk id="4" creationId="{FEDC0DF9-2AA1-46A4-8352-E0605956A658}"/>
          </ac:picMkLst>
        </pc:picChg>
      </pc:sldChg>
      <pc:sldChg chg="addSp delSp modSp new mod modClrScheme chgLayout">
        <pc:chgData name="Matahari Nendya" userId="1a1e95a6-b11e-4262-838a-feaa42c98c3c" providerId="ADAL" clId="{0B383EB7-E5B4-4784-8021-780331DD65FB}" dt="2022-02-06T12:53:02.595" v="4514" actId="14100"/>
        <pc:sldMkLst>
          <pc:docMk/>
          <pc:sldMk cId="435552566" sldId="296"/>
        </pc:sldMkLst>
        <pc:spChg chg="mod ord">
          <ac:chgData name="Matahari Nendya" userId="1a1e95a6-b11e-4262-838a-feaa42c98c3c" providerId="ADAL" clId="{0B383EB7-E5B4-4784-8021-780331DD65FB}" dt="2022-02-06T12:08:53.381" v="3478" actId="700"/>
          <ac:spMkLst>
            <pc:docMk/>
            <pc:sldMk cId="435552566" sldId="296"/>
            <ac:spMk id="2" creationId="{D1969FC6-010A-45B7-85A9-F1A1195FB8EB}"/>
          </ac:spMkLst>
        </pc:spChg>
        <pc:spChg chg="add del mod ord">
          <ac:chgData name="Matahari Nendya" userId="1a1e95a6-b11e-4262-838a-feaa42c98c3c" providerId="ADAL" clId="{0B383EB7-E5B4-4784-8021-780331DD65FB}" dt="2022-02-06T12:52:55.830" v="4511" actId="27636"/>
          <ac:spMkLst>
            <pc:docMk/>
            <pc:sldMk cId="435552566" sldId="296"/>
            <ac:spMk id="3" creationId="{5DD17A91-3471-41BC-BB3B-4E4DEBE71FFD}"/>
          </ac:spMkLst>
        </pc:spChg>
        <pc:spChg chg="add del mod ord">
          <ac:chgData name="Matahari Nendya" userId="1a1e95a6-b11e-4262-838a-feaa42c98c3c" providerId="ADAL" clId="{0B383EB7-E5B4-4784-8021-780331DD65FB}" dt="2022-02-06T12:08:53.381" v="3478" actId="700"/>
          <ac:spMkLst>
            <pc:docMk/>
            <pc:sldMk cId="435552566" sldId="296"/>
            <ac:spMk id="4" creationId="{092D4FFE-3286-4B1B-88FC-125597F9B492}"/>
          </ac:spMkLst>
        </pc:spChg>
        <pc:spChg chg="add del mod ord">
          <ac:chgData name="Matahari Nendya" userId="1a1e95a6-b11e-4262-838a-feaa42c98c3c" providerId="ADAL" clId="{0B383EB7-E5B4-4784-8021-780331DD65FB}" dt="2022-02-06T12:08:53.381" v="3478" actId="700"/>
          <ac:spMkLst>
            <pc:docMk/>
            <pc:sldMk cId="435552566" sldId="296"/>
            <ac:spMk id="5" creationId="{03ADDE25-432C-49AA-987E-743EF790EAAE}"/>
          </ac:spMkLst>
        </pc:spChg>
        <pc:spChg chg="add del mod">
          <ac:chgData name="Matahari Nendya" userId="1a1e95a6-b11e-4262-838a-feaa42c98c3c" providerId="ADAL" clId="{0B383EB7-E5B4-4784-8021-780331DD65FB}" dt="2022-02-06T12:51:31.039" v="4467" actId="22"/>
          <ac:spMkLst>
            <pc:docMk/>
            <pc:sldMk cId="435552566" sldId="296"/>
            <ac:spMk id="8" creationId="{EF026107-BB84-42E6-9242-C19F71237B86}"/>
          </ac:spMkLst>
        </pc:spChg>
        <pc:spChg chg="add mod">
          <ac:chgData name="Matahari Nendya" userId="1a1e95a6-b11e-4262-838a-feaa42c98c3c" providerId="ADAL" clId="{0B383EB7-E5B4-4784-8021-780331DD65FB}" dt="2022-02-06T12:52:45.467" v="4504" actId="1076"/>
          <ac:spMkLst>
            <pc:docMk/>
            <pc:sldMk cId="435552566" sldId="296"/>
            <ac:spMk id="9" creationId="{6DEAB862-3883-4AE3-BA53-EF6D276538DE}"/>
          </ac:spMkLst>
        </pc:spChg>
        <pc:picChg chg="add mod">
          <ac:chgData name="Matahari Nendya" userId="1a1e95a6-b11e-4262-838a-feaa42c98c3c" providerId="ADAL" clId="{0B383EB7-E5B4-4784-8021-780331DD65FB}" dt="2022-02-06T12:53:02.595" v="4514" actId="14100"/>
          <ac:picMkLst>
            <pc:docMk/>
            <pc:sldMk cId="435552566" sldId="296"/>
            <ac:picMk id="6" creationId="{5BAD0256-7315-426E-A77B-61ED88AA0DEF}"/>
          </ac:picMkLst>
        </pc:picChg>
      </pc:sldChg>
      <pc:sldChg chg="addSp modSp new mod">
        <pc:chgData name="Matahari Nendya" userId="1a1e95a6-b11e-4262-838a-feaa42c98c3c" providerId="ADAL" clId="{0B383EB7-E5B4-4784-8021-780331DD65FB}" dt="2022-02-06T13:14:45.125" v="4783" actId="2710"/>
        <pc:sldMkLst>
          <pc:docMk/>
          <pc:sldMk cId="3772344347" sldId="297"/>
        </pc:sldMkLst>
        <pc:spChg chg="mod">
          <ac:chgData name="Matahari Nendya" userId="1a1e95a6-b11e-4262-838a-feaa42c98c3c" providerId="ADAL" clId="{0B383EB7-E5B4-4784-8021-780331DD65FB}" dt="2022-02-06T12:10:40.687" v="3533" actId="20577"/>
          <ac:spMkLst>
            <pc:docMk/>
            <pc:sldMk cId="3772344347" sldId="297"/>
            <ac:spMk id="2" creationId="{E43C84B1-1930-482C-83C8-40FEB00DF5E1}"/>
          </ac:spMkLst>
        </pc:spChg>
        <pc:spChg chg="mod">
          <ac:chgData name="Matahari Nendya" userId="1a1e95a6-b11e-4262-838a-feaa42c98c3c" providerId="ADAL" clId="{0B383EB7-E5B4-4784-8021-780331DD65FB}" dt="2022-02-06T13:14:45.125" v="4783" actId="2710"/>
          <ac:spMkLst>
            <pc:docMk/>
            <pc:sldMk cId="3772344347" sldId="297"/>
            <ac:spMk id="3" creationId="{849EDEC9-6C50-40BF-B456-8175CE672169}"/>
          </ac:spMkLst>
        </pc:spChg>
        <pc:picChg chg="add mod">
          <ac:chgData name="Matahari Nendya" userId="1a1e95a6-b11e-4262-838a-feaa42c98c3c" providerId="ADAL" clId="{0B383EB7-E5B4-4784-8021-780331DD65FB}" dt="2022-02-06T12:53:59.227" v="4522" actId="1076"/>
          <ac:picMkLst>
            <pc:docMk/>
            <pc:sldMk cId="3772344347" sldId="297"/>
            <ac:picMk id="4" creationId="{0D616FB6-9046-4F59-9162-F614F7237F09}"/>
          </ac:picMkLst>
        </pc:picChg>
      </pc:sldChg>
      <pc:sldChg chg="addSp delSp modSp new mod">
        <pc:chgData name="Matahari Nendya" userId="1a1e95a6-b11e-4262-838a-feaa42c98c3c" providerId="ADAL" clId="{0B383EB7-E5B4-4784-8021-780331DD65FB}" dt="2022-02-06T12:56:47.505" v="4589" actId="21"/>
        <pc:sldMkLst>
          <pc:docMk/>
          <pc:sldMk cId="3001197704" sldId="298"/>
        </pc:sldMkLst>
        <pc:spChg chg="mod">
          <ac:chgData name="Matahari Nendya" userId="1a1e95a6-b11e-4262-838a-feaa42c98c3c" providerId="ADAL" clId="{0B383EB7-E5B4-4784-8021-780331DD65FB}" dt="2022-02-06T12:55:52.322" v="4527" actId="20577"/>
          <ac:spMkLst>
            <pc:docMk/>
            <pc:sldMk cId="3001197704" sldId="298"/>
            <ac:spMk id="2" creationId="{8BB9D8F3-8D0F-49CA-82D3-FB3C8DA54AF4}"/>
          </ac:spMkLst>
        </pc:spChg>
        <pc:spChg chg="del">
          <ac:chgData name="Matahari Nendya" userId="1a1e95a6-b11e-4262-838a-feaa42c98c3c" providerId="ADAL" clId="{0B383EB7-E5B4-4784-8021-780331DD65FB}" dt="2022-02-06T12:12:31.839" v="3552" actId="478"/>
          <ac:spMkLst>
            <pc:docMk/>
            <pc:sldMk cId="3001197704" sldId="298"/>
            <ac:spMk id="3" creationId="{D57AC77C-58E7-4223-B6AD-932392924A63}"/>
          </ac:spMkLst>
        </pc:spChg>
        <pc:picChg chg="add del mod">
          <ac:chgData name="Matahari Nendya" userId="1a1e95a6-b11e-4262-838a-feaa42c98c3c" providerId="ADAL" clId="{0B383EB7-E5B4-4784-8021-780331DD65FB}" dt="2022-02-06T12:56:47.505" v="4589" actId="21"/>
          <ac:picMkLst>
            <pc:docMk/>
            <pc:sldMk cId="3001197704" sldId="298"/>
            <ac:picMk id="5" creationId="{8821EDDE-38E6-4DE1-B1BF-CFE27F0ECB75}"/>
          </ac:picMkLst>
        </pc:picChg>
        <pc:picChg chg="add del mod">
          <ac:chgData name="Matahari Nendya" userId="1a1e95a6-b11e-4262-838a-feaa42c98c3c" providerId="ADAL" clId="{0B383EB7-E5B4-4784-8021-780331DD65FB}" dt="2022-02-06T12:55:59.177" v="4529" actId="21"/>
          <ac:picMkLst>
            <pc:docMk/>
            <pc:sldMk cId="3001197704" sldId="298"/>
            <ac:picMk id="7" creationId="{9AA46245-220B-4F45-84FB-5D2521B39F47}"/>
          </ac:picMkLst>
        </pc:picChg>
      </pc:sldChg>
      <pc:sldChg chg="addSp delSp modSp add del mod">
        <pc:chgData name="Matahari Nendya" userId="1a1e95a6-b11e-4262-838a-feaa42c98c3c" providerId="ADAL" clId="{0B383EB7-E5B4-4784-8021-780331DD65FB}" dt="2022-02-06T12:57:57.505" v="4609" actId="47"/>
        <pc:sldMkLst>
          <pc:docMk/>
          <pc:sldMk cId="2752760622" sldId="299"/>
        </pc:sldMkLst>
        <pc:picChg chg="add del mod">
          <ac:chgData name="Matahari Nendya" userId="1a1e95a6-b11e-4262-838a-feaa42c98c3c" providerId="ADAL" clId="{0B383EB7-E5B4-4784-8021-780331DD65FB}" dt="2022-02-06T12:57:18.257" v="4596" actId="21"/>
          <ac:picMkLst>
            <pc:docMk/>
            <pc:sldMk cId="2752760622" sldId="299"/>
            <ac:picMk id="4" creationId="{72FA196D-4E69-4BB0-BBED-B2DAD021BBB2}"/>
          </ac:picMkLst>
        </pc:picChg>
        <pc:picChg chg="del">
          <ac:chgData name="Matahari Nendya" userId="1a1e95a6-b11e-4262-838a-feaa42c98c3c" providerId="ADAL" clId="{0B383EB7-E5B4-4784-8021-780331DD65FB}" dt="2022-02-06T12:13:41.191" v="3607" actId="478"/>
          <ac:picMkLst>
            <pc:docMk/>
            <pc:sldMk cId="2752760622" sldId="299"/>
            <ac:picMk id="5" creationId="{8821EDDE-38E6-4DE1-B1BF-CFE27F0ECB75}"/>
          </ac:picMkLst>
        </pc:picChg>
        <pc:picChg chg="del">
          <ac:chgData name="Matahari Nendya" userId="1a1e95a6-b11e-4262-838a-feaa42c98c3c" providerId="ADAL" clId="{0B383EB7-E5B4-4784-8021-780331DD65FB}" dt="2022-02-06T12:13:41.863" v="3608" actId="478"/>
          <ac:picMkLst>
            <pc:docMk/>
            <pc:sldMk cId="2752760622" sldId="299"/>
            <ac:picMk id="7" creationId="{9AA46245-220B-4F45-84FB-5D2521B39F47}"/>
          </ac:picMkLst>
        </pc:picChg>
      </pc:sldChg>
      <pc:sldChg chg="modSp new mod">
        <pc:chgData name="Matahari Nendya" userId="1a1e95a6-b11e-4262-838a-feaa42c98c3c" providerId="ADAL" clId="{0B383EB7-E5B4-4784-8021-780331DD65FB}" dt="2022-02-06T12:58:17.363" v="4621" actId="20577"/>
        <pc:sldMkLst>
          <pc:docMk/>
          <pc:sldMk cId="2473368983" sldId="300"/>
        </pc:sldMkLst>
        <pc:spChg chg="mod">
          <ac:chgData name="Matahari Nendya" userId="1a1e95a6-b11e-4262-838a-feaa42c98c3c" providerId="ADAL" clId="{0B383EB7-E5B4-4784-8021-780331DD65FB}" dt="2022-02-06T12:14:53.432" v="3634" actId="20577"/>
          <ac:spMkLst>
            <pc:docMk/>
            <pc:sldMk cId="2473368983" sldId="300"/>
            <ac:spMk id="2" creationId="{A2D9B031-985E-412A-94E8-B58CECE2820E}"/>
          </ac:spMkLst>
        </pc:spChg>
        <pc:spChg chg="mod">
          <ac:chgData name="Matahari Nendya" userId="1a1e95a6-b11e-4262-838a-feaa42c98c3c" providerId="ADAL" clId="{0B383EB7-E5B4-4784-8021-780331DD65FB}" dt="2022-02-06T12:58:17.363" v="4621" actId="20577"/>
          <ac:spMkLst>
            <pc:docMk/>
            <pc:sldMk cId="2473368983" sldId="300"/>
            <ac:spMk id="3" creationId="{82276C5F-37A6-472A-8F87-6F73B944B45C}"/>
          </ac:spMkLst>
        </pc:spChg>
      </pc:sldChg>
      <pc:sldChg chg="modSp new mod">
        <pc:chgData name="Matahari Nendya" userId="1a1e95a6-b11e-4262-838a-feaa42c98c3c" providerId="ADAL" clId="{0B383EB7-E5B4-4784-8021-780331DD65FB}" dt="2022-02-06T12:58:23.309" v="4623" actId="403"/>
        <pc:sldMkLst>
          <pc:docMk/>
          <pc:sldMk cId="1538068412" sldId="301"/>
        </pc:sldMkLst>
        <pc:spChg chg="mod">
          <ac:chgData name="Matahari Nendya" userId="1a1e95a6-b11e-4262-838a-feaa42c98c3c" providerId="ADAL" clId="{0B383EB7-E5B4-4784-8021-780331DD65FB}" dt="2022-02-06T12:16:40.487" v="3695" actId="20577"/>
          <ac:spMkLst>
            <pc:docMk/>
            <pc:sldMk cId="1538068412" sldId="301"/>
            <ac:spMk id="2" creationId="{C6EEBFFC-DBA1-49EB-B8B0-F09AEA854501}"/>
          </ac:spMkLst>
        </pc:spChg>
        <pc:spChg chg="mod">
          <ac:chgData name="Matahari Nendya" userId="1a1e95a6-b11e-4262-838a-feaa42c98c3c" providerId="ADAL" clId="{0B383EB7-E5B4-4784-8021-780331DD65FB}" dt="2022-02-06T12:58:23.309" v="4623" actId="403"/>
          <ac:spMkLst>
            <pc:docMk/>
            <pc:sldMk cId="1538068412" sldId="301"/>
            <ac:spMk id="3" creationId="{351B7522-9E5A-42AE-B394-CDB2722FCB2A}"/>
          </ac:spMkLst>
        </pc:spChg>
      </pc:sldChg>
      <pc:sldChg chg="modSp new mod">
        <pc:chgData name="Matahari Nendya" userId="1a1e95a6-b11e-4262-838a-feaa42c98c3c" providerId="ADAL" clId="{0B383EB7-E5B4-4784-8021-780331DD65FB}" dt="2022-02-06T12:58:33.548" v="4629" actId="27636"/>
        <pc:sldMkLst>
          <pc:docMk/>
          <pc:sldMk cId="905391506" sldId="302"/>
        </pc:sldMkLst>
        <pc:spChg chg="mod">
          <ac:chgData name="Matahari Nendya" userId="1a1e95a6-b11e-4262-838a-feaa42c98c3c" providerId="ADAL" clId="{0B383EB7-E5B4-4784-8021-780331DD65FB}" dt="2022-02-06T12:17:33.736" v="3740" actId="20577"/>
          <ac:spMkLst>
            <pc:docMk/>
            <pc:sldMk cId="905391506" sldId="302"/>
            <ac:spMk id="2" creationId="{3470518C-A28D-47FB-9EC1-0FCE0D24B2FE}"/>
          </ac:spMkLst>
        </pc:spChg>
        <pc:spChg chg="mod">
          <ac:chgData name="Matahari Nendya" userId="1a1e95a6-b11e-4262-838a-feaa42c98c3c" providerId="ADAL" clId="{0B383EB7-E5B4-4784-8021-780331DD65FB}" dt="2022-02-06T12:58:33.548" v="4629" actId="27636"/>
          <ac:spMkLst>
            <pc:docMk/>
            <pc:sldMk cId="905391506" sldId="302"/>
            <ac:spMk id="3" creationId="{C444E6F0-245F-47B8-9868-3EF0AEB0A97B}"/>
          </ac:spMkLst>
        </pc:spChg>
      </pc:sldChg>
      <pc:sldChg chg="addSp modSp new mod modClrScheme chgLayout">
        <pc:chgData name="Matahari Nendya" userId="1a1e95a6-b11e-4262-838a-feaa42c98c3c" providerId="ADAL" clId="{0B383EB7-E5B4-4784-8021-780331DD65FB}" dt="2022-02-06T12:47:12.287" v="4381"/>
        <pc:sldMkLst>
          <pc:docMk/>
          <pc:sldMk cId="3868591329" sldId="303"/>
        </pc:sldMkLst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3868591329" sldId="303"/>
            <ac:spMk id="2" creationId="{1A8420D9-2A5B-4E33-9EDF-475A6745C217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3868591329" sldId="303"/>
            <ac:spMk id="3" creationId="{BD89BD52-4582-4930-A68C-59F7B47B4CA6}"/>
          </ac:spMkLst>
        </pc:sp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3868591329" sldId="303"/>
            <ac:picMk id="5" creationId="{D03B1B65-5C0D-4DFF-87A4-C8B6CB7ABA5D}"/>
          </ac:picMkLst>
        </pc:picChg>
      </pc:sldChg>
      <pc:sldChg chg="addSp delSp modSp new mod modClrScheme chgLayout">
        <pc:chgData name="Matahari Nendya" userId="1a1e95a6-b11e-4262-838a-feaa42c98c3c" providerId="ADAL" clId="{0B383EB7-E5B4-4784-8021-780331DD65FB}" dt="2022-02-06T13:01:24.523" v="4688" actId="14100"/>
        <pc:sldMkLst>
          <pc:docMk/>
          <pc:sldMk cId="3997241812" sldId="304"/>
        </pc:sldMkLst>
        <pc:spChg chg="del mod ord">
          <ac:chgData name="Matahari Nendya" userId="1a1e95a6-b11e-4262-838a-feaa42c98c3c" providerId="ADAL" clId="{0B383EB7-E5B4-4784-8021-780331DD65FB}" dt="2022-02-06T12:20:16.831" v="3832" actId="700"/>
          <ac:spMkLst>
            <pc:docMk/>
            <pc:sldMk cId="3997241812" sldId="304"/>
            <ac:spMk id="2" creationId="{ACC44237-17B4-4822-A8EF-09BA74BEBEC4}"/>
          </ac:spMkLst>
        </pc:spChg>
        <pc:spChg chg="del mod ord">
          <ac:chgData name="Matahari Nendya" userId="1a1e95a6-b11e-4262-838a-feaa42c98c3c" providerId="ADAL" clId="{0B383EB7-E5B4-4784-8021-780331DD65FB}" dt="2022-02-06T12:20:16.831" v="3832" actId="700"/>
          <ac:spMkLst>
            <pc:docMk/>
            <pc:sldMk cId="3997241812" sldId="304"/>
            <ac:spMk id="3" creationId="{156D71BF-9B14-4984-9BE5-C96849CA98DA}"/>
          </ac:spMkLst>
        </pc:spChg>
        <pc:spChg chg="del">
          <ac:chgData name="Matahari Nendya" userId="1a1e95a6-b11e-4262-838a-feaa42c98c3c" providerId="ADAL" clId="{0B383EB7-E5B4-4784-8021-780331DD65FB}" dt="2022-02-06T12:20:16.831" v="3832" actId="700"/>
          <ac:spMkLst>
            <pc:docMk/>
            <pc:sldMk cId="3997241812" sldId="304"/>
            <ac:spMk id="4" creationId="{9E3D65A1-B35D-4BF7-9403-A02F10A01063}"/>
          </ac:spMkLst>
        </pc:spChg>
        <pc:spChg chg="add mod ord">
          <ac:chgData name="Matahari Nendya" userId="1a1e95a6-b11e-4262-838a-feaa42c98c3c" providerId="ADAL" clId="{0B383EB7-E5B4-4784-8021-780331DD65FB}" dt="2022-02-06T12:20:30.839" v="3876" actId="20577"/>
          <ac:spMkLst>
            <pc:docMk/>
            <pc:sldMk cId="3997241812" sldId="304"/>
            <ac:spMk id="5" creationId="{3F169476-DFB5-4FC0-8DA4-714A3AA01117}"/>
          </ac:spMkLst>
        </pc:spChg>
        <pc:spChg chg="add mod ord">
          <ac:chgData name="Matahari Nendya" userId="1a1e95a6-b11e-4262-838a-feaa42c98c3c" providerId="ADAL" clId="{0B383EB7-E5B4-4784-8021-780331DD65FB}" dt="2022-02-06T13:01:20.091" v="4686" actId="27636"/>
          <ac:spMkLst>
            <pc:docMk/>
            <pc:sldMk cId="3997241812" sldId="304"/>
            <ac:spMk id="6" creationId="{5395CD6B-6FDC-4506-A02A-A958103B3767}"/>
          </ac:spMkLst>
        </pc:spChg>
        <pc:picChg chg="add mod">
          <ac:chgData name="Matahari Nendya" userId="1a1e95a6-b11e-4262-838a-feaa42c98c3c" providerId="ADAL" clId="{0B383EB7-E5B4-4784-8021-780331DD65FB}" dt="2022-02-06T13:01:24.523" v="4688" actId="14100"/>
          <ac:picMkLst>
            <pc:docMk/>
            <pc:sldMk cId="3997241812" sldId="304"/>
            <ac:picMk id="7" creationId="{773CDDEA-B0C4-4E36-8525-8DCCD63224D1}"/>
          </ac:picMkLst>
        </pc:picChg>
      </pc:sldChg>
      <pc:sldChg chg="modSp new mod">
        <pc:chgData name="Matahari Nendya" userId="1a1e95a6-b11e-4262-838a-feaa42c98c3c" providerId="ADAL" clId="{0B383EB7-E5B4-4784-8021-780331DD65FB}" dt="2022-02-06T13:02:47.869" v="4696" actId="27636"/>
        <pc:sldMkLst>
          <pc:docMk/>
          <pc:sldMk cId="1765709043" sldId="305"/>
        </pc:sldMkLst>
        <pc:spChg chg="mod">
          <ac:chgData name="Matahari Nendya" userId="1a1e95a6-b11e-4262-838a-feaa42c98c3c" providerId="ADAL" clId="{0B383EB7-E5B4-4784-8021-780331DD65FB}" dt="2022-02-06T12:22:04.240" v="3917" actId="20577"/>
          <ac:spMkLst>
            <pc:docMk/>
            <pc:sldMk cId="1765709043" sldId="305"/>
            <ac:spMk id="2" creationId="{FF3DF1EA-A478-4EAE-BAD7-2359520CC8A0}"/>
          </ac:spMkLst>
        </pc:spChg>
        <pc:spChg chg="mod">
          <ac:chgData name="Matahari Nendya" userId="1a1e95a6-b11e-4262-838a-feaa42c98c3c" providerId="ADAL" clId="{0B383EB7-E5B4-4784-8021-780331DD65FB}" dt="2022-02-06T13:02:47.869" v="4696" actId="27636"/>
          <ac:spMkLst>
            <pc:docMk/>
            <pc:sldMk cId="1765709043" sldId="305"/>
            <ac:spMk id="3" creationId="{D1F097EF-BD73-47F3-A065-230DA0F1F587}"/>
          </ac:spMkLst>
        </pc:spChg>
      </pc:sldChg>
      <pc:sldChg chg="modSp new mod">
        <pc:chgData name="Matahari Nendya" userId="1a1e95a6-b11e-4262-838a-feaa42c98c3c" providerId="ADAL" clId="{0B383EB7-E5B4-4784-8021-780331DD65FB}" dt="2022-02-06T13:03:03.619" v="4703" actId="20577"/>
        <pc:sldMkLst>
          <pc:docMk/>
          <pc:sldMk cId="92347792" sldId="306"/>
        </pc:sldMkLst>
        <pc:spChg chg="mod">
          <ac:chgData name="Matahari Nendya" userId="1a1e95a6-b11e-4262-838a-feaa42c98c3c" providerId="ADAL" clId="{0B383EB7-E5B4-4784-8021-780331DD65FB}" dt="2022-02-06T12:23:30.560" v="3946" actId="20577"/>
          <ac:spMkLst>
            <pc:docMk/>
            <pc:sldMk cId="92347792" sldId="306"/>
            <ac:spMk id="2" creationId="{6CA85951-F2B9-4189-89EF-080D95769AD2}"/>
          </ac:spMkLst>
        </pc:spChg>
        <pc:spChg chg="mod">
          <ac:chgData name="Matahari Nendya" userId="1a1e95a6-b11e-4262-838a-feaa42c98c3c" providerId="ADAL" clId="{0B383EB7-E5B4-4784-8021-780331DD65FB}" dt="2022-02-06T13:03:03.619" v="4703" actId="20577"/>
          <ac:spMkLst>
            <pc:docMk/>
            <pc:sldMk cId="92347792" sldId="306"/>
            <ac:spMk id="3" creationId="{7F7532CF-D8EC-4795-AC2F-84DA6E01356A}"/>
          </ac:spMkLst>
        </pc:spChg>
      </pc:sldChg>
      <pc:sldChg chg="addSp modSp new mod modAnim">
        <pc:chgData name="Matahari Nendya" userId="1a1e95a6-b11e-4262-838a-feaa42c98c3c" providerId="ADAL" clId="{0B383EB7-E5B4-4784-8021-780331DD65FB}" dt="2022-02-06T13:04:10.794" v="4707" actId="403"/>
        <pc:sldMkLst>
          <pc:docMk/>
          <pc:sldMk cId="4173612781" sldId="307"/>
        </pc:sldMkLst>
        <pc:spChg chg="mod">
          <ac:chgData name="Matahari Nendya" userId="1a1e95a6-b11e-4262-838a-feaa42c98c3c" providerId="ADAL" clId="{0B383EB7-E5B4-4784-8021-780331DD65FB}" dt="2022-02-06T12:24:29.096" v="3959" actId="20577"/>
          <ac:spMkLst>
            <pc:docMk/>
            <pc:sldMk cId="4173612781" sldId="307"/>
            <ac:spMk id="2" creationId="{8E7D2C94-55C5-4F04-AED2-59AB638937AA}"/>
          </ac:spMkLst>
        </pc:spChg>
        <pc:spChg chg="mod">
          <ac:chgData name="Matahari Nendya" userId="1a1e95a6-b11e-4262-838a-feaa42c98c3c" providerId="ADAL" clId="{0B383EB7-E5B4-4784-8021-780331DD65FB}" dt="2022-02-06T13:04:10.794" v="4707" actId="403"/>
          <ac:spMkLst>
            <pc:docMk/>
            <pc:sldMk cId="4173612781" sldId="307"/>
            <ac:spMk id="3" creationId="{7F0AAAFE-CCB9-43C6-BB6E-3652E05B6833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6" creationId="{00B38061-B05F-4997-8DB1-BECF8C0F1B8F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9" creationId="{85398E9A-AEA5-4F68-9F82-78C2931B3D2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0" creationId="{493AECBB-C0D6-48D4-B8EE-1582C17F00E9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2" creationId="{8BAB39C2-50E2-40D5-9591-192CA0926E6C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3" creationId="{CB1AF95D-DF21-4DFC-A5B6-63F274291BAA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4" creationId="{EBA17347-0551-493E-BB3F-0BD8F963926A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5" creationId="{A0885FDC-86BB-4B0D-97A3-DF572123B912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6" creationId="{516FE803-F32E-4840-B9BF-7065A1CC6E87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9" creationId="{33BD82B3-2DB5-4E24-BDF7-572CF620CF56}"/>
          </ac:spMkLst>
        </pc:spChg>
        <pc:grpChg chg="add mod">
          <ac:chgData name="Matahari Nendya" userId="1a1e95a6-b11e-4262-838a-feaa42c98c3c" providerId="ADAL" clId="{0B383EB7-E5B4-4784-8021-780331DD65FB}" dt="2022-02-06T12:47:12.287" v="4381"/>
          <ac:grpSpMkLst>
            <pc:docMk/>
            <pc:sldMk cId="4173612781" sldId="307"/>
            <ac:grpSpMk id="4" creationId="{ED880AE2-EA8C-4C4F-8314-64EAF789F8CB}"/>
          </ac:grpSpMkLst>
        </pc:grpChg>
        <pc:grpChg chg="mod">
          <ac:chgData name="Matahari Nendya" userId="1a1e95a6-b11e-4262-838a-feaa42c98c3c" providerId="ADAL" clId="{0B383EB7-E5B4-4784-8021-780331DD65FB}" dt="2022-02-06T12:47:12.287" v="4381"/>
          <ac:grpSpMkLst>
            <pc:docMk/>
            <pc:sldMk cId="4173612781" sldId="307"/>
            <ac:grpSpMk id="5" creationId="{A6675B1C-AD48-411E-9B74-5E31F637B56A}"/>
          </ac:grpSpMkLst>
        </pc:grpChg>
        <pc:grpChg chg="add mod">
          <ac:chgData name="Matahari Nendya" userId="1a1e95a6-b11e-4262-838a-feaa42c98c3c" providerId="ADAL" clId="{0B383EB7-E5B4-4784-8021-780331DD65FB}" dt="2022-02-06T12:47:12.287" v="4381"/>
          <ac:grpSpMkLst>
            <pc:docMk/>
            <pc:sldMk cId="4173612781" sldId="307"/>
            <ac:grpSpMk id="20" creationId="{2083C05C-DE3F-4B65-A2E3-D4E3B8600A04}"/>
          </ac:grpSpMkLst>
        </pc:grpChg>
        <pc:picChg chg="mod">
          <ac:chgData name="Matahari Nendya" userId="1a1e95a6-b11e-4262-838a-feaa42c98c3c" providerId="ADAL" clId="{0B383EB7-E5B4-4784-8021-780331DD65FB}" dt="2022-02-06T12:47:12.287" v="4381"/>
          <ac:picMkLst>
            <pc:docMk/>
            <pc:sldMk cId="4173612781" sldId="307"/>
            <ac:picMk id="7" creationId="{1003C70C-7FE8-419A-943E-C4131D02B638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4173612781" sldId="307"/>
            <ac:picMk id="17" creationId="{4ACDCDEC-CB9A-4A12-9763-D8A844841E1A}"/>
          </ac:picMkLst>
        </pc:picChg>
        <pc:cxnChg chg="mod">
          <ac:chgData name="Matahari Nendya" userId="1a1e95a6-b11e-4262-838a-feaa42c98c3c" providerId="ADAL" clId="{0B383EB7-E5B4-4784-8021-780331DD65FB}" dt="2022-02-06T12:47:12.287" v="4381"/>
          <ac:cxnSpMkLst>
            <pc:docMk/>
            <pc:sldMk cId="4173612781" sldId="307"/>
            <ac:cxnSpMk id="8" creationId="{FAAB033C-9184-4746-9812-0D23A9AAE4DA}"/>
          </ac:cxnSpMkLst>
        </pc:cxnChg>
        <pc:cxnChg chg="mod">
          <ac:chgData name="Matahari Nendya" userId="1a1e95a6-b11e-4262-838a-feaa42c98c3c" providerId="ADAL" clId="{0B383EB7-E5B4-4784-8021-780331DD65FB}" dt="2022-02-06T12:47:12.287" v="4381"/>
          <ac:cxnSpMkLst>
            <pc:docMk/>
            <pc:sldMk cId="4173612781" sldId="307"/>
            <ac:cxnSpMk id="11" creationId="{B87B61E9-FD59-4BA8-BD9E-B6744B719CA4}"/>
          </ac:cxnSpMkLst>
        </pc:cxnChg>
        <pc:cxnChg chg="add mod">
          <ac:chgData name="Matahari Nendya" userId="1a1e95a6-b11e-4262-838a-feaa42c98c3c" providerId="ADAL" clId="{0B383EB7-E5B4-4784-8021-780331DD65FB}" dt="2022-02-06T12:47:12.287" v="4381"/>
          <ac:cxnSpMkLst>
            <pc:docMk/>
            <pc:sldMk cId="4173612781" sldId="307"/>
            <ac:cxnSpMk id="18" creationId="{EF7E0233-9022-4156-A8E8-FC14649949F3}"/>
          </ac:cxnSpMkLst>
        </pc:cxnChg>
      </pc:sldChg>
      <pc:sldChg chg="modSp new mod">
        <pc:chgData name="Matahari Nendya" userId="1a1e95a6-b11e-4262-838a-feaa42c98c3c" providerId="ADAL" clId="{0B383EB7-E5B4-4784-8021-780331DD65FB}" dt="2022-02-06T12:47:12.568" v="4383" actId="27636"/>
        <pc:sldMkLst>
          <pc:docMk/>
          <pc:sldMk cId="432459161" sldId="308"/>
        </pc:sldMkLst>
        <pc:spChg chg="mod">
          <ac:chgData name="Matahari Nendya" userId="1a1e95a6-b11e-4262-838a-feaa42c98c3c" providerId="ADAL" clId="{0B383EB7-E5B4-4784-8021-780331DD65FB}" dt="2022-02-06T12:26:33.841" v="3977" actId="20577"/>
          <ac:spMkLst>
            <pc:docMk/>
            <pc:sldMk cId="432459161" sldId="308"/>
            <ac:spMk id="2" creationId="{4698A5DC-1546-4308-9153-8E471E585D7A}"/>
          </ac:spMkLst>
        </pc:spChg>
        <pc:spChg chg="mod">
          <ac:chgData name="Matahari Nendya" userId="1a1e95a6-b11e-4262-838a-feaa42c98c3c" providerId="ADAL" clId="{0B383EB7-E5B4-4784-8021-780331DD65FB}" dt="2022-02-06T12:47:12.568" v="4383" actId="27636"/>
          <ac:spMkLst>
            <pc:docMk/>
            <pc:sldMk cId="432459161" sldId="308"/>
            <ac:spMk id="3" creationId="{E399CE54-A06F-40A9-A0E0-5246FE863862}"/>
          </ac:spMkLst>
        </pc:spChg>
      </pc:sldChg>
      <pc:sldChg chg="addSp delSp modSp new del mod">
        <pc:chgData name="Matahari Nendya" userId="1a1e95a6-b11e-4262-838a-feaa42c98c3c" providerId="ADAL" clId="{0B383EB7-E5B4-4784-8021-780331DD65FB}" dt="2022-02-06T13:07:15.820" v="4733" actId="47"/>
        <pc:sldMkLst>
          <pc:docMk/>
          <pc:sldMk cId="331528236" sldId="309"/>
        </pc:sldMkLst>
        <pc:spChg chg="del mod">
          <ac:chgData name="Matahari Nendya" userId="1a1e95a6-b11e-4262-838a-feaa42c98c3c" providerId="ADAL" clId="{0B383EB7-E5B4-4784-8021-780331DD65FB}" dt="2022-02-06T13:04:49.574" v="4715" actId="478"/>
          <ac:spMkLst>
            <pc:docMk/>
            <pc:sldMk cId="331528236" sldId="309"/>
            <ac:spMk id="2" creationId="{AF301B7A-73B8-4943-B02F-558E68B3B87A}"/>
          </ac:spMkLst>
        </pc:spChg>
        <pc:spChg chg="del mod">
          <ac:chgData name="Matahari Nendya" userId="1a1e95a6-b11e-4262-838a-feaa42c98c3c" providerId="ADAL" clId="{0B383EB7-E5B4-4784-8021-780331DD65FB}" dt="2022-02-06T13:04:45.046" v="4713" actId="478"/>
          <ac:spMkLst>
            <pc:docMk/>
            <pc:sldMk cId="331528236" sldId="309"/>
            <ac:spMk id="3" creationId="{C4E7CB15-F5E9-49D1-897B-329801BF0F07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4" creationId="{1872A8D0-7456-4AB3-AA04-5F96ECE35DD4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5" creationId="{3A485D2B-1724-450F-A73E-D5644DCA2053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6" creationId="{C44EF256-A592-42D8-AC96-B7EAE742DB37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7" creationId="{6C9D6CDE-06CE-4080-B8DC-5D822F140D0C}"/>
          </ac:spMkLst>
        </pc:spChg>
        <pc:spChg chg="add del mod">
          <ac:chgData name="Matahari Nendya" userId="1a1e95a6-b11e-4262-838a-feaa42c98c3c" providerId="ADAL" clId="{0B383EB7-E5B4-4784-8021-780331DD65FB}" dt="2022-02-06T12:30:46.920" v="4047" actId="478"/>
          <ac:spMkLst>
            <pc:docMk/>
            <pc:sldMk cId="331528236" sldId="309"/>
            <ac:spMk id="8" creationId="{197505E4-C4ED-4901-B08D-B9ED643C27BA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9" creationId="{A6B735C6-F010-4F4A-9C51-1AD0319FACBB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10" creationId="{C5BEBE6A-3C85-456D-8E9D-665943B41213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11" creationId="{68B4F8E4-AD24-43E8-83FA-C4E1EC3BF4E8}"/>
          </ac:spMkLst>
        </pc:spChg>
        <pc:spChg chg="add del mod">
          <ac:chgData name="Matahari Nendya" userId="1a1e95a6-b11e-4262-838a-feaa42c98c3c" providerId="ADAL" clId="{0B383EB7-E5B4-4784-8021-780331DD65FB}" dt="2022-02-06T13:04:47.299" v="4714" actId="478"/>
          <ac:spMkLst>
            <pc:docMk/>
            <pc:sldMk cId="331528236" sldId="309"/>
            <ac:spMk id="13" creationId="{793D50D1-2494-4BD8-81A6-8A88D1127994}"/>
          </ac:spMkLst>
        </pc:spChg>
        <pc:spChg chg="add del mod">
          <ac:chgData name="Matahari Nendya" userId="1a1e95a6-b11e-4262-838a-feaa42c98c3c" providerId="ADAL" clId="{0B383EB7-E5B4-4784-8021-780331DD65FB}" dt="2022-02-06T13:04:52.419" v="4716" actId="478"/>
          <ac:spMkLst>
            <pc:docMk/>
            <pc:sldMk cId="331528236" sldId="309"/>
            <ac:spMk id="15" creationId="{BC8275E6-26A6-444A-B552-6C7DFC471A23}"/>
          </ac:spMkLst>
        </pc:spChg>
      </pc:sldChg>
      <pc:sldChg chg="addSp delSp modSp new mod">
        <pc:chgData name="Matahari Nendya" userId="1a1e95a6-b11e-4262-838a-feaa42c98c3c" providerId="ADAL" clId="{0B383EB7-E5B4-4784-8021-780331DD65FB}" dt="2022-02-06T13:07:26.644" v="4738" actId="1076"/>
        <pc:sldMkLst>
          <pc:docMk/>
          <pc:sldMk cId="1934945052" sldId="310"/>
        </pc:sldMkLst>
        <pc:spChg chg="mod">
          <ac:chgData name="Matahari Nendya" userId="1a1e95a6-b11e-4262-838a-feaa42c98c3c" providerId="ADAL" clId="{0B383EB7-E5B4-4784-8021-780331DD65FB}" dt="2022-02-06T12:32:34.297" v="4160" actId="20577"/>
          <ac:spMkLst>
            <pc:docMk/>
            <pc:sldMk cId="1934945052" sldId="310"/>
            <ac:spMk id="2" creationId="{CFB4B3BA-4F78-48D7-893F-B24970AEADF4}"/>
          </ac:spMkLst>
        </pc:spChg>
        <pc:spChg chg="del">
          <ac:chgData name="Matahari Nendya" userId="1a1e95a6-b11e-4262-838a-feaa42c98c3c" providerId="ADAL" clId="{0B383EB7-E5B4-4784-8021-780331DD65FB}" dt="2022-02-06T12:37:14.729" v="4161" actId="478"/>
          <ac:spMkLst>
            <pc:docMk/>
            <pc:sldMk cId="1934945052" sldId="310"/>
            <ac:spMk id="3" creationId="{4E89E460-8AD1-4801-BE84-D23591E07524}"/>
          </ac:spMkLst>
        </pc:spChg>
        <pc:picChg chg="add mod">
          <ac:chgData name="Matahari Nendya" userId="1a1e95a6-b11e-4262-838a-feaa42c98c3c" providerId="ADAL" clId="{0B383EB7-E5B4-4784-8021-780331DD65FB}" dt="2022-02-06T13:07:26.644" v="4738" actId="1076"/>
          <ac:picMkLst>
            <pc:docMk/>
            <pc:sldMk cId="1934945052" sldId="310"/>
            <ac:picMk id="5" creationId="{46AA5CA1-B65B-443A-AE44-929750F09B54}"/>
          </ac:picMkLst>
        </pc:picChg>
        <pc:picChg chg="add mod">
          <ac:chgData name="Matahari Nendya" userId="1a1e95a6-b11e-4262-838a-feaa42c98c3c" providerId="ADAL" clId="{0B383EB7-E5B4-4784-8021-780331DD65FB}" dt="2022-02-06T13:07:24.147" v="4737" actId="14100"/>
          <ac:picMkLst>
            <pc:docMk/>
            <pc:sldMk cId="1934945052" sldId="310"/>
            <ac:picMk id="7" creationId="{47A0C50C-39F0-406E-BFF8-839D2CC67E11}"/>
          </ac:picMkLst>
        </pc:picChg>
      </pc:sldChg>
      <pc:sldChg chg="add del">
        <pc:chgData name="Matahari Nendya" userId="1a1e95a6-b11e-4262-838a-feaa42c98c3c" providerId="ADAL" clId="{0B383EB7-E5B4-4784-8021-780331DD65FB}" dt="2022-02-06T12:37:49.620" v="4168" actId="2696"/>
        <pc:sldMkLst>
          <pc:docMk/>
          <pc:sldMk cId="1095311161" sldId="311"/>
        </pc:sldMkLst>
      </pc:sldChg>
      <pc:sldChg chg="addSp delSp modSp add mod">
        <pc:chgData name="Matahari Nendya" userId="1a1e95a6-b11e-4262-838a-feaa42c98c3c" providerId="ADAL" clId="{0B383EB7-E5B4-4784-8021-780331DD65FB}" dt="2022-02-06T13:08:56.628" v="4745" actId="1076"/>
        <pc:sldMkLst>
          <pc:docMk/>
          <pc:sldMk cId="1908608923" sldId="311"/>
        </pc:sldMkLst>
        <pc:spChg chg="del mod">
          <ac:chgData name="Matahari Nendya" userId="1a1e95a6-b11e-4262-838a-feaa42c98c3c" providerId="ADAL" clId="{0B383EB7-E5B4-4784-8021-780331DD65FB}" dt="2022-02-06T13:08:50.700" v="4742" actId="478"/>
          <ac:spMkLst>
            <pc:docMk/>
            <pc:sldMk cId="1908608923" sldId="311"/>
            <ac:spMk id="2" creationId="{5F2F4037-8636-419C-99AB-72B2BE587559}"/>
          </ac:spMkLst>
        </pc:spChg>
        <pc:spChg chg="add del mod">
          <ac:chgData name="Matahari Nendya" userId="1a1e95a6-b11e-4262-838a-feaa42c98c3c" providerId="ADAL" clId="{0B383EB7-E5B4-4784-8021-780331DD65FB}" dt="2022-02-06T13:08:52.402" v="4743" actId="478"/>
          <ac:spMkLst>
            <pc:docMk/>
            <pc:sldMk cId="1908608923" sldId="311"/>
            <ac:spMk id="5" creationId="{CE0508DD-D3FD-42B6-8078-7EFD4D5402E4}"/>
          </ac:spMkLst>
        </pc:spChg>
        <pc:picChg chg="mod">
          <ac:chgData name="Matahari Nendya" userId="1a1e95a6-b11e-4262-838a-feaa42c98c3c" providerId="ADAL" clId="{0B383EB7-E5B4-4784-8021-780331DD65FB}" dt="2022-02-06T13:08:56.628" v="4745" actId="1076"/>
          <ac:picMkLst>
            <pc:docMk/>
            <pc:sldMk cId="1908608923" sldId="311"/>
            <ac:picMk id="4" creationId="{319DCAE9-52D6-48A9-A9A8-15B7108C9DC1}"/>
          </ac:picMkLst>
        </pc:picChg>
      </pc:sldChg>
      <pc:sldChg chg="addSp delSp modSp new mod modClrScheme chgLayout">
        <pc:chgData name="Matahari Nendya" userId="1a1e95a6-b11e-4262-838a-feaa42c98c3c" providerId="ADAL" clId="{0B383EB7-E5B4-4784-8021-780331DD65FB}" dt="2022-02-06T13:10:01.239" v="4751" actId="207"/>
        <pc:sldMkLst>
          <pc:docMk/>
          <pc:sldMk cId="361585507" sldId="312"/>
        </pc:sldMkLst>
        <pc:spChg chg="del mod ord">
          <ac:chgData name="Matahari Nendya" userId="1a1e95a6-b11e-4262-838a-feaa42c98c3c" providerId="ADAL" clId="{0B383EB7-E5B4-4784-8021-780331DD65FB}" dt="2022-02-06T12:39:47.664" v="4236" actId="700"/>
          <ac:spMkLst>
            <pc:docMk/>
            <pc:sldMk cId="361585507" sldId="312"/>
            <ac:spMk id="2" creationId="{3C6563EE-3D04-41E0-A681-4B7F1252E94C}"/>
          </ac:spMkLst>
        </pc:spChg>
        <pc:spChg chg="del mod ord">
          <ac:chgData name="Matahari Nendya" userId="1a1e95a6-b11e-4262-838a-feaa42c98c3c" providerId="ADAL" clId="{0B383EB7-E5B4-4784-8021-780331DD65FB}" dt="2022-02-06T12:39:47.664" v="4236" actId="700"/>
          <ac:spMkLst>
            <pc:docMk/>
            <pc:sldMk cId="361585507" sldId="312"/>
            <ac:spMk id="3" creationId="{E38F63E1-1325-4C29-834E-213E758AAC88}"/>
          </ac:spMkLst>
        </pc:spChg>
        <pc:spChg chg="add del mod ord">
          <ac:chgData name="Matahari Nendya" userId="1a1e95a6-b11e-4262-838a-feaa42c98c3c" providerId="ADAL" clId="{0B383EB7-E5B4-4784-8021-780331DD65FB}" dt="2022-02-06T12:40:11" v="4237" actId="478"/>
          <ac:spMkLst>
            <pc:docMk/>
            <pc:sldMk cId="361585507" sldId="312"/>
            <ac:spMk id="4" creationId="{C5BC31A9-3A35-425F-A940-29C295ABB74A}"/>
          </ac:spMkLst>
        </pc:spChg>
        <pc:spChg chg="add mod ord">
          <ac:chgData name="Matahari Nendya" userId="1a1e95a6-b11e-4262-838a-feaa42c98c3c" providerId="ADAL" clId="{0B383EB7-E5B4-4784-8021-780331DD65FB}" dt="2022-02-06T12:39:47.664" v="4236" actId="700"/>
          <ac:spMkLst>
            <pc:docMk/>
            <pc:sldMk cId="361585507" sldId="312"/>
            <ac:spMk id="5" creationId="{AF50BF2A-E0A3-4658-B426-8FD5CFD857C1}"/>
          </ac:spMkLst>
        </pc:spChg>
        <pc:spChg chg="add mod">
          <ac:chgData name="Matahari Nendya" userId="1a1e95a6-b11e-4262-838a-feaa42c98c3c" providerId="ADAL" clId="{0B383EB7-E5B4-4784-8021-780331DD65FB}" dt="2022-02-06T13:10:01.239" v="4751" actId="207"/>
          <ac:spMkLst>
            <pc:docMk/>
            <pc:sldMk cId="361585507" sldId="312"/>
            <ac:spMk id="6" creationId="{060CF9CB-F7DA-480D-879D-682E0711A78A}"/>
          </ac:spMkLst>
        </pc:spChg>
        <pc:spChg chg="add del mod">
          <ac:chgData name="Matahari Nendya" userId="1a1e95a6-b11e-4262-838a-feaa42c98c3c" providerId="ADAL" clId="{0B383EB7-E5B4-4784-8021-780331DD65FB}" dt="2022-02-06T13:09:57.024" v="4750"/>
          <ac:spMkLst>
            <pc:docMk/>
            <pc:sldMk cId="361585507" sldId="312"/>
            <ac:spMk id="10" creationId="{BC8E3704-4C18-45B5-B600-F61639196701}"/>
          </ac:spMkLst>
        </pc:spChg>
        <pc:picChg chg="add del mod">
          <ac:chgData name="Matahari Nendya" userId="1a1e95a6-b11e-4262-838a-feaa42c98c3c" providerId="ADAL" clId="{0B383EB7-E5B4-4784-8021-780331DD65FB}" dt="2022-02-06T12:42:14.897" v="4304" actId="478"/>
          <ac:picMkLst>
            <pc:docMk/>
            <pc:sldMk cId="361585507" sldId="312"/>
            <ac:picMk id="8" creationId="{D1047BD3-F32A-4378-BD73-8F181DD61836}"/>
          </ac:picMkLst>
        </pc:picChg>
        <pc:picChg chg="add mod">
          <ac:chgData name="Matahari Nendya" userId="1a1e95a6-b11e-4262-838a-feaa42c98c3c" providerId="ADAL" clId="{0B383EB7-E5B4-4784-8021-780331DD65FB}" dt="2022-02-06T13:09:03.164" v="4747" actId="14100"/>
          <ac:picMkLst>
            <pc:docMk/>
            <pc:sldMk cId="361585507" sldId="312"/>
            <ac:picMk id="2050" creationId="{87711407-1698-42C7-8F59-9D4737C50C40}"/>
          </ac:picMkLst>
        </pc:picChg>
      </pc:sldChg>
      <pc:sldChg chg="addSp delSp modSp new del mod modClrScheme chgLayout">
        <pc:chgData name="Matahari Nendya" userId="1a1e95a6-b11e-4262-838a-feaa42c98c3c" providerId="ADAL" clId="{0B383EB7-E5B4-4784-8021-780331DD65FB}" dt="2022-02-06T12:39:42.023" v="4234" actId="2696"/>
        <pc:sldMkLst>
          <pc:docMk/>
          <pc:sldMk cId="3549237681" sldId="312"/>
        </pc:sldMkLst>
        <pc:spChg chg="del mod ord">
          <ac:chgData name="Matahari Nendya" userId="1a1e95a6-b11e-4262-838a-feaa42c98c3c" providerId="ADAL" clId="{0B383EB7-E5B4-4784-8021-780331DD65FB}" dt="2022-02-06T12:38:06.075" v="4171" actId="700"/>
          <ac:spMkLst>
            <pc:docMk/>
            <pc:sldMk cId="3549237681" sldId="312"/>
            <ac:spMk id="2" creationId="{18E78F46-7636-4177-98F3-16FD4EFCD856}"/>
          </ac:spMkLst>
        </pc:spChg>
        <pc:spChg chg="del mod ord">
          <ac:chgData name="Matahari Nendya" userId="1a1e95a6-b11e-4262-838a-feaa42c98c3c" providerId="ADAL" clId="{0B383EB7-E5B4-4784-8021-780331DD65FB}" dt="2022-02-06T12:38:06.075" v="4171" actId="700"/>
          <ac:spMkLst>
            <pc:docMk/>
            <pc:sldMk cId="3549237681" sldId="312"/>
            <ac:spMk id="3" creationId="{88F013C5-AEAC-4D06-9D3E-981BE34D2E43}"/>
          </ac:spMkLst>
        </pc:spChg>
        <pc:spChg chg="add mod ord">
          <ac:chgData name="Matahari Nendya" userId="1a1e95a6-b11e-4262-838a-feaa42c98c3c" providerId="ADAL" clId="{0B383EB7-E5B4-4784-8021-780331DD65FB}" dt="2022-02-06T12:38:26.953" v="4189" actId="20577"/>
          <ac:spMkLst>
            <pc:docMk/>
            <pc:sldMk cId="3549237681" sldId="312"/>
            <ac:spMk id="4" creationId="{D4468AED-E9AB-42A8-BD37-CE905CE8C478}"/>
          </ac:spMkLst>
        </pc:spChg>
        <pc:spChg chg="add mod ord">
          <ac:chgData name="Matahari Nendya" userId="1a1e95a6-b11e-4262-838a-feaa42c98c3c" providerId="ADAL" clId="{0B383EB7-E5B4-4784-8021-780331DD65FB}" dt="2022-02-06T12:38:06.075" v="4171" actId="700"/>
          <ac:spMkLst>
            <pc:docMk/>
            <pc:sldMk cId="3549237681" sldId="312"/>
            <ac:spMk id="5" creationId="{1A4885DC-4202-42A5-B943-2FCBB47713BA}"/>
          </ac:spMkLst>
        </pc:spChg>
        <pc:spChg chg="add mod">
          <ac:chgData name="Matahari Nendya" userId="1a1e95a6-b11e-4262-838a-feaa42c98c3c" providerId="ADAL" clId="{0B383EB7-E5B4-4784-8021-780331DD65FB}" dt="2022-02-06T12:39:25.074" v="4233" actId="1076"/>
          <ac:spMkLst>
            <pc:docMk/>
            <pc:sldMk cId="3549237681" sldId="312"/>
            <ac:spMk id="6" creationId="{E1DC6868-2CF3-4573-9B76-8648C813939C}"/>
          </ac:spMkLst>
        </pc:spChg>
      </pc:sldChg>
      <pc:sldChg chg="addSp delSp modSp new mod">
        <pc:chgData name="Matahari Nendya" userId="1a1e95a6-b11e-4262-838a-feaa42c98c3c" providerId="ADAL" clId="{0B383EB7-E5B4-4784-8021-780331DD65FB}" dt="2022-02-06T12:57:54.698" v="4608" actId="478"/>
        <pc:sldMkLst>
          <pc:docMk/>
          <pc:sldMk cId="3983549722" sldId="313"/>
        </pc:sldMkLst>
        <pc:spChg chg="mod">
          <ac:chgData name="Matahari Nendya" userId="1a1e95a6-b11e-4262-838a-feaa42c98c3c" providerId="ADAL" clId="{0B383EB7-E5B4-4784-8021-780331DD65FB}" dt="2022-02-06T12:56:25.691" v="4581" actId="20577"/>
          <ac:spMkLst>
            <pc:docMk/>
            <pc:sldMk cId="3983549722" sldId="313"/>
            <ac:spMk id="2" creationId="{E174220E-3BA5-4033-BF23-E875734F81FE}"/>
          </ac:spMkLst>
        </pc:spChg>
        <pc:spChg chg="del">
          <ac:chgData name="Matahari Nendya" userId="1a1e95a6-b11e-4262-838a-feaa42c98c3c" providerId="ADAL" clId="{0B383EB7-E5B4-4784-8021-780331DD65FB}" dt="2022-02-06T12:57:54.698" v="4608" actId="478"/>
          <ac:spMkLst>
            <pc:docMk/>
            <pc:sldMk cId="3983549722" sldId="313"/>
            <ac:spMk id="3" creationId="{F280E14B-9A4C-4153-8C6F-9F5679947E37}"/>
          </ac:spMkLst>
        </pc:spChg>
        <pc:picChg chg="add del mod">
          <ac:chgData name="Matahari Nendya" userId="1a1e95a6-b11e-4262-838a-feaa42c98c3c" providerId="ADAL" clId="{0B383EB7-E5B4-4784-8021-780331DD65FB}" dt="2022-02-06T12:56:43.938" v="4588" actId="478"/>
          <ac:picMkLst>
            <pc:docMk/>
            <pc:sldMk cId="3983549722" sldId="313"/>
            <ac:picMk id="4" creationId="{B4BD66BD-F474-4D53-A556-78E5312632E8}"/>
          </ac:picMkLst>
        </pc:picChg>
        <pc:picChg chg="add mod">
          <ac:chgData name="Matahari Nendya" userId="1a1e95a6-b11e-4262-838a-feaa42c98c3c" providerId="ADAL" clId="{0B383EB7-E5B4-4784-8021-780331DD65FB}" dt="2022-02-06T12:57:00.139" v="4593" actId="1076"/>
          <ac:picMkLst>
            <pc:docMk/>
            <pc:sldMk cId="3983549722" sldId="313"/>
            <ac:picMk id="5" creationId="{B7E4877A-C4DC-466C-A217-C40213E4736A}"/>
          </ac:picMkLst>
        </pc:picChg>
      </pc:sldChg>
      <pc:sldChg chg="delSp add mod">
        <pc:chgData name="Matahari Nendya" userId="1a1e95a6-b11e-4262-838a-feaa42c98c3c" providerId="ADAL" clId="{0B383EB7-E5B4-4784-8021-780331DD65FB}" dt="2022-02-06T12:57:48.682" v="4607" actId="478"/>
        <pc:sldMkLst>
          <pc:docMk/>
          <pc:sldMk cId="2376698339" sldId="314"/>
        </pc:sldMkLst>
        <pc:spChg chg="del">
          <ac:chgData name="Matahari Nendya" userId="1a1e95a6-b11e-4262-838a-feaa42c98c3c" providerId="ADAL" clId="{0B383EB7-E5B4-4784-8021-780331DD65FB}" dt="2022-02-06T12:57:48.682" v="4607" actId="478"/>
          <ac:spMkLst>
            <pc:docMk/>
            <pc:sldMk cId="2376698339" sldId="314"/>
            <ac:spMk id="3" creationId="{F280E14B-9A4C-4153-8C6F-9F5679947E37}"/>
          </ac:spMkLst>
        </pc:spChg>
      </pc:sldChg>
      <pc:sldChg chg="new del ord">
        <pc:chgData name="Matahari Nendya" userId="1a1e95a6-b11e-4262-838a-feaa42c98c3c" providerId="ADAL" clId="{0B383EB7-E5B4-4784-8021-780331DD65FB}" dt="2022-02-06T12:56:37.128" v="4586" actId="680"/>
        <pc:sldMkLst>
          <pc:docMk/>
          <pc:sldMk cId="2910533303" sldId="314"/>
        </pc:sldMkLst>
      </pc:sldChg>
      <pc:sldChg chg="addSp delSp modSp add mod modClrScheme chgLayout">
        <pc:chgData name="Matahari Nendya" userId="1a1e95a6-b11e-4262-838a-feaa42c98c3c" providerId="ADAL" clId="{0B383EB7-E5B4-4784-8021-780331DD65FB}" dt="2022-02-06T12:57:45.323" v="4606" actId="14100"/>
        <pc:sldMkLst>
          <pc:docMk/>
          <pc:sldMk cId="3525357388" sldId="315"/>
        </pc:sldMkLst>
        <pc:spChg chg="mod ord">
          <ac:chgData name="Matahari Nendya" userId="1a1e95a6-b11e-4262-838a-feaa42c98c3c" providerId="ADAL" clId="{0B383EB7-E5B4-4784-8021-780331DD65FB}" dt="2022-02-06T12:57:25.766" v="4598" actId="700"/>
          <ac:spMkLst>
            <pc:docMk/>
            <pc:sldMk cId="3525357388" sldId="315"/>
            <ac:spMk id="2" creationId="{E174220E-3BA5-4033-BF23-E875734F81FE}"/>
          </ac:spMkLst>
        </pc:spChg>
        <pc:spChg chg="del">
          <ac:chgData name="Matahari Nendya" userId="1a1e95a6-b11e-4262-838a-feaa42c98c3c" providerId="ADAL" clId="{0B383EB7-E5B4-4784-8021-780331DD65FB}" dt="2022-02-06T12:57:25.766" v="4598" actId="700"/>
          <ac:spMkLst>
            <pc:docMk/>
            <pc:sldMk cId="3525357388" sldId="315"/>
            <ac:spMk id="3" creationId="{F280E14B-9A4C-4153-8C6F-9F5679947E37}"/>
          </ac:spMkLst>
        </pc:spChg>
        <pc:spChg chg="add del mod ord">
          <ac:chgData name="Matahari Nendya" userId="1a1e95a6-b11e-4262-838a-feaa42c98c3c" providerId="ADAL" clId="{0B383EB7-E5B4-4784-8021-780331DD65FB}" dt="2022-02-06T12:57:36.386" v="4602" actId="478"/>
          <ac:spMkLst>
            <pc:docMk/>
            <pc:sldMk cId="3525357388" sldId="315"/>
            <ac:spMk id="6" creationId="{81C95EFE-F5C1-4252-BE1E-CE4D126D316E}"/>
          </ac:spMkLst>
        </pc:spChg>
        <pc:picChg chg="del">
          <ac:chgData name="Matahari Nendya" userId="1a1e95a6-b11e-4262-838a-feaa42c98c3c" providerId="ADAL" clId="{0B383EB7-E5B4-4784-8021-780331DD65FB}" dt="2022-02-06T12:57:14.402" v="4595" actId="478"/>
          <ac:picMkLst>
            <pc:docMk/>
            <pc:sldMk cId="3525357388" sldId="315"/>
            <ac:picMk id="4" creationId="{B4BD66BD-F474-4D53-A556-78E5312632E8}"/>
          </ac:picMkLst>
        </pc:picChg>
        <pc:picChg chg="add del mod">
          <ac:chgData name="Matahari Nendya" userId="1a1e95a6-b11e-4262-838a-feaa42c98c3c" providerId="ADAL" clId="{0B383EB7-E5B4-4784-8021-780331DD65FB}" dt="2022-02-06T12:57:30.695" v="4599" actId="21"/>
          <ac:picMkLst>
            <pc:docMk/>
            <pc:sldMk cId="3525357388" sldId="315"/>
            <ac:picMk id="5" creationId="{A0BB5533-438F-4D0F-B518-0A13D964B936}"/>
          </ac:picMkLst>
        </pc:picChg>
        <pc:picChg chg="add del mod">
          <ac:chgData name="Matahari Nendya" userId="1a1e95a6-b11e-4262-838a-feaa42c98c3c" providerId="ADAL" clId="{0B383EB7-E5B4-4784-8021-780331DD65FB}" dt="2022-02-06T12:57:34.306" v="4601"/>
          <ac:picMkLst>
            <pc:docMk/>
            <pc:sldMk cId="3525357388" sldId="315"/>
            <ac:picMk id="7" creationId="{539AB3F2-D98C-43F9-B531-7D090B243D33}"/>
          </ac:picMkLst>
        </pc:picChg>
        <pc:picChg chg="add mod">
          <ac:chgData name="Matahari Nendya" userId="1a1e95a6-b11e-4262-838a-feaa42c98c3c" providerId="ADAL" clId="{0B383EB7-E5B4-4784-8021-780331DD65FB}" dt="2022-02-06T12:57:45.323" v="4606" actId="14100"/>
          <ac:picMkLst>
            <pc:docMk/>
            <pc:sldMk cId="3525357388" sldId="315"/>
            <ac:picMk id="8" creationId="{B35FA8B5-5AA5-430A-8086-C4D5563F8FBE}"/>
          </ac:picMkLst>
        </pc:picChg>
      </pc:sldChg>
      <pc:sldChg chg="addSp modSp new mod">
        <pc:chgData name="Matahari Nendya" userId="1a1e95a6-b11e-4262-838a-feaa42c98c3c" providerId="ADAL" clId="{0B383EB7-E5B4-4784-8021-780331DD65FB}" dt="2022-02-06T13:01:01.947" v="4675" actId="1076"/>
        <pc:sldMkLst>
          <pc:docMk/>
          <pc:sldMk cId="1744150482" sldId="316"/>
        </pc:sldMkLst>
        <pc:spChg chg="mod">
          <ac:chgData name="Matahari Nendya" userId="1a1e95a6-b11e-4262-838a-feaa42c98c3c" providerId="ADAL" clId="{0B383EB7-E5B4-4784-8021-780331DD65FB}" dt="2022-02-06T12:58:50.059" v="4666" actId="20577"/>
          <ac:spMkLst>
            <pc:docMk/>
            <pc:sldMk cId="1744150482" sldId="316"/>
            <ac:spMk id="2" creationId="{27607498-9FB1-42F9-A31E-1E15AEC8F48D}"/>
          </ac:spMkLst>
        </pc:spChg>
        <pc:spChg chg="mod">
          <ac:chgData name="Matahari Nendya" userId="1a1e95a6-b11e-4262-838a-feaa42c98c3c" providerId="ADAL" clId="{0B383EB7-E5B4-4784-8021-780331DD65FB}" dt="2022-02-06T12:59:14.405" v="4670" actId="2710"/>
          <ac:spMkLst>
            <pc:docMk/>
            <pc:sldMk cId="1744150482" sldId="316"/>
            <ac:spMk id="3" creationId="{D7EF5008-C4C6-4015-8184-1CC0AD0E0DF7}"/>
          </ac:spMkLst>
        </pc:spChg>
        <pc:picChg chg="add mod">
          <ac:chgData name="Matahari Nendya" userId="1a1e95a6-b11e-4262-838a-feaa42c98c3c" providerId="ADAL" clId="{0B383EB7-E5B4-4784-8021-780331DD65FB}" dt="2022-02-06T13:01:01.947" v="4675" actId="1076"/>
          <ac:picMkLst>
            <pc:docMk/>
            <pc:sldMk cId="1744150482" sldId="316"/>
            <ac:picMk id="4" creationId="{A67AB223-7CDA-4416-963F-0640F12EA05B}"/>
          </ac:picMkLst>
        </pc:picChg>
      </pc:sldChg>
      <pc:sldChg chg="addSp modSp add mod">
        <pc:chgData name="Matahari Nendya" userId="1a1e95a6-b11e-4262-838a-feaa42c98c3c" providerId="ADAL" clId="{0B383EB7-E5B4-4784-8021-780331DD65FB}" dt="2022-02-06T13:06:51.180" v="4732" actId="1076"/>
        <pc:sldMkLst>
          <pc:docMk/>
          <pc:sldMk cId="3475049294" sldId="317"/>
        </pc:sldMkLst>
        <pc:spChg chg="mod">
          <ac:chgData name="Matahari Nendya" userId="1a1e95a6-b11e-4262-838a-feaa42c98c3c" providerId="ADAL" clId="{0B383EB7-E5B4-4784-8021-780331DD65FB}" dt="2022-02-06T13:04:39.961" v="4712" actId="403"/>
          <ac:spMkLst>
            <pc:docMk/>
            <pc:sldMk cId="3475049294" sldId="317"/>
            <ac:spMk id="3" creationId="{E399CE54-A06F-40A9-A0E0-5246FE863862}"/>
          </ac:spMkLst>
        </pc:spChg>
        <pc:spChg chg="add mod">
          <ac:chgData name="Matahari Nendya" userId="1a1e95a6-b11e-4262-838a-feaa42c98c3c" providerId="ADAL" clId="{0B383EB7-E5B4-4784-8021-780331DD65FB}" dt="2022-02-06T13:05:04.956" v="4719" actId="14100"/>
          <ac:spMkLst>
            <pc:docMk/>
            <pc:sldMk cId="3475049294" sldId="317"/>
            <ac:spMk id="4" creationId="{9E43740B-C2F5-4E0E-B7EF-5E4DE657AB47}"/>
          </ac:spMkLst>
        </pc:spChg>
        <pc:spChg chg="add mod">
          <ac:chgData name="Matahari Nendya" userId="1a1e95a6-b11e-4262-838a-feaa42c98c3c" providerId="ADAL" clId="{0B383EB7-E5B4-4784-8021-780331DD65FB}" dt="2022-02-06T13:05:08.771" v="4720" actId="1076"/>
          <ac:spMkLst>
            <pc:docMk/>
            <pc:sldMk cId="3475049294" sldId="317"/>
            <ac:spMk id="5" creationId="{705D44BB-A80D-4A16-904E-5F6807CADE5E}"/>
          </ac:spMkLst>
        </pc:spChg>
        <pc:spChg chg="add mod">
          <ac:chgData name="Matahari Nendya" userId="1a1e95a6-b11e-4262-838a-feaa42c98c3c" providerId="ADAL" clId="{0B383EB7-E5B4-4784-8021-780331DD65FB}" dt="2022-02-06T13:05:24.147" v="4723" actId="1076"/>
          <ac:spMkLst>
            <pc:docMk/>
            <pc:sldMk cId="3475049294" sldId="317"/>
            <ac:spMk id="6" creationId="{02A74163-413A-44E2-8B11-D640395662B5}"/>
          </ac:spMkLst>
        </pc:spChg>
        <pc:spChg chg="add mod">
          <ac:chgData name="Matahari Nendya" userId="1a1e95a6-b11e-4262-838a-feaa42c98c3c" providerId="ADAL" clId="{0B383EB7-E5B4-4784-8021-780331DD65FB}" dt="2022-02-06T13:05:34.996" v="4725" actId="1076"/>
          <ac:spMkLst>
            <pc:docMk/>
            <pc:sldMk cId="3475049294" sldId="317"/>
            <ac:spMk id="7" creationId="{C2813071-A965-404E-B202-CCC097856B68}"/>
          </ac:spMkLst>
        </pc:spChg>
        <pc:spChg chg="add mod">
          <ac:chgData name="Matahari Nendya" userId="1a1e95a6-b11e-4262-838a-feaa42c98c3c" providerId="ADAL" clId="{0B383EB7-E5B4-4784-8021-780331DD65FB}" dt="2022-02-06T13:05:44.380" v="4728" actId="14100"/>
          <ac:spMkLst>
            <pc:docMk/>
            <pc:sldMk cId="3475049294" sldId="317"/>
            <ac:spMk id="8" creationId="{F5A15706-A15B-435A-B94F-375997A615BB}"/>
          </ac:spMkLst>
        </pc:spChg>
        <pc:spChg chg="add mod">
          <ac:chgData name="Matahari Nendya" userId="1a1e95a6-b11e-4262-838a-feaa42c98c3c" providerId="ADAL" clId="{0B383EB7-E5B4-4784-8021-780331DD65FB}" dt="2022-02-06T13:05:56.220" v="4730" actId="1076"/>
          <ac:spMkLst>
            <pc:docMk/>
            <pc:sldMk cId="3475049294" sldId="317"/>
            <ac:spMk id="9" creationId="{471CC834-069D-47A7-81E3-34401AAC2CAD}"/>
          </ac:spMkLst>
        </pc:spChg>
        <pc:spChg chg="add mod">
          <ac:chgData name="Matahari Nendya" userId="1a1e95a6-b11e-4262-838a-feaa42c98c3c" providerId="ADAL" clId="{0B383EB7-E5B4-4784-8021-780331DD65FB}" dt="2022-02-06T13:06:51.180" v="4732" actId="1076"/>
          <ac:spMkLst>
            <pc:docMk/>
            <pc:sldMk cId="3475049294" sldId="317"/>
            <ac:spMk id="10" creationId="{8E90DF88-9240-48BE-80D8-1CF39BD658EC}"/>
          </ac:spMkLst>
        </pc:spChg>
      </pc:sldChg>
      <pc:sldChg chg="add del">
        <pc:chgData name="Matahari Nendya" userId="1a1e95a6-b11e-4262-838a-feaa42c98c3c" providerId="ADAL" clId="{0B383EB7-E5B4-4784-8021-780331DD65FB}" dt="2022-02-06T12:00:36.181" v="3375" actId="2696"/>
        <pc:sldMkLst>
          <pc:docMk/>
          <pc:sldMk cId="2443086741" sldId="328"/>
        </pc:sldMkLst>
      </pc:sldChg>
      <pc:sldMasterChg chg="modSp delSldLayout modSldLayout">
        <pc:chgData name="Matahari Nendya" userId="1a1e95a6-b11e-4262-838a-feaa42c98c3c" providerId="ADAL" clId="{0B383EB7-E5B4-4784-8021-780331DD65FB}" dt="2022-02-06T12:47:12.287" v="4381"/>
        <pc:sldMasterMkLst>
          <pc:docMk/>
          <pc:sldMasterMk cId="3839803590" sldId="2147483648"/>
        </pc:sldMasterMkLst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2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3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8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9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12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13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20" creationId="{00000000-0000-0000-0000-000000000000}"/>
          </ac:spMkLst>
        </pc:spChg>
        <pc:grpChg chg="mod">
          <ac:chgData name="Matahari Nendya" userId="1a1e95a6-b11e-4262-838a-feaa42c98c3c" providerId="ADAL" clId="{0B383EB7-E5B4-4784-8021-780331DD65FB}" dt="2022-02-06T12:47:12.287" v="4381"/>
          <ac:grpSpMkLst>
            <pc:docMk/>
            <pc:sldMasterMk cId="3839803590" sldId="2147483648"/>
            <ac:grpSpMk id="11" creationId="{00000000-0000-0000-0000-000000000000}"/>
          </ac:grpSpMkLst>
        </pc:grp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1036379758" sldId="2147483659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7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5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20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1036379758" sldId="2147483659"/>
              <ac:grpSpMk id="11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54426134" sldId="2147483660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7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4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54426134" sldId="2147483660"/>
              <ac:grpSpMk id="8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682767422" sldId="2147483661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4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682767422" sldId="2147483661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673173449" sldId="2147483662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5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7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9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673173449" sldId="2147483662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4146982251" sldId="2147483663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5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7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4146982251" sldId="2147483663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4132317621" sldId="2147483664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5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4132317621" sldId="2147483664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590302820" sldId="2147483665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4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590302820" sldId="2147483665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929258224" sldId="2147483666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14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929258224" sldId="2147483666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2702950967" sldId="2147483667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12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2702950967" sldId="2147483667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2653170741" sldId="2147483668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12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2653170741" sldId="2147483668"/>
              <ac:grpSpMk id="7" creationId="{00000000-0000-0000-0000-000000000000}"/>
            </ac:grpSpMkLst>
          </pc:grpChg>
        </pc:sldLayoutChg>
        <pc:sldLayoutChg chg="delSp modSp mod modAnim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613011367" sldId="2147483670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5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9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613011367" sldId="2147483670"/>
              <ac:grpSpMk id="11" creationId="{00000000-0000-0000-0000-000000000000}"/>
            </ac:grpSpMkLst>
          </pc:grpChg>
          <pc:picChg chg="del">
            <ac:chgData name="Matahari Nendya" userId="1a1e95a6-b11e-4262-838a-feaa42c98c3c" providerId="ADAL" clId="{0B383EB7-E5B4-4784-8021-780331DD65FB}" dt="2022-02-06T11:29:44.676" v="2730" actId="478"/>
            <ac:picMkLst>
              <pc:docMk/>
              <pc:sldMasterMk cId="3839803590" sldId="2147483648"/>
              <pc:sldLayoutMk cId="3613011367" sldId="2147483670"/>
              <ac:picMk id="17" creationId="{00000000-0000-0000-0000-000000000000}"/>
            </ac:picMkLst>
          </pc:picChg>
          <pc:picChg chg="del">
            <ac:chgData name="Matahari Nendya" userId="1a1e95a6-b11e-4262-838a-feaa42c98c3c" providerId="ADAL" clId="{0B383EB7-E5B4-4784-8021-780331DD65FB}" dt="2022-02-06T11:29:42.828" v="2729" actId="478"/>
            <ac:picMkLst>
              <pc:docMk/>
              <pc:sldMasterMk cId="3839803590" sldId="2147483648"/>
              <pc:sldLayoutMk cId="3613011367" sldId="2147483670"/>
              <ac:picMk id="21" creationId="{00000000-0000-0000-0000-000000000000}"/>
            </ac:picMkLst>
          </pc:picChg>
        </pc:sldLayoutChg>
        <pc:sldLayoutChg chg="del">
          <pc:chgData name="Matahari Nendya" userId="1a1e95a6-b11e-4262-838a-feaa42c98c3c" providerId="ADAL" clId="{0B383EB7-E5B4-4784-8021-780331DD65FB}" dt="2022-02-06T12:00:36.181" v="3375" actId="2696"/>
          <pc:sldLayoutMkLst>
            <pc:docMk/>
            <pc:sldMasterMk cId="3839803590" sldId="2147483648"/>
            <pc:sldLayoutMk cId="442273888" sldId="2147483671"/>
          </pc:sldLayoutMkLst>
        </pc:sldLayoutChg>
      </pc:sldMasterChg>
    </pc:docChg>
  </pc:docChgLst>
  <pc:docChgLst>
    <pc:chgData name="Matahari Nendya" userId="1a1e95a6-b11e-4262-838a-feaa42c98c3c" providerId="ADAL" clId="{63C05D88-9318-490D-907E-259D409FE604}"/>
    <pc:docChg chg="undo custSel addSld delSld modSld sldOrd">
      <pc:chgData name="Matahari Nendya" userId="1a1e95a6-b11e-4262-838a-feaa42c98c3c" providerId="ADAL" clId="{63C05D88-9318-490D-907E-259D409FE604}" dt="2022-03-06T13:38:15.078" v="595" actId="20577"/>
      <pc:docMkLst>
        <pc:docMk/>
      </pc:docMkLst>
      <pc:sldChg chg="modSp mod">
        <pc:chgData name="Matahari Nendya" userId="1a1e95a6-b11e-4262-838a-feaa42c98c3c" providerId="ADAL" clId="{63C05D88-9318-490D-907E-259D409FE604}" dt="2022-03-06T13:10:40.057" v="72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63C05D88-9318-490D-907E-259D409FE604}" dt="2022-03-06T13:10:40.057" v="72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23.510" v="468" actId="478"/>
        <pc:sldMkLst>
          <pc:docMk/>
          <pc:sldMk cId="1136798237" sldId="257"/>
        </pc:sldMkLst>
        <pc:spChg chg="mod">
          <ac:chgData name="Matahari Nendya" userId="1a1e95a6-b11e-4262-838a-feaa42c98c3c" providerId="ADAL" clId="{63C05D88-9318-490D-907E-259D409FE604}" dt="2022-03-06T13:14:33.255" v="138" actId="14100"/>
          <ac:spMkLst>
            <pc:docMk/>
            <pc:sldMk cId="1136798237" sldId="257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23.510" v="468" actId="478"/>
          <ac:spMkLst>
            <pc:docMk/>
            <pc:sldMk cId="1136798237" sldId="257"/>
            <ac:spMk id="4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4:34.806" v="139" actId="1076"/>
          <ac:picMkLst>
            <pc:docMk/>
            <pc:sldMk cId="1136798237" sldId="257"/>
            <ac:picMk id="1026" creationId="{00000000-0000-0000-0000-000000000000}"/>
          </ac:picMkLst>
        </pc:picChg>
      </pc:sldChg>
      <pc:sldChg chg="delSp modSp add mod">
        <pc:chgData name="Matahari Nendya" userId="1a1e95a6-b11e-4262-838a-feaa42c98c3c" providerId="ADAL" clId="{63C05D88-9318-490D-907E-259D409FE604}" dt="2022-03-06T13:34:01.996" v="463" actId="478"/>
        <pc:sldMkLst>
          <pc:docMk/>
          <pc:sldMk cId="3248702084" sldId="258"/>
        </pc:sldMkLst>
        <pc:spChg chg="mod">
          <ac:chgData name="Matahari Nendya" userId="1a1e95a6-b11e-4262-838a-feaa42c98c3c" providerId="ADAL" clId="{63C05D88-9318-490D-907E-259D409FE604}" dt="2022-03-06T13:11:39.282" v="86" actId="404"/>
          <ac:spMkLst>
            <pc:docMk/>
            <pc:sldMk cId="3248702084" sldId="258"/>
            <ac:spMk id="2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01.996" v="463" actId="478"/>
          <ac:spMkLst>
            <pc:docMk/>
            <pc:sldMk cId="3248702084" sldId="258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1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1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1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1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22" creationId="{00000000-0000-0000-0000-000000000000}"/>
          </ac:spMkLst>
        </pc:spChg>
        <pc:grpChg chg="mod">
          <ac:chgData name="Matahari Nendya" userId="1a1e95a6-b11e-4262-838a-feaa42c98c3c" providerId="ADAL" clId="{63C05D88-9318-490D-907E-259D409FE604}" dt="2022-03-06T13:11:50.885" v="87" actId="2711"/>
          <ac:grpSpMkLst>
            <pc:docMk/>
            <pc:sldMk cId="3248702084" sldId="258"/>
            <ac:grpSpMk id="5" creationId="{00000000-0000-0000-0000-000000000000}"/>
          </ac:grpSpMkLst>
        </pc:grpChg>
        <pc:grpChg chg="mod">
          <ac:chgData name="Matahari Nendya" userId="1a1e95a6-b11e-4262-838a-feaa42c98c3c" providerId="ADAL" clId="{63C05D88-9318-490D-907E-259D409FE604}" dt="2022-03-06T13:11:50.885" v="87" actId="2711"/>
          <ac:grpSpMkLst>
            <pc:docMk/>
            <pc:sldMk cId="3248702084" sldId="258"/>
            <ac:grpSpMk id="17" creationId="{00000000-0000-0000-0000-000000000000}"/>
          </ac:grpSpMkLst>
        </pc:grpChg>
        <pc:picChg chg="mod">
          <ac:chgData name="Matahari Nendya" userId="1a1e95a6-b11e-4262-838a-feaa42c98c3c" providerId="ADAL" clId="{63C05D88-9318-490D-907E-259D409FE604}" dt="2022-03-06T13:11:50.885" v="87" actId="2711"/>
          <ac:picMkLst>
            <pc:docMk/>
            <pc:sldMk cId="3248702084" sldId="258"/>
            <ac:picMk id="12" creationId="{00000000-0000-0000-0000-000000000000}"/>
          </ac:picMkLst>
        </pc:picChg>
        <pc:cxnChg chg="mod">
          <ac:chgData name="Matahari Nendya" userId="1a1e95a6-b11e-4262-838a-feaa42c98c3c" providerId="ADAL" clId="{63C05D88-9318-490D-907E-259D409FE604}" dt="2022-03-06T13:11:50.885" v="87" actId="2711"/>
          <ac:cxnSpMkLst>
            <pc:docMk/>
            <pc:sldMk cId="3248702084" sldId="258"/>
            <ac:cxnSpMk id="13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11:50.885" v="87" actId="2711"/>
          <ac:cxnSpMkLst>
            <pc:docMk/>
            <pc:sldMk cId="3248702084" sldId="258"/>
            <ac:cxnSpMk id="16" creationId="{00000000-0000-0000-0000-000000000000}"/>
          </ac:cxnSpMkLst>
        </pc:cxn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267632220" sldId="262"/>
        </pc:sldMkLst>
        <pc:spChg chg="mod">
          <ac:chgData name="Matahari Nendya" userId="1a1e95a6-b11e-4262-838a-feaa42c98c3c" providerId="ADAL" clId="{63C05D88-9318-490D-907E-259D409FE604}" dt="2022-03-06T13:21:50.780" v="269" actId="2711"/>
          <ac:spMkLst>
            <pc:docMk/>
            <pc:sldMk cId="2267632220" sldId="262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2:06.546" v="273" actId="404"/>
          <ac:spMkLst>
            <pc:docMk/>
            <pc:sldMk cId="2267632220" sldId="262"/>
            <ac:spMk id="12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22:14.454" v="274" actId="1076"/>
        <pc:sldMkLst>
          <pc:docMk/>
          <pc:sldMk cId="1552636570" sldId="263"/>
        </pc:sldMkLst>
        <pc:spChg chg="mod">
          <ac:chgData name="Matahari Nendya" userId="1a1e95a6-b11e-4262-838a-feaa42c98c3c" providerId="ADAL" clId="{63C05D88-9318-490D-907E-259D409FE604}" dt="2022-03-06T13:22:14.454" v="274" actId="1076"/>
          <ac:spMkLst>
            <pc:docMk/>
            <pc:sldMk cId="1552636570" sldId="263"/>
            <ac:spMk id="13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25.970" v="469" actId="478"/>
        <pc:sldMkLst>
          <pc:docMk/>
          <pc:sldMk cId="1961500638" sldId="264"/>
        </pc:sldMkLst>
        <pc:spChg chg="mod">
          <ac:chgData name="Matahari Nendya" userId="1a1e95a6-b11e-4262-838a-feaa42c98c3c" providerId="ADAL" clId="{63C05D88-9318-490D-907E-259D409FE604}" dt="2022-03-06T13:14:44.978" v="146" actId="2710"/>
          <ac:spMkLst>
            <pc:docMk/>
            <pc:sldMk cId="1961500638" sldId="26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25.970" v="469" actId="478"/>
          <ac:spMkLst>
            <pc:docMk/>
            <pc:sldMk cId="1961500638" sldId="264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16:33.803" v="175" actId="404"/>
        <pc:sldMkLst>
          <pc:docMk/>
          <pc:sldMk cId="2650374569" sldId="265"/>
        </pc:sldMkLst>
        <pc:spChg chg="del mod">
          <ac:chgData name="Matahari Nendya" userId="1a1e95a6-b11e-4262-838a-feaa42c98c3c" providerId="ADAL" clId="{63C05D88-9318-490D-907E-259D409FE604}" dt="2022-03-06T13:15:49.171" v="162" actId="478"/>
          <ac:spMkLst>
            <pc:docMk/>
            <pc:sldMk cId="2650374569" sldId="265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6:33.803" v="175" actId="404"/>
          <ac:spMkLst>
            <pc:docMk/>
            <pc:sldMk cId="2650374569" sldId="265"/>
            <ac:spMk id="1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6:27.799" v="172" actId="404"/>
          <ac:spMkLst>
            <pc:docMk/>
            <pc:sldMk cId="2650374569" sldId="265"/>
            <ac:spMk id="1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6:21.580" v="169" actId="404"/>
          <ac:spMkLst>
            <pc:docMk/>
            <pc:sldMk cId="2650374569" sldId="265"/>
            <ac:spMk id="18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5:54.509" v="163" actId="1076"/>
          <ac:picMkLst>
            <pc:docMk/>
            <pc:sldMk cId="2650374569" sldId="265"/>
            <ac:picMk id="6" creationId="{00000000-0000-0000-0000-000000000000}"/>
          </ac:picMkLst>
        </pc:picChg>
        <pc:cxnChg chg="mod">
          <ac:chgData name="Matahari Nendya" userId="1a1e95a6-b11e-4262-838a-feaa42c98c3c" providerId="ADAL" clId="{63C05D88-9318-490D-907E-259D409FE604}" dt="2022-03-06T13:16:33.803" v="175" actId="404"/>
          <ac:cxnSpMkLst>
            <pc:docMk/>
            <pc:sldMk cId="2650374569" sldId="265"/>
            <ac:cxnSpMk id="12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16:27.799" v="172" actId="404"/>
          <ac:cxnSpMkLst>
            <pc:docMk/>
            <pc:sldMk cId="2650374569" sldId="265"/>
            <ac:cxnSpMk id="14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16:21.580" v="169" actId="404"/>
          <ac:cxnSpMkLst>
            <pc:docMk/>
            <pc:sldMk cId="2650374569" sldId="265"/>
            <ac:cxnSpMk id="19" creationId="{00000000-0000-0000-0000-000000000000}"/>
          </ac:cxnSpMkLst>
        </pc:cxnChg>
      </pc:sldChg>
      <pc:sldChg chg="delSp modSp add mod">
        <pc:chgData name="Matahari Nendya" userId="1a1e95a6-b11e-4262-838a-feaa42c98c3c" providerId="ADAL" clId="{63C05D88-9318-490D-907E-259D409FE604}" dt="2022-03-06T13:34:33.746" v="472" actId="478"/>
        <pc:sldMkLst>
          <pc:docMk/>
          <pc:sldMk cId="2619113007" sldId="266"/>
        </pc:sldMkLst>
        <pc:spChg chg="mod">
          <ac:chgData name="Matahari Nendya" userId="1a1e95a6-b11e-4262-838a-feaa42c98c3c" providerId="ADAL" clId="{63C05D88-9318-490D-907E-259D409FE604}" dt="2022-03-06T13:15:31.312" v="159" actId="27636"/>
          <ac:spMkLst>
            <pc:docMk/>
            <pc:sldMk cId="2619113007" sldId="266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33.746" v="472" actId="478"/>
          <ac:spMkLst>
            <pc:docMk/>
            <pc:sldMk cId="2619113007" sldId="26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409152967" sldId="267"/>
        </pc:sldMkLst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1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1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1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19" creationId="{00000000-0000-0000-0000-000000000000}"/>
          </ac:spMkLst>
        </pc:spChg>
        <pc:cxnChg chg="mod">
          <ac:chgData name="Matahari Nendya" userId="1a1e95a6-b11e-4262-838a-feaa42c98c3c" providerId="ADAL" clId="{63C05D88-9318-490D-907E-259D409FE604}" dt="2022-03-06T13:17:05.088" v="185" actId="404"/>
          <ac:cxnSpMkLst>
            <pc:docMk/>
            <pc:sldMk cId="1409152967" sldId="267"/>
            <ac:cxnSpMk id="8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17:05.088" v="185" actId="404"/>
          <ac:cxnSpMkLst>
            <pc:docMk/>
            <pc:sldMk cId="1409152967" sldId="267"/>
            <ac:cxnSpMk id="13" creationId="{00000000-0000-0000-0000-000000000000}"/>
          </ac:cxnSpMkLst>
        </pc:cxn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054190978" sldId="268"/>
        </pc:sldMkLst>
        <pc:spChg chg="del mod">
          <ac:chgData name="Matahari Nendya" userId="1a1e95a6-b11e-4262-838a-feaa42c98c3c" providerId="ADAL" clId="{63C05D88-9318-490D-907E-259D409FE604}" dt="2022-03-06T13:34:41.061" v="474" actId="478"/>
          <ac:spMkLst>
            <pc:docMk/>
            <pc:sldMk cId="2054190978" sldId="268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14.943" v="188" actId="404"/>
          <ac:spMkLst>
            <pc:docMk/>
            <pc:sldMk cId="2054190978" sldId="268"/>
            <ac:spMk id="7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974604784" sldId="269"/>
        </pc:sldMkLst>
        <pc:spChg chg="del">
          <ac:chgData name="Matahari Nendya" userId="1a1e95a6-b11e-4262-838a-feaa42c98c3c" providerId="ADAL" clId="{63C05D88-9318-490D-907E-259D409FE604}" dt="2022-03-06T13:35:42.066" v="487" actId="478"/>
          <ac:spMkLst>
            <pc:docMk/>
            <pc:sldMk cId="974604784" sldId="269"/>
            <ac:spMk id="4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5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14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15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17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18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20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21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23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24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26" creationId="{00000000-0000-0000-0000-000000000000}"/>
          </ac:spMkLst>
        </pc:spChg>
        <pc:grpChg chg="del">
          <ac:chgData name="Matahari Nendya" userId="1a1e95a6-b11e-4262-838a-feaa42c98c3c" providerId="ADAL" clId="{63C05D88-9318-490D-907E-259D409FE604}" dt="2022-03-06T13:25:35.317" v="313" actId="165"/>
          <ac:grpSpMkLst>
            <pc:docMk/>
            <pc:sldMk cId="974604784" sldId="269"/>
            <ac:grpSpMk id="3" creationId="{00000000-0000-0000-0000-000000000000}"/>
          </ac:grpSpMkLst>
        </pc:grpChg>
        <pc:grpChg chg="del">
          <ac:chgData name="Matahari Nendya" userId="1a1e95a6-b11e-4262-838a-feaa42c98c3c" providerId="ADAL" clId="{63C05D88-9318-490D-907E-259D409FE604}" dt="2022-03-06T13:25:44.329" v="314" actId="165"/>
          <ac:grpSpMkLst>
            <pc:docMk/>
            <pc:sldMk cId="974604784" sldId="269"/>
            <ac:grpSpMk id="6" creationId="{00000000-0000-0000-0000-000000000000}"/>
          </ac:grpSpMkLst>
        </pc:grpChg>
        <pc:grpChg chg="del">
          <ac:chgData name="Matahari Nendya" userId="1a1e95a6-b11e-4262-838a-feaa42c98c3c" providerId="ADAL" clId="{63C05D88-9318-490D-907E-259D409FE604}" dt="2022-03-06T13:25:48.152" v="315" actId="165"/>
          <ac:grpSpMkLst>
            <pc:docMk/>
            <pc:sldMk cId="974604784" sldId="269"/>
            <ac:grpSpMk id="7" creationId="{00000000-0000-0000-0000-000000000000}"/>
          </ac:grpSpMkLst>
        </pc:grpChg>
        <pc:grpChg chg="del">
          <ac:chgData name="Matahari Nendya" userId="1a1e95a6-b11e-4262-838a-feaa42c98c3c" providerId="ADAL" clId="{63C05D88-9318-490D-907E-259D409FE604}" dt="2022-03-06T13:25:52.648" v="316" actId="165"/>
          <ac:grpSpMkLst>
            <pc:docMk/>
            <pc:sldMk cId="974604784" sldId="269"/>
            <ac:grpSpMk id="8" creationId="{00000000-0000-0000-0000-000000000000}"/>
          </ac:grpSpMkLst>
        </pc:grpChg>
        <pc:grpChg chg="del mod">
          <ac:chgData name="Matahari Nendya" userId="1a1e95a6-b11e-4262-838a-feaa42c98c3c" providerId="ADAL" clId="{63C05D88-9318-490D-907E-259D409FE604}" dt="2022-03-06T13:25:58.777" v="319" actId="165"/>
          <ac:grpSpMkLst>
            <pc:docMk/>
            <pc:sldMk cId="974604784" sldId="269"/>
            <ac:grpSpMk id="9" creationId="{00000000-0000-0000-0000-000000000000}"/>
          </ac:grpSpMkLst>
        </pc:grpChg>
        <pc:cxnChg chg="mod topLvl">
          <ac:chgData name="Matahari Nendya" userId="1a1e95a6-b11e-4262-838a-feaa42c98c3c" providerId="ADAL" clId="{63C05D88-9318-490D-907E-259D409FE604}" dt="2022-03-06T13:25:35.317" v="313" actId="165"/>
          <ac:cxnSpMkLst>
            <pc:docMk/>
            <pc:sldMk cId="974604784" sldId="269"/>
            <ac:cxnSpMk id="13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5:44.329" v="314" actId="165"/>
          <ac:cxnSpMkLst>
            <pc:docMk/>
            <pc:sldMk cId="974604784" sldId="269"/>
            <ac:cxnSpMk id="16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5:48.152" v="315" actId="165"/>
          <ac:cxnSpMkLst>
            <pc:docMk/>
            <pc:sldMk cId="974604784" sldId="269"/>
            <ac:cxnSpMk id="19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5:52.648" v="316" actId="165"/>
          <ac:cxnSpMkLst>
            <pc:docMk/>
            <pc:sldMk cId="974604784" sldId="269"/>
            <ac:cxnSpMk id="22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5:58.777" v="319" actId="165"/>
          <ac:cxnSpMkLst>
            <pc:docMk/>
            <pc:sldMk cId="974604784" sldId="269"/>
            <ac:cxnSpMk id="25" creationId="{00000000-0000-0000-0000-000000000000}"/>
          </ac:cxnSpMkLst>
        </pc:cxn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473056604" sldId="270"/>
        </pc:sldMkLst>
        <pc:spChg chg="del">
          <ac:chgData name="Matahari Nendya" userId="1a1e95a6-b11e-4262-838a-feaa42c98c3c" providerId="ADAL" clId="{63C05D88-9318-490D-907E-259D409FE604}" dt="2022-03-06T13:35:43.605" v="488" actId="478"/>
          <ac:spMkLst>
            <pc:docMk/>
            <pc:sldMk cId="473056604" sldId="270"/>
            <ac:spMk id="4" creationId="{00000000-0000-0000-0000-000000000000}"/>
          </ac:spMkLst>
        </pc:spChg>
        <pc:graphicFrameChg chg="modGraphic">
          <ac:chgData name="Matahari Nendya" userId="1a1e95a6-b11e-4262-838a-feaa42c98c3c" providerId="ADAL" clId="{63C05D88-9318-490D-907E-259D409FE604}" dt="2022-03-06T13:26:25.582" v="333" actId="255"/>
          <ac:graphicFrameMkLst>
            <pc:docMk/>
            <pc:sldMk cId="473056604" sldId="270"/>
            <ac:graphicFrameMk id="5" creationId="{00000000-0000-0000-0000-000000000000}"/>
          </ac:graphicFrameMkLst>
        </pc:graphicFrameChg>
      </pc:sldChg>
      <pc:sldChg chg="delSp modSp add mod modAnim">
        <pc:chgData name="Matahari Nendya" userId="1a1e95a6-b11e-4262-838a-feaa42c98c3c" providerId="ADAL" clId="{63C05D88-9318-490D-907E-259D409FE604}" dt="2022-03-06T13:28:46.291" v="367" actId="14100"/>
        <pc:sldMkLst>
          <pc:docMk/>
          <pc:sldMk cId="1332898205" sldId="271"/>
        </pc:sldMkLst>
        <pc:spChg chg="del">
          <ac:chgData name="Matahari Nendya" userId="1a1e95a6-b11e-4262-838a-feaa42c98c3c" providerId="ADAL" clId="{63C05D88-9318-490D-907E-259D409FE604}" dt="2022-03-06T13:24:30.549" v="297" actId="478"/>
          <ac:spMkLst>
            <pc:docMk/>
            <pc:sldMk cId="1332898205" sldId="271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6:51.419" v="341" actId="2711"/>
          <ac:spMkLst>
            <pc:docMk/>
            <pc:sldMk cId="1332898205" sldId="271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8:02.650" v="357" actId="2711"/>
          <ac:spMkLst>
            <pc:docMk/>
            <pc:sldMk cId="1332898205" sldId="271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7:06.201" v="345" actId="404"/>
          <ac:spMkLst>
            <pc:docMk/>
            <pc:sldMk cId="1332898205" sldId="271"/>
            <ac:spMk id="9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8:10.218" v="359" actId="14100"/>
          <ac:spMkLst>
            <pc:docMk/>
            <pc:sldMk cId="1332898205" sldId="271"/>
            <ac:spMk id="14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8:18.903" v="361" actId="1076"/>
          <ac:spMkLst>
            <pc:docMk/>
            <pc:sldMk cId="1332898205" sldId="271"/>
            <ac:spMk id="1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8:33.865" v="363" actId="2711"/>
          <ac:spMkLst>
            <pc:docMk/>
            <pc:sldMk cId="1332898205" sldId="271"/>
            <ac:spMk id="20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8:46.291" v="367" actId="14100"/>
          <ac:spMkLst>
            <pc:docMk/>
            <pc:sldMk cId="1332898205" sldId="271"/>
            <ac:spMk id="21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8:46.291" v="367" actId="14100"/>
          <ac:spMkLst>
            <pc:docMk/>
            <pc:sldMk cId="1332898205" sldId="271"/>
            <ac:spMk id="23" creationId="{00000000-0000-0000-0000-000000000000}"/>
          </ac:spMkLst>
        </pc:spChg>
        <pc:grpChg chg="mod">
          <ac:chgData name="Matahari Nendya" userId="1a1e95a6-b11e-4262-838a-feaa42c98c3c" providerId="ADAL" clId="{63C05D88-9318-490D-907E-259D409FE604}" dt="2022-03-06T13:28:13.838" v="360" actId="1076"/>
          <ac:grpSpMkLst>
            <pc:docMk/>
            <pc:sldMk cId="1332898205" sldId="271"/>
            <ac:grpSpMk id="3" creationId="{00000000-0000-0000-0000-000000000000}"/>
          </ac:grpSpMkLst>
        </pc:grpChg>
        <pc:grpChg chg="del">
          <ac:chgData name="Matahari Nendya" userId="1a1e95a6-b11e-4262-838a-feaa42c98c3c" providerId="ADAL" clId="{63C05D88-9318-490D-907E-259D409FE604}" dt="2022-03-06T13:27:35.682" v="354" actId="165"/>
          <ac:grpSpMkLst>
            <pc:docMk/>
            <pc:sldMk cId="1332898205" sldId="271"/>
            <ac:grpSpMk id="6" creationId="{00000000-0000-0000-0000-000000000000}"/>
          </ac:grpSpMkLst>
        </pc:grpChg>
        <pc:grpChg chg="del mod">
          <ac:chgData name="Matahari Nendya" userId="1a1e95a6-b11e-4262-838a-feaa42c98c3c" providerId="ADAL" clId="{63C05D88-9318-490D-907E-259D409FE604}" dt="2022-03-06T13:28:43.872" v="366" actId="165"/>
          <ac:grpSpMkLst>
            <pc:docMk/>
            <pc:sldMk cId="1332898205" sldId="271"/>
            <ac:grpSpMk id="10" creationId="{00000000-0000-0000-0000-000000000000}"/>
          </ac:grpSpMkLst>
        </pc:grpChg>
        <pc:cxnChg chg="mod">
          <ac:chgData name="Matahari Nendya" userId="1a1e95a6-b11e-4262-838a-feaa42c98c3c" providerId="ADAL" clId="{63C05D88-9318-490D-907E-259D409FE604}" dt="2022-03-06T13:27:06.201" v="345" actId="404"/>
          <ac:cxnSpMkLst>
            <pc:docMk/>
            <pc:sldMk cId="1332898205" sldId="271"/>
            <ac:cxnSpMk id="8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8:18.903" v="361" actId="1076"/>
          <ac:cxnSpMkLst>
            <pc:docMk/>
            <pc:sldMk cId="1332898205" sldId="271"/>
            <ac:cxnSpMk id="16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8:46.291" v="367" actId="14100"/>
          <ac:cxnSpMkLst>
            <pc:docMk/>
            <pc:sldMk cId="1332898205" sldId="271"/>
            <ac:cxnSpMk id="22" creationId="{00000000-0000-0000-0000-000000000000}"/>
          </ac:cxnSpMkLst>
        </pc:cxnChg>
      </pc:sldChg>
      <pc:sldChg chg="delSp modSp add mod">
        <pc:chgData name="Matahari Nendya" userId="1a1e95a6-b11e-4262-838a-feaa42c98c3c" providerId="ADAL" clId="{63C05D88-9318-490D-907E-259D409FE604}" dt="2022-03-06T13:29:30.434" v="380" actId="478"/>
        <pc:sldMkLst>
          <pc:docMk/>
          <pc:sldMk cId="3808501086" sldId="272"/>
        </pc:sldMkLst>
        <pc:spChg chg="del">
          <ac:chgData name="Matahari Nendya" userId="1a1e95a6-b11e-4262-838a-feaa42c98c3c" providerId="ADAL" clId="{63C05D88-9318-490D-907E-259D409FE604}" dt="2022-03-06T13:29:30.434" v="380" actId="478"/>
          <ac:spMkLst>
            <pc:docMk/>
            <pc:sldMk cId="3808501086" sldId="272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01.617" v="369" actId="255"/>
          <ac:spMkLst>
            <pc:docMk/>
            <pc:sldMk cId="3808501086" sldId="272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01.617" v="369" actId="255"/>
          <ac:spMkLst>
            <pc:docMk/>
            <pc:sldMk cId="3808501086" sldId="272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01.617" v="369" actId="255"/>
          <ac:spMkLst>
            <pc:docMk/>
            <pc:sldMk cId="3808501086" sldId="272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11.867" v="370" actId="1076"/>
          <ac:spMkLst>
            <pc:docMk/>
            <pc:sldMk cId="3808501086" sldId="272"/>
            <ac:spMk id="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15.169" v="371" actId="1076"/>
          <ac:spMkLst>
            <pc:docMk/>
            <pc:sldMk cId="3808501086" sldId="272"/>
            <ac:spMk id="9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345260621" sldId="273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741150817" sldId="274"/>
        </pc:sldMkLst>
      </pc:sldChg>
      <pc:sldChg chg="add del">
        <pc:chgData name="Matahari Nendya" userId="1a1e95a6-b11e-4262-838a-feaa42c98c3c" providerId="ADAL" clId="{63C05D88-9318-490D-907E-259D409FE604}" dt="2022-03-06T13:17:50.084" v="193" actId="47"/>
        <pc:sldMkLst>
          <pc:docMk/>
          <pc:sldMk cId="952390034" sldId="275"/>
        </pc:sldMkLst>
      </pc:sldChg>
      <pc:sldChg chg="delSp modSp add mod">
        <pc:chgData name="Matahari Nendya" userId="1a1e95a6-b11e-4262-838a-feaa42c98c3c" providerId="ADAL" clId="{63C05D88-9318-490D-907E-259D409FE604}" dt="2022-03-06T13:34:50.111" v="476" actId="478"/>
        <pc:sldMkLst>
          <pc:docMk/>
          <pc:sldMk cId="4143421053" sldId="276"/>
        </pc:sldMkLst>
        <pc:spChg chg="del">
          <ac:chgData name="Matahari Nendya" userId="1a1e95a6-b11e-4262-838a-feaa42c98c3c" providerId="ADAL" clId="{63C05D88-9318-490D-907E-259D409FE604}" dt="2022-03-06T13:34:50.111" v="476" actId="478"/>
          <ac:spMkLst>
            <pc:docMk/>
            <pc:sldMk cId="4143421053" sldId="276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59.689" v="198" actId="403"/>
          <ac:spMkLst>
            <pc:docMk/>
            <pc:sldMk cId="4143421053" sldId="276"/>
            <ac:spMk id="6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52.081" v="477" actId="478"/>
        <pc:sldMkLst>
          <pc:docMk/>
          <pc:sldMk cId="3895533610" sldId="277"/>
        </pc:sldMkLst>
        <pc:spChg chg="mod">
          <ac:chgData name="Matahari Nendya" userId="1a1e95a6-b11e-4262-838a-feaa42c98c3c" providerId="ADAL" clId="{63C05D88-9318-490D-907E-259D409FE604}" dt="2022-03-06T13:18:10.205" v="201" actId="2710"/>
          <ac:spMkLst>
            <pc:docMk/>
            <pc:sldMk cId="3895533610" sldId="277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52.081" v="477" actId="478"/>
          <ac:spMkLst>
            <pc:docMk/>
            <pc:sldMk cId="3895533610" sldId="277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00.840" v="478" actId="478"/>
        <pc:sldMkLst>
          <pc:docMk/>
          <pc:sldMk cId="2722026401" sldId="278"/>
        </pc:sldMkLst>
        <pc:spChg chg="del">
          <ac:chgData name="Matahari Nendya" userId="1a1e95a6-b11e-4262-838a-feaa42c98c3c" providerId="ADAL" clId="{63C05D88-9318-490D-907E-259D409FE604}" dt="2022-03-06T13:35:00.840" v="478" actId="478"/>
          <ac:spMkLst>
            <pc:docMk/>
            <pc:sldMk cId="2722026401" sldId="278"/>
            <ac:spMk id="4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8:39.525" v="209" actId="1076"/>
          <ac:picMkLst>
            <pc:docMk/>
            <pc:sldMk cId="2722026401" sldId="278"/>
            <ac:picMk id="6" creationId="{00000000-0000-0000-0000-000000000000}"/>
          </ac:picMkLst>
        </pc:picChg>
      </pc:sldChg>
      <pc:sldChg chg="delSp modSp add mod">
        <pc:chgData name="Matahari Nendya" userId="1a1e95a6-b11e-4262-838a-feaa42c98c3c" providerId="ADAL" clId="{63C05D88-9318-490D-907E-259D409FE604}" dt="2022-03-06T13:35:03.133" v="479" actId="478"/>
        <pc:sldMkLst>
          <pc:docMk/>
          <pc:sldMk cId="3956449740" sldId="279"/>
        </pc:sldMkLst>
        <pc:spChg chg="del">
          <ac:chgData name="Matahari Nendya" userId="1a1e95a6-b11e-4262-838a-feaa42c98c3c" providerId="ADAL" clId="{63C05D88-9318-490D-907E-259D409FE604}" dt="2022-03-06T13:35:03.133" v="479" actId="478"/>
          <ac:spMkLst>
            <pc:docMk/>
            <pc:sldMk cId="3956449740" sldId="279"/>
            <ac:spMk id="4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8:46.201" v="212" actId="1076"/>
          <ac:picMkLst>
            <pc:docMk/>
            <pc:sldMk cId="3956449740" sldId="279"/>
            <ac:picMk id="5" creationId="{00000000-0000-0000-0000-000000000000}"/>
          </ac:picMkLst>
        </pc:picChg>
      </pc:sldChg>
      <pc:sldChg chg="delSp modSp add mod">
        <pc:chgData name="Matahari Nendya" userId="1a1e95a6-b11e-4262-838a-feaa42c98c3c" providerId="ADAL" clId="{63C05D88-9318-490D-907E-259D409FE604}" dt="2022-03-06T13:35:06.076" v="480" actId="478"/>
        <pc:sldMkLst>
          <pc:docMk/>
          <pc:sldMk cId="2542422731" sldId="280"/>
        </pc:sldMkLst>
        <pc:spChg chg="mod">
          <ac:chgData name="Matahari Nendya" userId="1a1e95a6-b11e-4262-838a-feaa42c98c3c" providerId="ADAL" clId="{63C05D88-9318-490D-907E-259D409FE604}" dt="2022-03-06T13:18:55.457" v="216" actId="2710"/>
          <ac:spMkLst>
            <pc:docMk/>
            <pc:sldMk cId="2542422731" sldId="280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06.076" v="480" actId="478"/>
          <ac:spMkLst>
            <pc:docMk/>
            <pc:sldMk cId="2542422731" sldId="280"/>
            <ac:spMk id="4" creationId="{00000000-0000-0000-0000-000000000000}"/>
          </ac:spMkLst>
        </pc:spChg>
      </pc:sldChg>
      <pc:sldChg chg="delSp add mod">
        <pc:chgData name="Matahari Nendya" userId="1a1e95a6-b11e-4262-838a-feaa42c98c3c" providerId="ADAL" clId="{63C05D88-9318-490D-907E-259D409FE604}" dt="2022-03-06T13:35:08.588" v="481" actId="478"/>
        <pc:sldMkLst>
          <pc:docMk/>
          <pc:sldMk cId="3487177116" sldId="281"/>
        </pc:sldMkLst>
        <pc:spChg chg="del">
          <ac:chgData name="Matahari Nendya" userId="1a1e95a6-b11e-4262-838a-feaa42c98c3c" providerId="ADAL" clId="{63C05D88-9318-490D-907E-259D409FE604}" dt="2022-03-06T13:35:08.588" v="481" actId="478"/>
          <ac:spMkLst>
            <pc:docMk/>
            <pc:sldMk cId="3487177116" sldId="281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10.307" v="482" actId="478"/>
        <pc:sldMkLst>
          <pc:docMk/>
          <pc:sldMk cId="2465827153" sldId="283"/>
        </pc:sldMkLst>
        <pc:spChg chg="mod">
          <ac:chgData name="Matahari Nendya" userId="1a1e95a6-b11e-4262-838a-feaa42c98c3c" providerId="ADAL" clId="{63C05D88-9318-490D-907E-259D409FE604}" dt="2022-03-06T13:19:10.448" v="221" actId="2710"/>
          <ac:spMkLst>
            <pc:docMk/>
            <pc:sldMk cId="2465827153" sldId="283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10.307" v="482" actId="478"/>
          <ac:spMkLst>
            <pc:docMk/>
            <pc:sldMk cId="2465827153" sldId="283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19.846" v="483" actId="478"/>
        <pc:sldMkLst>
          <pc:docMk/>
          <pc:sldMk cId="3364490316" sldId="284"/>
        </pc:sldMkLst>
        <pc:spChg chg="mod">
          <ac:chgData name="Matahari Nendya" userId="1a1e95a6-b11e-4262-838a-feaa42c98c3c" providerId="ADAL" clId="{63C05D88-9318-490D-907E-259D409FE604}" dt="2022-03-06T13:20:35.798" v="251" actId="2710"/>
          <ac:spMkLst>
            <pc:docMk/>
            <pc:sldMk cId="3364490316" sldId="28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19.846" v="483" actId="478"/>
          <ac:spMkLst>
            <pc:docMk/>
            <pc:sldMk cId="3364490316" sldId="284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172347899" sldId="285"/>
        </pc:sldMkLst>
      </pc:sldChg>
      <pc:sldChg chg="modSp add mod">
        <pc:chgData name="Matahari Nendya" userId="1a1e95a6-b11e-4262-838a-feaa42c98c3c" providerId="ADAL" clId="{63C05D88-9318-490D-907E-259D409FE604}" dt="2022-03-06T13:21:22.092" v="267" actId="20577"/>
        <pc:sldMkLst>
          <pc:docMk/>
          <pc:sldMk cId="692318551" sldId="286"/>
        </pc:sldMkLst>
        <pc:spChg chg="mod">
          <ac:chgData name="Matahari Nendya" userId="1a1e95a6-b11e-4262-838a-feaa42c98c3c" providerId="ADAL" clId="{63C05D88-9318-490D-907E-259D409FE604}" dt="2022-03-06T13:21:22.092" v="267" actId="20577"/>
          <ac:spMkLst>
            <pc:docMk/>
            <pc:sldMk cId="692318551" sldId="28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3982834363" sldId="286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95001654" sldId="287"/>
        </pc:sldMkLst>
      </pc:sldChg>
      <pc:sldChg chg="modSp add mod">
        <pc:chgData name="Matahari Nendya" userId="1a1e95a6-b11e-4262-838a-feaa42c98c3c" providerId="ADAL" clId="{63C05D88-9318-490D-907E-259D409FE604}" dt="2022-03-06T13:32:45.667" v="433" actId="2710"/>
        <pc:sldMkLst>
          <pc:docMk/>
          <pc:sldMk cId="1433283443" sldId="287"/>
        </pc:sldMkLst>
        <pc:spChg chg="mod">
          <ac:chgData name="Matahari Nendya" userId="1a1e95a6-b11e-4262-838a-feaa42c98c3c" providerId="ADAL" clId="{63C05D88-9318-490D-907E-259D409FE604}" dt="2022-03-06T13:32:45.667" v="433" actId="2710"/>
          <ac:spMkLst>
            <pc:docMk/>
            <pc:sldMk cId="1433283443" sldId="287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304429200" sldId="288"/>
        </pc:sldMkLst>
      </pc:sldChg>
      <pc:sldChg chg="delSp modSp add mod">
        <pc:chgData name="Matahari Nendya" userId="1a1e95a6-b11e-4262-838a-feaa42c98c3c" providerId="ADAL" clId="{63C05D88-9318-490D-907E-259D409FE604}" dt="2022-03-06T13:35:21.277" v="484" actId="478"/>
        <pc:sldMkLst>
          <pc:docMk/>
          <pc:sldMk cId="3724734237" sldId="288"/>
        </pc:sldMkLst>
        <pc:spChg chg="mod">
          <ac:chgData name="Matahari Nendya" userId="1a1e95a6-b11e-4262-838a-feaa42c98c3c" providerId="ADAL" clId="{63C05D88-9318-490D-907E-259D409FE604}" dt="2022-03-06T13:20:43.254" v="253" actId="2710"/>
          <ac:spMkLst>
            <pc:docMk/>
            <pc:sldMk cId="3724734237" sldId="288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21.277" v="484" actId="478"/>
          <ac:spMkLst>
            <pc:docMk/>
            <pc:sldMk cId="3724734237" sldId="288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730225363" sldId="289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134699826" sldId="291"/>
        </pc:sldMkLst>
      </pc:sldChg>
      <pc:sldChg chg="delSp modSp add mod">
        <pc:chgData name="Matahari Nendya" userId="1a1e95a6-b11e-4262-838a-feaa42c98c3c" providerId="ADAL" clId="{63C05D88-9318-490D-907E-259D409FE604}" dt="2022-03-06T13:33:15.649" v="441" actId="478"/>
        <pc:sldMkLst>
          <pc:docMk/>
          <pc:sldMk cId="2018443096" sldId="292"/>
        </pc:sldMkLst>
        <pc:spChg chg="mod">
          <ac:chgData name="Matahari Nendya" userId="1a1e95a6-b11e-4262-838a-feaa42c98c3c" providerId="ADAL" clId="{63C05D88-9318-490D-907E-259D409FE604}" dt="2022-03-06T13:33:09.808" v="439" actId="404"/>
          <ac:spMkLst>
            <pc:docMk/>
            <pc:sldMk cId="2018443096" sldId="292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3:15.649" v="441" actId="478"/>
          <ac:spMkLst>
            <pc:docMk/>
            <pc:sldMk cId="2018443096" sldId="292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3:09.808" v="439" actId="404"/>
          <ac:spMkLst>
            <pc:docMk/>
            <pc:sldMk cId="2018443096" sldId="292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3:12.705" v="440" actId="1076"/>
          <ac:spMkLst>
            <pc:docMk/>
            <pc:sldMk cId="2018443096" sldId="292"/>
            <ac:spMk id="7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3:18.658" v="442" actId="478"/>
        <pc:sldMkLst>
          <pc:docMk/>
          <pc:sldMk cId="267645287" sldId="293"/>
        </pc:sldMkLst>
        <pc:spChg chg="mod">
          <ac:chgData name="Matahari Nendya" userId="1a1e95a6-b11e-4262-838a-feaa42c98c3c" providerId="ADAL" clId="{63C05D88-9318-490D-907E-259D409FE604}" dt="2022-03-06T13:32:53.582" v="435" actId="2710"/>
          <ac:spMkLst>
            <pc:docMk/>
            <pc:sldMk cId="267645287" sldId="293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3:18.658" v="442" actId="478"/>
          <ac:spMkLst>
            <pc:docMk/>
            <pc:sldMk cId="267645287" sldId="293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3:29.219" v="449" actId="27636"/>
        <pc:sldMkLst>
          <pc:docMk/>
          <pc:sldMk cId="3183946351" sldId="294"/>
        </pc:sldMkLst>
        <pc:spChg chg="mod">
          <ac:chgData name="Matahari Nendya" userId="1a1e95a6-b11e-4262-838a-feaa42c98c3c" providerId="ADAL" clId="{63C05D88-9318-490D-907E-259D409FE604}" dt="2022-03-06T13:33:29.219" v="449" actId="27636"/>
          <ac:spMkLst>
            <pc:docMk/>
            <pc:sldMk cId="3183946351" sldId="29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3:22.364" v="443" actId="478"/>
          <ac:spMkLst>
            <pc:docMk/>
            <pc:sldMk cId="3183946351" sldId="294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31.410" v="471" actId="478"/>
        <pc:sldMkLst>
          <pc:docMk/>
          <pc:sldMk cId="505053309" sldId="295"/>
        </pc:sldMkLst>
        <pc:spChg chg="mod">
          <ac:chgData name="Matahari Nendya" userId="1a1e95a6-b11e-4262-838a-feaa42c98c3c" providerId="ADAL" clId="{63C05D88-9318-490D-907E-259D409FE604}" dt="2022-03-06T13:15:22.848" v="153" actId="27636"/>
          <ac:spMkLst>
            <pc:docMk/>
            <pc:sldMk cId="505053309" sldId="295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31.410" v="471" actId="478"/>
          <ac:spMkLst>
            <pc:docMk/>
            <pc:sldMk cId="505053309" sldId="295"/>
            <ac:spMk id="4" creationId="{00000000-0000-0000-0000-000000000000}"/>
          </ac:spMkLst>
        </pc:spChg>
      </pc:sldChg>
      <pc:sldChg chg="delSp add mod">
        <pc:chgData name="Matahari Nendya" userId="1a1e95a6-b11e-4262-838a-feaa42c98c3c" providerId="ADAL" clId="{63C05D88-9318-490D-907E-259D409FE604}" dt="2022-03-06T13:34:28.518" v="470" actId="478"/>
        <pc:sldMkLst>
          <pc:docMk/>
          <pc:sldMk cId="870097963" sldId="296"/>
        </pc:sldMkLst>
        <pc:spChg chg="del">
          <ac:chgData name="Matahari Nendya" userId="1a1e95a6-b11e-4262-838a-feaa42c98c3c" providerId="ADAL" clId="{63C05D88-9318-490D-907E-259D409FE604}" dt="2022-03-06T13:34:28.518" v="470" actId="478"/>
          <ac:spMkLst>
            <pc:docMk/>
            <pc:sldMk cId="870097963" sldId="29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651608747" sldId="298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953242781" sldId="299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051904339" sldId="301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3633236878" sldId="302"/>
        </pc:sldMkLst>
      </pc:sldChg>
      <pc:sldChg chg="modSp add">
        <pc:chgData name="Matahari Nendya" userId="1a1e95a6-b11e-4262-838a-feaa42c98c3c" providerId="ADAL" clId="{63C05D88-9318-490D-907E-259D409FE604}" dt="2022-03-06T13:19:43.028" v="231" actId="2710"/>
        <pc:sldMkLst>
          <pc:docMk/>
          <pc:sldMk cId="2503344058" sldId="306"/>
        </pc:sldMkLst>
        <pc:spChg chg="mod">
          <ac:chgData name="Matahari Nendya" userId="1a1e95a6-b11e-4262-838a-feaa42c98c3c" providerId="ADAL" clId="{63C05D88-9318-490D-907E-259D409FE604}" dt="2022-03-06T13:19:43.028" v="231" actId="2710"/>
          <ac:spMkLst>
            <pc:docMk/>
            <pc:sldMk cId="2503344058" sldId="306"/>
            <ac:spMk id="56323" creationId="{00000000-0000-0000-0000-000000000000}"/>
          </ac:spMkLst>
        </pc:spChg>
      </pc:sldChg>
      <pc:sldChg chg="modSp mod">
        <pc:chgData name="Matahari Nendya" userId="1a1e95a6-b11e-4262-838a-feaa42c98c3c" providerId="ADAL" clId="{63C05D88-9318-490D-907E-259D409FE604}" dt="2022-03-06T13:33:49.781" v="462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63C05D88-9318-490D-907E-259D409FE604}" dt="2022-03-06T13:33:49.781" v="462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4138547512" sldId="313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427577450" sldId="314"/>
        </pc:sldMkLst>
      </pc:sldChg>
      <pc:sldChg chg="modSp add mod">
        <pc:chgData name="Matahari Nendya" userId="1a1e95a6-b11e-4262-838a-feaa42c98c3c" providerId="ADAL" clId="{63C05D88-9318-490D-907E-259D409FE604}" dt="2022-03-06T13:20:15.254" v="246" actId="403"/>
        <pc:sldMkLst>
          <pc:docMk/>
          <pc:sldMk cId="3742055728" sldId="314"/>
        </pc:sldMkLst>
        <pc:spChg chg="mod">
          <ac:chgData name="Matahari Nendya" userId="1a1e95a6-b11e-4262-838a-feaa42c98c3c" providerId="ADAL" clId="{63C05D88-9318-490D-907E-259D409FE604}" dt="2022-03-06T13:20:15.254" v="246" actId="403"/>
          <ac:spMkLst>
            <pc:docMk/>
            <pc:sldMk cId="3742055728" sldId="314"/>
            <ac:spMk id="13721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0:07.092" v="244" actId="20577"/>
          <ac:spMkLst>
            <pc:docMk/>
            <pc:sldMk cId="3742055728" sldId="314"/>
            <ac:spMk id="137225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20:25.758" v="249" actId="2711"/>
        <pc:sldMkLst>
          <pc:docMk/>
          <pc:sldMk cId="1272318929" sldId="316"/>
        </pc:sldMkLst>
        <pc:spChg chg="mod">
          <ac:chgData name="Matahari Nendya" userId="1a1e95a6-b11e-4262-838a-feaa42c98c3c" providerId="ADAL" clId="{63C05D88-9318-490D-907E-259D409FE604}" dt="2022-03-06T13:20:25.758" v="249" actId="2711"/>
          <ac:spMkLst>
            <pc:docMk/>
            <pc:sldMk cId="1272318929" sldId="316"/>
            <ac:spMk id="43011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20:20.354" v="248" actId="1076"/>
          <ac:picMkLst>
            <pc:docMk/>
            <pc:sldMk cId="1272318929" sldId="316"/>
            <ac:picMk id="43013" creationId="{00000000-0000-0000-0000-000000000000}"/>
          </ac:picMkLst>
        </pc:pic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557492870" sldId="316"/>
        </pc:sldMkLst>
      </pc:sldChg>
      <pc:sldChg chg="modSp add mod">
        <pc:chgData name="Matahari Nendya" userId="1a1e95a6-b11e-4262-838a-feaa42c98c3c" providerId="ADAL" clId="{63C05D88-9318-490D-907E-259D409FE604}" dt="2022-03-06T13:16:52.583" v="183" actId="2710"/>
        <pc:sldMkLst>
          <pc:docMk/>
          <pc:sldMk cId="710727304" sldId="317"/>
        </pc:sldMkLst>
        <pc:spChg chg="mod">
          <ac:chgData name="Matahari Nendya" userId="1a1e95a6-b11e-4262-838a-feaa42c98c3c" providerId="ADAL" clId="{63C05D88-9318-490D-907E-259D409FE604}" dt="2022-03-06T13:16:38.731" v="176" actId="207"/>
          <ac:spMkLst>
            <pc:docMk/>
            <pc:sldMk cId="710727304" sldId="317"/>
            <ac:spMk id="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6:52.583" v="183" actId="2710"/>
          <ac:spMkLst>
            <pc:docMk/>
            <pc:sldMk cId="710727304" sldId="317"/>
            <ac:spMk id="145411" creationId="{00000000-0000-0000-0000-000000000000}"/>
          </ac:spMkLst>
        </pc:sp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4216539307" sldId="318"/>
        </pc:sldMkLst>
      </pc:sldChg>
      <pc:sldChg chg="add del">
        <pc:chgData name="Matahari Nendya" userId="1a1e95a6-b11e-4262-838a-feaa42c98c3c" providerId="ADAL" clId="{63C05D88-9318-490D-907E-259D409FE604}" dt="2022-03-06T13:32:34.270" v="431" actId="47"/>
        <pc:sldMkLst>
          <pc:docMk/>
          <pc:sldMk cId="1508831238" sldId="319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612308504" sldId="322"/>
        </pc:sldMkLst>
      </pc:sldChg>
      <pc:sldChg chg="modSp add mod">
        <pc:chgData name="Matahari Nendya" userId="1a1e95a6-b11e-4262-838a-feaa42c98c3c" providerId="ADAL" clId="{63C05D88-9318-490D-907E-259D409FE604}" dt="2022-03-06T13:21:01.893" v="265" actId="2710"/>
        <pc:sldMkLst>
          <pc:docMk/>
          <pc:sldMk cId="2992847988" sldId="323"/>
        </pc:sldMkLst>
        <pc:spChg chg="mod">
          <ac:chgData name="Matahari Nendya" userId="1a1e95a6-b11e-4262-838a-feaa42c98c3c" providerId="ADAL" clId="{63C05D88-9318-490D-907E-259D409FE604}" dt="2022-03-06T13:21:01.893" v="265" actId="2710"/>
          <ac:spMkLst>
            <pc:docMk/>
            <pc:sldMk cId="2992847988" sldId="323"/>
            <ac:spMk id="3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06.915" v="464" actId="478"/>
        <pc:sldMkLst>
          <pc:docMk/>
          <pc:sldMk cId="2619863836" sldId="324"/>
        </pc:sldMkLst>
        <pc:spChg chg="mod">
          <ac:chgData name="Matahari Nendya" userId="1a1e95a6-b11e-4262-838a-feaa42c98c3c" providerId="ADAL" clId="{63C05D88-9318-490D-907E-259D409FE604}" dt="2022-03-06T13:12:09.065" v="93" actId="2710"/>
          <ac:spMkLst>
            <pc:docMk/>
            <pc:sldMk cId="2619863836" sldId="32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06.915" v="464" actId="478"/>
          <ac:spMkLst>
            <pc:docMk/>
            <pc:sldMk cId="2619863836" sldId="324"/>
            <ac:spMk id="4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2:12.106" v="94" actId="1076"/>
          <ac:picMkLst>
            <pc:docMk/>
            <pc:sldMk cId="2619863836" sldId="324"/>
            <ac:picMk id="5" creationId="{4A694827-95A2-435A-A285-95E19E3BA9A8}"/>
          </ac:picMkLst>
        </pc:picChg>
        <pc:picChg chg="mod">
          <ac:chgData name="Matahari Nendya" userId="1a1e95a6-b11e-4262-838a-feaa42c98c3c" providerId="ADAL" clId="{63C05D88-9318-490D-907E-259D409FE604}" dt="2022-03-06T13:12:13.489" v="95" actId="1076"/>
          <ac:picMkLst>
            <pc:docMk/>
            <pc:sldMk cId="2619863836" sldId="324"/>
            <ac:picMk id="6" creationId="{B955F964-5F1B-444A-BCA3-E8FB7346CF8F}"/>
          </ac:picMkLst>
        </pc:picChg>
      </pc:sldChg>
      <pc:sldChg chg="delSp modSp add mod">
        <pc:chgData name="Matahari Nendya" userId="1a1e95a6-b11e-4262-838a-feaa42c98c3c" providerId="ADAL" clId="{63C05D88-9318-490D-907E-259D409FE604}" dt="2022-03-06T13:34:09.221" v="465" actId="478"/>
        <pc:sldMkLst>
          <pc:docMk/>
          <pc:sldMk cId="3712112093" sldId="325"/>
        </pc:sldMkLst>
        <pc:spChg chg="mod">
          <ac:chgData name="Matahari Nendya" userId="1a1e95a6-b11e-4262-838a-feaa42c98c3c" providerId="ADAL" clId="{63C05D88-9318-490D-907E-259D409FE604}" dt="2022-03-06T13:12:28.401" v="105" actId="27636"/>
          <ac:spMkLst>
            <pc:docMk/>
            <pc:sldMk cId="3712112093" sldId="325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09.221" v="465" actId="478"/>
          <ac:spMkLst>
            <pc:docMk/>
            <pc:sldMk cId="3712112093" sldId="325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15.151" v="467" actId="478"/>
        <pc:sldMkLst>
          <pc:docMk/>
          <pc:sldMk cId="749310828" sldId="326"/>
        </pc:sldMkLst>
        <pc:spChg chg="mod">
          <ac:chgData name="Matahari Nendya" userId="1a1e95a6-b11e-4262-838a-feaa42c98c3c" providerId="ADAL" clId="{63C05D88-9318-490D-907E-259D409FE604}" dt="2022-03-06T13:12:41.621" v="110" actId="27636"/>
          <ac:spMkLst>
            <pc:docMk/>
            <pc:sldMk cId="749310828" sldId="326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15.151" v="467" actId="478"/>
          <ac:spMkLst>
            <pc:docMk/>
            <pc:sldMk cId="749310828" sldId="326"/>
            <ac:spMk id="4" creationId="{00000000-0000-0000-0000-000000000000}"/>
          </ac:spMkLst>
        </pc:spChg>
      </pc:sldChg>
      <pc:sldChg chg="delSp modSp add mod setBg">
        <pc:chgData name="Matahari Nendya" userId="1a1e95a6-b11e-4262-838a-feaa42c98c3c" providerId="ADAL" clId="{63C05D88-9318-490D-907E-259D409FE604}" dt="2022-03-06T13:34:11.987" v="466" actId="478"/>
        <pc:sldMkLst>
          <pc:docMk/>
          <pc:sldMk cId="4213400220" sldId="327"/>
        </pc:sldMkLst>
        <pc:spChg chg="del mod">
          <ac:chgData name="Matahari Nendya" userId="1a1e95a6-b11e-4262-838a-feaa42c98c3c" providerId="ADAL" clId="{63C05D88-9318-490D-907E-259D409FE604}" dt="2022-03-06T13:34:11.987" v="466" actId="478"/>
          <ac:spMkLst>
            <pc:docMk/>
            <pc:sldMk cId="4213400220" sldId="327"/>
            <ac:spMk id="4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13:19.480" v="118" actId="1076"/>
        <pc:sldMkLst>
          <pc:docMk/>
          <pc:sldMk cId="1507588164" sldId="328"/>
        </pc:sldMkLst>
        <pc:spChg chg="mod">
          <ac:chgData name="Matahari Nendya" userId="1a1e95a6-b11e-4262-838a-feaa42c98c3c" providerId="ADAL" clId="{63C05D88-9318-490D-907E-259D409FE604}" dt="2022-03-06T13:13:12.309" v="116" actId="1076"/>
          <ac:spMkLst>
            <pc:docMk/>
            <pc:sldMk cId="1507588164" sldId="328"/>
            <ac:spMk id="6" creationId="{54374504-F5A2-41DB-9012-A94857888F8B}"/>
          </ac:spMkLst>
        </pc:spChg>
        <pc:spChg chg="mod">
          <ac:chgData name="Matahari Nendya" userId="1a1e95a6-b11e-4262-838a-feaa42c98c3c" providerId="ADAL" clId="{63C05D88-9318-490D-907E-259D409FE604}" dt="2022-03-06T13:13:16.406" v="117" actId="1076"/>
          <ac:spMkLst>
            <pc:docMk/>
            <pc:sldMk cId="1507588164" sldId="328"/>
            <ac:spMk id="7" creationId="{2A2E034F-A0C1-43F3-8AB7-7A9ABD85082C}"/>
          </ac:spMkLst>
        </pc:spChg>
        <pc:spChg chg="mod">
          <ac:chgData name="Matahari Nendya" userId="1a1e95a6-b11e-4262-838a-feaa42c98c3c" providerId="ADAL" clId="{63C05D88-9318-490D-907E-259D409FE604}" dt="2022-03-06T13:12:49.939" v="111" actId="2711"/>
          <ac:spMkLst>
            <pc:docMk/>
            <pc:sldMk cId="1507588164" sldId="328"/>
            <ac:spMk id="8" creationId="{56FC1A0E-032B-4899-9E44-78202BA2CBD7}"/>
          </ac:spMkLst>
        </pc:spChg>
        <pc:spChg chg="mod">
          <ac:chgData name="Matahari Nendya" userId="1a1e95a6-b11e-4262-838a-feaa42c98c3c" providerId="ADAL" clId="{63C05D88-9318-490D-907E-259D409FE604}" dt="2022-03-06T13:12:49.939" v="111" actId="2711"/>
          <ac:spMkLst>
            <pc:docMk/>
            <pc:sldMk cId="1507588164" sldId="328"/>
            <ac:spMk id="9" creationId="{30FEDBF7-E36B-4504-BE88-7B3486D3024D}"/>
          </ac:spMkLst>
        </pc:spChg>
        <pc:picChg chg="mod">
          <ac:chgData name="Matahari Nendya" userId="1a1e95a6-b11e-4262-838a-feaa42c98c3c" providerId="ADAL" clId="{63C05D88-9318-490D-907E-259D409FE604}" dt="2022-03-06T13:13:19.480" v="118" actId="1076"/>
          <ac:picMkLst>
            <pc:docMk/>
            <pc:sldMk cId="1507588164" sldId="328"/>
            <ac:picMk id="5" creationId="{1A09EA8F-FC23-4B88-8116-9F597DC66301}"/>
          </ac:picMkLst>
        </pc:pic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524364043" sldId="329"/>
        </pc:sldMkLst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2068714126" sldId="330"/>
        </pc:sldMkLst>
      </pc:sldChg>
      <pc:sldChg chg="modSp add mod">
        <pc:chgData name="Matahari Nendya" userId="1a1e95a6-b11e-4262-838a-feaa42c98c3c" providerId="ADAL" clId="{63C05D88-9318-490D-907E-259D409FE604}" dt="2022-03-06T13:14:17.071" v="132" actId="20577"/>
        <pc:sldMkLst>
          <pc:docMk/>
          <pc:sldMk cId="3440490450" sldId="331"/>
        </pc:sldMkLst>
        <pc:spChg chg="mod">
          <ac:chgData name="Matahari Nendya" userId="1a1e95a6-b11e-4262-838a-feaa42c98c3c" providerId="ADAL" clId="{63C05D88-9318-490D-907E-259D409FE604}" dt="2022-03-06T13:13:27.202" v="119" actId="207"/>
          <ac:spMkLst>
            <pc:docMk/>
            <pc:sldMk cId="3440490450" sldId="331"/>
            <ac:spMk id="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4:17.071" v="132" actId="20577"/>
          <ac:spMkLst>
            <pc:docMk/>
            <pc:sldMk cId="3440490450" sldId="331"/>
            <ac:spMk id="145411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18:22.727" v="203" actId="1076"/>
        <pc:sldMkLst>
          <pc:docMk/>
          <pc:sldMk cId="1435969805" sldId="332"/>
        </pc:sldMkLst>
        <pc:spChg chg="mod">
          <ac:chgData name="Matahari Nendya" userId="1a1e95a6-b11e-4262-838a-feaa42c98c3c" providerId="ADAL" clId="{63C05D88-9318-490D-907E-259D409FE604}" dt="2022-03-06T13:18:22.727" v="203" actId="1076"/>
          <ac:spMkLst>
            <pc:docMk/>
            <pc:sldMk cId="1435969805" sldId="332"/>
            <ac:spMk id="3" creationId="{EEC5A6EB-6733-477F-94A8-605994B47506}"/>
          </ac:spMkLst>
        </pc:spChg>
        <pc:spChg chg="mod">
          <ac:chgData name="Matahari Nendya" userId="1a1e95a6-b11e-4262-838a-feaa42c98c3c" providerId="ADAL" clId="{63C05D88-9318-490D-907E-259D409FE604}" dt="2022-03-06T13:18:19.558" v="202" actId="1076"/>
          <ac:spMkLst>
            <pc:docMk/>
            <pc:sldMk cId="1435969805" sldId="332"/>
            <ac:spMk id="7" creationId="{17436CF4-3CC5-4BA0-997F-E578C84FBC5B}"/>
          </ac:spMkLst>
        </pc:spChg>
        <pc:picChg chg="mod">
          <ac:chgData name="Matahari Nendya" userId="1a1e95a6-b11e-4262-838a-feaa42c98c3c" providerId="ADAL" clId="{63C05D88-9318-490D-907E-259D409FE604}" dt="2022-03-06T13:18:19.558" v="202" actId="1076"/>
          <ac:picMkLst>
            <pc:docMk/>
            <pc:sldMk cId="1435969805" sldId="332"/>
            <ac:picMk id="5" creationId="{C60D28A1-6010-4626-9364-12072A17DAA5}"/>
          </ac:picMkLst>
        </pc:picChg>
        <pc:picChg chg="mod">
          <ac:chgData name="Matahari Nendya" userId="1a1e95a6-b11e-4262-838a-feaa42c98c3c" providerId="ADAL" clId="{63C05D88-9318-490D-907E-259D409FE604}" dt="2022-03-06T13:18:19.558" v="202" actId="1076"/>
          <ac:picMkLst>
            <pc:docMk/>
            <pc:sldMk cId="1435969805" sldId="332"/>
            <ac:picMk id="6" creationId="{2B1C37F5-35F7-445A-9EDB-0DC83DCB1135}"/>
          </ac:picMkLst>
        </pc:picChg>
        <pc:picChg chg="mod">
          <ac:chgData name="Matahari Nendya" userId="1a1e95a6-b11e-4262-838a-feaa42c98c3c" providerId="ADAL" clId="{63C05D88-9318-490D-907E-259D409FE604}" dt="2022-03-06T13:18:19.558" v="202" actId="1076"/>
          <ac:picMkLst>
            <pc:docMk/>
            <pc:sldMk cId="1435969805" sldId="332"/>
            <ac:picMk id="8" creationId="{4B035B7E-905E-4357-A30C-DF9CA918B302}"/>
          </ac:picMkLst>
        </pc:picChg>
      </pc:sldChg>
      <pc:sldChg chg="modSp add mod">
        <pc:chgData name="Matahari Nendya" userId="1a1e95a6-b11e-4262-838a-feaa42c98c3c" providerId="ADAL" clId="{63C05D88-9318-490D-907E-259D409FE604}" dt="2022-03-06T13:18:25.557" v="204" actId="1076"/>
        <pc:sldMkLst>
          <pc:docMk/>
          <pc:sldMk cId="2606524512" sldId="333"/>
        </pc:sldMkLst>
        <pc:picChg chg="mod">
          <ac:chgData name="Matahari Nendya" userId="1a1e95a6-b11e-4262-838a-feaa42c98c3c" providerId="ADAL" clId="{63C05D88-9318-490D-907E-259D409FE604}" dt="2022-03-06T13:18:25.557" v="204" actId="1076"/>
          <ac:picMkLst>
            <pc:docMk/>
            <pc:sldMk cId="2606524512" sldId="333"/>
            <ac:picMk id="5" creationId="{CFC400F5-EB86-487F-945D-AD75E3397A1D}"/>
          </ac:picMkLst>
        </pc:pic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837767463" sldId="334"/>
        </pc:sldMkLst>
      </pc:sldChg>
      <pc:sldChg chg="modSp add mod">
        <pc:chgData name="Matahari Nendya" userId="1a1e95a6-b11e-4262-838a-feaa42c98c3c" providerId="ADAL" clId="{63C05D88-9318-490D-907E-259D409FE604}" dt="2022-03-06T13:34:46.886" v="475" actId="1076"/>
        <pc:sldMkLst>
          <pc:docMk/>
          <pc:sldMk cId="422071255" sldId="335"/>
        </pc:sldMkLst>
        <pc:picChg chg="mod">
          <ac:chgData name="Matahari Nendya" userId="1a1e95a6-b11e-4262-838a-feaa42c98c3c" providerId="ADAL" clId="{63C05D88-9318-490D-907E-259D409FE604}" dt="2022-03-06T13:34:46.886" v="475" actId="1076"/>
          <ac:picMkLst>
            <pc:docMk/>
            <pc:sldMk cId="422071255" sldId="335"/>
            <ac:picMk id="5" creationId="{D250EADC-185D-40FA-93A9-E79A87B04D0A}"/>
          </ac:picMkLst>
        </pc:pic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1541570175" sldId="336"/>
        </pc:sldMkLst>
      </pc:sldChg>
      <pc:sldChg chg="modSp add mod">
        <pc:chgData name="Matahari Nendya" userId="1a1e95a6-b11e-4262-838a-feaa42c98c3c" providerId="ADAL" clId="{63C05D88-9318-490D-907E-259D409FE604}" dt="2022-03-06T13:19:48.674" v="232" actId="1076"/>
        <pc:sldMkLst>
          <pc:docMk/>
          <pc:sldMk cId="3369838958" sldId="337"/>
        </pc:sldMkLst>
        <pc:picChg chg="mod">
          <ac:chgData name="Matahari Nendya" userId="1a1e95a6-b11e-4262-838a-feaa42c98c3c" providerId="ADAL" clId="{63C05D88-9318-490D-907E-259D409FE604}" dt="2022-03-06T13:19:48.674" v="232" actId="1076"/>
          <ac:picMkLst>
            <pc:docMk/>
            <pc:sldMk cId="3369838958" sldId="337"/>
            <ac:picMk id="5" creationId="{61474068-705F-4A74-B6B1-5EF8474AD41F}"/>
          </ac:picMkLst>
        </pc:picChg>
      </pc:sldChg>
      <pc:sldChg chg="modSp add mod">
        <pc:chgData name="Matahari Nendya" userId="1a1e95a6-b11e-4262-838a-feaa42c98c3c" providerId="ADAL" clId="{63C05D88-9318-490D-907E-259D409FE604}" dt="2022-03-06T13:21:08.377" v="266" actId="1076"/>
        <pc:sldMkLst>
          <pc:docMk/>
          <pc:sldMk cId="3775651797" sldId="338"/>
        </pc:sldMkLst>
        <pc:picChg chg="mod">
          <ac:chgData name="Matahari Nendya" userId="1a1e95a6-b11e-4262-838a-feaa42c98c3c" providerId="ADAL" clId="{63C05D88-9318-490D-907E-259D409FE604}" dt="2022-03-06T13:21:08.377" v="266" actId="1076"/>
          <ac:picMkLst>
            <pc:docMk/>
            <pc:sldMk cId="3775651797" sldId="338"/>
            <ac:picMk id="5" creationId="{2B094414-B301-4A1F-92BF-85D5041FF634}"/>
          </ac:picMkLst>
        </pc:picChg>
        <pc:picChg chg="mod">
          <ac:chgData name="Matahari Nendya" userId="1a1e95a6-b11e-4262-838a-feaa42c98c3c" providerId="ADAL" clId="{63C05D88-9318-490D-907E-259D409FE604}" dt="2022-03-06T13:21:08.377" v="266" actId="1076"/>
          <ac:picMkLst>
            <pc:docMk/>
            <pc:sldMk cId="3775651797" sldId="338"/>
            <ac:picMk id="6" creationId="{C8EF0419-59DD-459A-AD93-211E08F07EB3}"/>
          </ac:picMkLst>
        </pc:picChg>
      </pc:sldChg>
      <pc:sldChg chg="delSp add mod">
        <pc:chgData name="Matahari Nendya" userId="1a1e95a6-b11e-4262-838a-feaa42c98c3c" providerId="ADAL" clId="{63C05D88-9318-490D-907E-259D409FE604}" dt="2022-03-06T13:35:35.327" v="485" actId="478"/>
        <pc:sldMkLst>
          <pc:docMk/>
          <pc:sldMk cId="3138744013" sldId="340"/>
        </pc:sldMkLst>
        <pc:spChg chg="del">
          <ac:chgData name="Matahari Nendya" userId="1a1e95a6-b11e-4262-838a-feaa42c98c3c" providerId="ADAL" clId="{63C05D88-9318-490D-907E-259D409FE604}" dt="2022-03-06T13:35:35.327" v="485" actId="478"/>
          <ac:spMkLst>
            <pc:docMk/>
            <pc:sldMk cId="3138744013" sldId="340"/>
            <ac:spMk id="4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24:57.290" v="306" actId="1076"/>
        <pc:sldMkLst>
          <pc:docMk/>
          <pc:sldMk cId="3882865008" sldId="341"/>
        </pc:sldMkLst>
        <pc:spChg chg="mod">
          <ac:chgData name="Matahari Nendya" userId="1a1e95a6-b11e-4262-838a-feaa42c98c3c" providerId="ADAL" clId="{63C05D88-9318-490D-907E-259D409FE604}" dt="2022-03-06T13:24:44.672" v="301" actId="27636"/>
          <ac:spMkLst>
            <pc:docMk/>
            <pc:sldMk cId="3882865008" sldId="341"/>
            <ac:spMk id="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4:50.192" v="303" actId="1036"/>
          <ac:spMkLst>
            <pc:docMk/>
            <pc:sldMk cId="3882865008" sldId="341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4:54.287" v="305" actId="1037"/>
          <ac:spMkLst>
            <pc:docMk/>
            <pc:sldMk cId="3882865008" sldId="341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4:57.290" v="306" actId="1076"/>
          <ac:spMkLst>
            <pc:docMk/>
            <pc:sldMk cId="3882865008" sldId="341"/>
            <ac:spMk id="8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38.030" v="486" actId="478"/>
        <pc:sldMkLst>
          <pc:docMk/>
          <pc:sldMk cId="419247217" sldId="342"/>
        </pc:sldMkLst>
        <pc:spChg chg="mod">
          <ac:chgData name="Matahari Nendya" userId="1a1e95a6-b11e-4262-838a-feaa42c98c3c" providerId="ADAL" clId="{63C05D88-9318-490D-907E-259D409FE604}" dt="2022-03-06T13:23:24.567" v="289" actId="27636"/>
          <ac:spMkLst>
            <pc:docMk/>
            <pc:sldMk cId="419247217" sldId="342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38.030" v="486" actId="478"/>
          <ac:spMkLst>
            <pc:docMk/>
            <pc:sldMk cId="419247217" sldId="342"/>
            <ac:spMk id="4" creationId="{00000000-0000-0000-0000-000000000000}"/>
          </ac:spMkLst>
        </pc:spChg>
      </pc:sldChg>
      <pc:sldChg chg="delSp modSp add mod modAnim">
        <pc:chgData name="Matahari Nendya" userId="1a1e95a6-b11e-4262-838a-feaa42c98c3c" providerId="ADAL" clId="{63C05D88-9318-490D-907E-259D409FE604}" dt="2022-03-06T13:25:11.208" v="311" actId="404"/>
        <pc:sldMkLst>
          <pc:docMk/>
          <pc:sldMk cId="3380202125" sldId="343"/>
        </pc:sldMkLst>
        <pc:spChg chg="del">
          <ac:chgData name="Matahari Nendya" userId="1a1e95a6-b11e-4262-838a-feaa42c98c3c" providerId="ADAL" clId="{63C05D88-9318-490D-907E-259D409FE604}" dt="2022-03-06T13:24:26.145" v="296" actId="478"/>
          <ac:spMkLst>
            <pc:docMk/>
            <pc:sldMk cId="3380202125" sldId="343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9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5:03.924" v="307" actId="14100"/>
          <ac:spMkLst>
            <pc:docMk/>
            <pc:sldMk cId="3380202125" sldId="343"/>
            <ac:spMk id="10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5:11.208" v="311" actId="404"/>
          <ac:spMkLst>
            <pc:docMk/>
            <pc:sldMk cId="3380202125" sldId="343"/>
            <ac:spMk id="12" creationId="{00000000-0000-0000-0000-000000000000}"/>
          </ac:spMkLst>
        </pc:spChg>
        <pc:grpChg chg="del mod ord">
          <ac:chgData name="Matahari Nendya" userId="1a1e95a6-b11e-4262-838a-feaa42c98c3c" providerId="ADAL" clId="{63C05D88-9318-490D-907E-259D409FE604}" dt="2022-03-06T13:24:22.356" v="295" actId="165"/>
          <ac:grpSpMkLst>
            <pc:docMk/>
            <pc:sldMk cId="3380202125" sldId="343"/>
            <ac:grpSpMk id="3" creationId="{00000000-0000-0000-0000-000000000000}"/>
          </ac:grpSpMkLst>
        </pc:grpChg>
        <pc:cxnChg chg="mod topLvl">
          <ac:chgData name="Matahari Nendya" userId="1a1e95a6-b11e-4262-838a-feaa42c98c3c" providerId="ADAL" clId="{63C05D88-9318-490D-907E-259D409FE604}" dt="2022-03-06T13:25:11.208" v="311" actId="404"/>
          <ac:cxnSpMkLst>
            <pc:docMk/>
            <pc:sldMk cId="3380202125" sldId="343"/>
            <ac:cxnSpMk id="11" creationId="{00000000-0000-0000-0000-000000000000}"/>
          </ac:cxnSpMkLst>
        </pc:cxnChg>
      </pc:sldChg>
      <pc:sldChg chg="delSp modSp add mod">
        <pc:chgData name="Matahari Nendya" userId="1a1e95a6-b11e-4262-838a-feaa42c98c3c" providerId="ADAL" clId="{63C05D88-9318-490D-907E-259D409FE604}" dt="2022-03-06T13:29:35.168" v="381" actId="478"/>
        <pc:sldMkLst>
          <pc:docMk/>
          <pc:sldMk cId="2483372821" sldId="344"/>
        </pc:sldMkLst>
        <pc:spChg chg="mod">
          <ac:chgData name="Matahari Nendya" userId="1a1e95a6-b11e-4262-838a-feaa42c98c3c" providerId="ADAL" clId="{63C05D88-9318-490D-907E-259D409FE604}" dt="2022-03-06T13:26:41.799" v="340" actId="27636"/>
          <ac:spMkLst>
            <pc:docMk/>
            <pc:sldMk cId="2483372821" sldId="34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29:35.168" v="381" actId="478"/>
          <ac:spMkLst>
            <pc:docMk/>
            <pc:sldMk cId="2483372821" sldId="344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29:27.471" v="379" actId="478"/>
        <pc:sldMkLst>
          <pc:docMk/>
          <pc:sldMk cId="810593659" sldId="345"/>
        </pc:sldMkLst>
        <pc:spChg chg="mod">
          <ac:chgData name="Matahari Nendya" userId="1a1e95a6-b11e-4262-838a-feaa42c98c3c" providerId="ADAL" clId="{63C05D88-9318-490D-907E-259D409FE604}" dt="2022-03-06T13:29:24.012" v="378" actId="27636"/>
          <ac:spMkLst>
            <pc:docMk/>
            <pc:sldMk cId="810593659" sldId="345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29:27.471" v="379" actId="478"/>
          <ac:spMkLst>
            <pc:docMk/>
            <pc:sldMk cId="810593659" sldId="345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52.048" v="489" actId="478"/>
        <pc:sldMkLst>
          <pc:docMk/>
          <pc:sldMk cId="2815024131" sldId="346"/>
        </pc:sldMkLst>
        <pc:spChg chg="del">
          <ac:chgData name="Matahari Nendya" userId="1a1e95a6-b11e-4262-838a-feaa42c98c3c" providerId="ADAL" clId="{63C05D88-9318-490D-907E-259D409FE604}" dt="2022-03-06T13:35:52.048" v="489" actId="478"/>
          <ac:spMkLst>
            <pc:docMk/>
            <pc:sldMk cId="2815024131" sldId="346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12.369" v="386" actId="2711"/>
          <ac:spMkLst>
            <pc:docMk/>
            <pc:sldMk cId="2815024131" sldId="346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05.553" v="384" actId="2711"/>
          <ac:spMkLst>
            <pc:docMk/>
            <pc:sldMk cId="2815024131" sldId="346"/>
            <ac:spMk id="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1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22.596" v="390" actId="2711"/>
          <ac:spMkLst>
            <pc:docMk/>
            <pc:sldMk cId="2815024131" sldId="346"/>
            <ac:spMk id="1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1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22.596" v="390" actId="2711"/>
          <ac:spMkLst>
            <pc:docMk/>
            <pc:sldMk cId="2815024131" sldId="346"/>
            <ac:spMk id="1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1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15.607" v="387" actId="1076"/>
          <ac:spMkLst>
            <pc:docMk/>
            <pc:sldMk cId="2815024131" sldId="346"/>
            <ac:spMk id="1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27.159" v="391" actId="1076"/>
          <ac:spMkLst>
            <pc:docMk/>
            <pc:sldMk cId="2815024131" sldId="346"/>
            <ac:spMk id="1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2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26" creationId="{00000000-0000-0000-0000-000000000000}"/>
          </ac:spMkLst>
        </pc:spChg>
        <pc:cxnChg chg="mod">
          <ac:chgData name="Matahari Nendya" userId="1a1e95a6-b11e-4262-838a-feaa42c98c3c" providerId="ADAL" clId="{63C05D88-9318-490D-907E-259D409FE604}" dt="2022-03-06T13:30:15.607" v="387" actId="1076"/>
          <ac:cxnSpMkLst>
            <pc:docMk/>
            <pc:sldMk cId="2815024131" sldId="346"/>
            <ac:cxnSpMk id="19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30:27.159" v="391" actId="1076"/>
          <ac:cxnSpMkLst>
            <pc:docMk/>
            <pc:sldMk cId="2815024131" sldId="346"/>
            <ac:cxnSpMk id="25" creationId="{00000000-0000-0000-0000-000000000000}"/>
          </ac:cxnSpMkLst>
        </pc:cxnChg>
      </pc:sldChg>
      <pc:sldChg chg="delSp modSp add mod">
        <pc:chgData name="Matahari Nendya" userId="1a1e95a6-b11e-4262-838a-feaa42c98c3c" providerId="ADAL" clId="{63C05D88-9318-490D-907E-259D409FE604}" dt="2022-03-06T13:35:54.019" v="490" actId="478"/>
        <pc:sldMkLst>
          <pc:docMk/>
          <pc:sldMk cId="1816536419" sldId="347"/>
        </pc:sldMkLst>
        <pc:spChg chg="del">
          <ac:chgData name="Matahari Nendya" userId="1a1e95a6-b11e-4262-838a-feaa42c98c3c" providerId="ADAL" clId="{63C05D88-9318-490D-907E-259D409FE604}" dt="2022-03-06T13:35:54.019" v="490" actId="478"/>
          <ac:spMkLst>
            <pc:docMk/>
            <pc:sldMk cId="1816536419" sldId="347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1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3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32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55.694" v="491" actId="478"/>
        <pc:sldMkLst>
          <pc:docMk/>
          <pc:sldMk cId="474724137" sldId="348"/>
        </pc:sldMkLst>
        <pc:spChg chg="del">
          <ac:chgData name="Matahari Nendya" userId="1a1e95a6-b11e-4262-838a-feaa42c98c3c" providerId="ADAL" clId="{63C05D88-9318-490D-907E-259D409FE604}" dt="2022-03-06T13:35:55.694" v="491" actId="478"/>
          <ac:spMkLst>
            <pc:docMk/>
            <pc:sldMk cId="474724137" sldId="348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1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1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1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3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3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36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31:15.639" v="397" actId="1076"/>
        <pc:sldMkLst>
          <pc:docMk/>
          <pc:sldMk cId="4185045150" sldId="349"/>
        </pc:sldMkLst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3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3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3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5" creationId="{00000000-0000-0000-0000-000000000000}"/>
          </ac:spMkLst>
        </pc:spChg>
        <pc:grpChg chg="mod">
          <ac:chgData name="Matahari Nendya" userId="1a1e95a6-b11e-4262-838a-feaa42c98c3c" providerId="ADAL" clId="{63C05D88-9318-490D-907E-259D409FE604}" dt="2022-03-06T13:31:15.639" v="397" actId="1076"/>
          <ac:grpSpMkLst>
            <pc:docMk/>
            <pc:sldMk cId="4185045150" sldId="349"/>
            <ac:grpSpMk id="6" creationId="{00000000-0000-0000-0000-000000000000}"/>
          </ac:grpSpMkLst>
        </pc:grpChg>
        <pc:grpChg chg="mod">
          <ac:chgData name="Matahari Nendya" userId="1a1e95a6-b11e-4262-838a-feaa42c98c3c" providerId="ADAL" clId="{63C05D88-9318-490D-907E-259D409FE604}" dt="2022-03-06T13:31:15.639" v="397" actId="1076"/>
          <ac:grpSpMkLst>
            <pc:docMk/>
            <pc:sldMk cId="4185045150" sldId="349"/>
            <ac:grpSpMk id="7" creationId="{00000000-0000-0000-0000-000000000000}"/>
          </ac:grpSpMkLst>
        </pc:grpChg>
      </pc:sldChg>
      <pc:sldChg chg="modSp add mod">
        <pc:chgData name="Matahari Nendya" userId="1a1e95a6-b11e-4262-838a-feaa42c98c3c" providerId="ADAL" clId="{63C05D88-9318-490D-907E-259D409FE604}" dt="2022-03-06T13:31:10.510" v="396" actId="1076"/>
        <pc:sldMkLst>
          <pc:docMk/>
          <pc:sldMk cId="532382588" sldId="350"/>
        </pc:sldMkLst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3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3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3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5" creationId="{00000000-0000-0000-0000-000000000000}"/>
          </ac:spMkLst>
        </pc:spChg>
        <pc:grpChg chg="mod">
          <ac:chgData name="Matahari Nendya" userId="1a1e95a6-b11e-4262-838a-feaa42c98c3c" providerId="ADAL" clId="{63C05D88-9318-490D-907E-259D409FE604}" dt="2022-03-06T13:31:10.510" v="396" actId="1076"/>
          <ac:grpSpMkLst>
            <pc:docMk/>
            <pc:sldMk cId="532382588" sldId="350"/>
            <ac:grpSpMk id="6" creationId="{00000000-0000-0000-0000-000000000000}"/>
          </ac:grpSpMkLst>
        </pc:grpChg>
        <pc:grpChg chg="mod">
          <ac:chgData name="Matahari Nendya" userId="1a1e95a6-b11e-4262-838a-feaa42c98c3c" providerId="ADAL" clId="{63C05D88-9318-490D-907E-259D409FE604}" dt="2022-03-06T13:31:10.510" v="396" actId="1076"/>
          <ac:grpSpMkLst>
            <pc:docMk/>
            <pc:sldMk cId="532382588" sldId="350"/>
            <ac:grpSpMk id="7" creationId="{00000000-0000-0000-0000-000000000000}"/>
          </ac:grpSpMkLst>
        </pc:grpChg>
      </pc:sldChg>
      <pc:sldChg chg="modSp add mod">
        <pc:chgData name="Matahari Nendya" userId="1a1e95a6-b11e-4262-838a-feaa42c98c3c" providerId="ADAL" clId="{63C05D88-9318-490D-907E-259D409FE604}" dt="2022-03-06T13:36:19.636" v="501" actId="403"/>
        <pc:sldMkLst>
          <pc:docMk/>
          <pc:sldMk cId="1145510339" sldId="351"/>
        </pc:sldMkLst>
        <pc:spChg chg="mod">
          <ac:chgData name="Matahari Nendya" userId="1a1e95a6-b11e-4262-838a-feaa42c98c3c" providerId="ADAL" clId="{63C05D88-9318-490D-907E-259D409FE604}" dt="2022-03-06T13:36:19.636" v="501" actId="403"/>
          <ac:spMkLst>
            <pc:docMk/>
            <pc:sldMk cId="1145510339" sldId="351"/>
            <ac:spMk id="6" creationId="{6147AE1C-61DE-4400-AD8C-9583487EF634}"/>
          </ac:spMkLst>
        </pc:spChg>
      </pc:sldChg>
      <pc:sldChg chg="modSp add mod">
        <pc:chgData name="Matahari Nendya" userId="1a1e95a6-b11e-4262-838a-feaa42c98c3c" providerId="ADAL" clId="{63C05D88-9318-490D-907E-259D409FE604}" dt="2022-03-06T13:18:32.989" v="208" actId="404"/>
        <pc:sldMkLst>
          <pc:docMk/>
          <pc:sldMk cId="155848026" sldId="352"/>
        </pc:sldMkLst>
        <pc:spChg chg="mod">
          <ac:chgData name="Matahari Nendya" userId="1a1e95a6-b11e-4262-838a-feaa42c98c3c" providerId="ADAL" clId="{63C05D88-9318-490D-907E-259D409FE604}" dt="2022-03-06T13:18:32.989" v="208" actId="404"/>
          <ac:spMkLst>
            <pc:docMk/>
            <pc:sldMk cId="155848026" sldId="352"/>
            <ac:spMk id="3" creationId="{4813A964-F78F-43A9-8C44-14C1A4DD17C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3765108810" sldId="370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615968981" sldId="371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022385923" sldId="372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652313538" sldId="373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3549542739" sldId="377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4252164367" sldId="378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4238888117" sldId="379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664396562" sldId="380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626523932" sldId="383"/>
        </pc:sldMkLst>
      </pc:sldChg>
      <pc:sldChg chg="modSp mod">
        <pc:chgData name="Matahari Nendya" userId="1a1e95a6-b11e-4262-838a-feaa42c98c3c" providerId="ADAL" clId="{63C05D88-9318-490D-907E-259D409FE604}" dt="2022-03-06T13:38:15.078" v="595" actId="20577"/>
        <pc:sldMkLst>
          <pc:docMk/>
          <pc:sldMk cId="3316030870" sldId="384"/>
        </pc:sldMkLst>
        <pc:spChg chg="mod">
          <ac:chgData name="Matahari Nendya" userId="1a1e95a6-b11e-4262-838a-feaa42c98c3c" providerId="ADAL" clId="{63C05D88-9318-490D-907E-259D409FE604}" dt="2022-03-06T13:38:15.078" v="595" actId="20577"/>
          <ac:spMkLst>
            <pc:docMk/>
            <pc:sldMk cId="3316030870" sldId="384"/>
            <ac:spMk id="3" creationId="{B9D2BBCB-20F7-462D-A03B-E7E51030D207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211750611" sldId="385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673958323" sldId="386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030975466" sldId="387"/>
        </pc:sldMkLst>
      </pc:sldChg>
      <pc:sldChg chg="addSp modSp ord">
        <pc:chgData name="Matahari Nendya" userId="1a1e95a6-b11e-4262-838a-feaa42c98c3c" providerId="ADAL" clId="{63C05D88-9318-490D-907E-259D409FE604}" dt="2022-03-06T13:17:45.819" v="192"/>
        <pc:sldMkLst>
          <pc:docMk/>
          <pc:sldMk cId="136744209" sldId="388"/>
        </pc:sldMkLst>
        <pc:spChg chg="add mod">
          <ac:chgData name="Matahari Nendya" userId="1a1e95a6-b11e-4262-838a-feaa42c98c3c" providerId="ADAL" clId="{63C05D88-9318-490D-907E-259D409FE604}" dt="2022-03-06T13:17:45.819" v="192"/>
          <ac:spMkLst>
            <pc:docMk/>
            <pc:sldMk cId="136744209" sldId="388"/>
            <ac:spMk id="3" creationId="{22483AC6-72EF-4ACD-9E1C-153D09C77D5F}"/>
          </ac:spMkLst>
        </pc:spChg>
      </pc:sldChg>
      <pc:sldChg chg="modSp add">
        <pc:chgData name="Matahari Nendya" userId="1a1e95a6-b11e-4262-838a-feaa42c98c3c" providerId="ADAL" clId="{63C05D88-9318-490D-907E-259D409FE604}" dt="2022-03-06T13:21:39.150" v="268" actId="255"/>
        <pc:sldMkLst>
          <pc:docMk/>
          <pc:sldMk cId="0" sldId="389"/>
        </pc:sldMkLst>
        <pc:spChg chg="mod">
          <ac:chgData name="Matahari Nendya" userId="1a1e95a6-b11e-4262-838a-feaa42c98c3c" providerId="ADAL" clId="{63C05D88-9318-490D-907E-259D409FE604}" dt="2022-03-06T13:21:39.150" v="268" actId="255"/>
          <ac:spMkLst>
            <pc:docMk/>
            <pc:sldMk cId="0" sldId="389"/>
            <ac:spMk id="108547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505985030" sldId="389"/>
        </pc:sldMkLst>
      </pc:sldChg>
      <pc:sldChg chg="add">
        <pc:chgData name="Matahari Nendya" userId="1a1e95a6-b11e-4262-838a-feaa42c98c3c" providerId="ADAL" clId="{63C05D88-9318-490D-907E-259D409FE604}" dt="2022-03-06T13:17:27.821" v="189" actId="2890"/>
        <pc:sldMkLst>
          <pc:docMk/>
          <pc:sldMk cId="3696875817" sldId="390"/>
        </pc:sldMkLst>
      </pc:sldChg>
      <pc:sldChg chg="add">
        <pc:chgData name="Matahari Nendya" userId="1a1e95a6-b11e-4262-838a-feaa42c98c3c" providerId="ADAL" clId="{63C05D88-9318-490D-907E-259D409FE604}" dt="2022-03-06T13:32:32.259" v="430"/>
        <pc:sldMkLst>
          <pc:docMk/>
          <pc:sldMk cId="3206970417" sldId="391"/>
        </pc:sldMkLst>
      </pc:sldChg>
      <pc:sldChg chg="add del">
        <pc:chgData name="Matahari Nendya" userId="1a1e95a6-b11e-4262-838a-feaa42c98c3c" providerId="ADAL" clId="{63C05D88-9318-490D-907E-259D409FE604}" dt="2022-03-06T13:32:22.724" v="429" actId="2696"/>
        <pc:sldMkLst>
          <pc:docMk/>
          <pc:sldMk cId="3518041910" sldId="391"/>
        </pc:sldMkLst>
      </pc:sldChg>
      <pc:sldMasterChg chg="delSldLayout">
        <pc:chgData name="Matahari Nendya" userId="1a1e95a6-b11e-4262-838a-feaa42c98c3c" providerId="ADAL" clId="{63C05D88-9318-490D-907E-259D409FE604}" dt="2022-03-06T13:32:34.270" v="431" actId="47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63C05D88-9318-490D-907E-259D409FE604}" dt="2022-03-06T13:11:10.805" v="73" actId="47"/>
          <pc:sldLayoutMkLst>
            <pc:docMk/>
            <pc:sldMasterMk cId="3839803590" sldId="2147483648"/>
            <pc:sldLayoutMk cId="214018981" sldId="2147483672"/>
          </pc:sldLayoutMkLst>
        </pc:sldLayoutChg>
        <pc:sldLayoutChg chg="del">
          <pc:chgData name="Matahari Nendya" userId="1a1e95a6-b11e-4262-838a-feaa42c98c3c" providerId="ADAL" clId="{63C05D88-9318-490D-907E-259D409FE604}" dt="2022-03-06T13:32:34.270" v="431" actId="47"/>
          <pc:sldLayoutMkLst>
            <pc:docMk/>
            <pc:sldMasterMk cId="3839803590" sldId="2147483648"/>
            <pc:sldLayoutMk cId="633142799" sldId="2147483677"/>
          </pc:sldLayoutMkLst>
        </pc:sldLayoutChg>
      </pc:sldMasterChg>
    </pc:docChg>
  </pc:docChgLst>
  <pc:docChgLst>
    <pc:chgData name="Matahari Nendya" userId="1a1e95a6-b11e-4262-838a-feaa42c98c3c" providerId="ADAL" clId="{4CA70F92-7E10-4199-BD05-78EEBD40D361}"/>
    <pc:docChg chg="custSel delSld modSld">
      <pc:chgData name="Matahari Nendya" userId="1a1e95a6-b11e-4262-838a-feaa42c98c3c" providerId="ADAL" clId="{4CA70F92-7E10-4199-BD05-78EEBD40D361}" dt="2022-04-15T14:13:49.285" v="31" actId="47"/>
      <pc:docMkLst>
        <pc:docMk/>
      </pc:docMkLst>
      <pc:sldChg chg="modSp mod">
        <pc:chgData name="Matahari Nendya" userId="1a1e95a6-b11e-4262-838a-feaa42c98c3c" providerId="ADAL" clId="{4CA70F92-7E10-4199-BD05-78EEBD40D361}" dt="2022-04-15T14:13:30.692" v="29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4CA70F92-7E10-4199-BD05-78EEBD40D361}" dt="2022-04-15T14:13:30.692" v="29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331726591" sldId="265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4116042532" sldId="26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976843519" sldId="269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907949035" sldId="27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962189781" sldId="279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525461750" sldId="280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4000356851" sldId="28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578627831" sldId="289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928593148" sldId="290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855526016" sldId="291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613915508" sldId="292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657749790" sldId="293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016131238" sldId="294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645359969" sldId="295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836898211" sldId="296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280381199" sldId="297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357348493" sldId="29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4019970275" sldId="299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396272283" sldId="300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222382293" sldId="302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605839462" sldId="303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157926005" sldId="304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879843776" sldId="305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044969049" sldId="306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057563689" sldId="307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000919954" sldId="30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5234093" sldId="309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327300700" sldId="310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27593129" sldId="311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780156502" sldId="313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362616655" sldId="314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863204326" sldId="317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200302824" sldId="31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839494342" sldId="319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919407349" sldId="320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446169091" sldId="321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023889787" sldId="325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368899090" sldId="326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078491290" sldId="327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338802265" sldId="32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81307832" sldId="334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151387338" sldId="335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068143915" sldId="336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493326744" sldId="337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20642236" sldId="33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725131553" sldId="339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664564196" sldId="340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135000739" sldId="341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4240112656" sldId="342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4036263126" sldId="343"/>
        </pc:sldMkLst>
      </pc:sldChg>
      <pc:sldChg chg="del">
        <pc:chgData name="Matahari Nendya" userId="1a1e95a6-b11e-4262-838a-feaa42c98c3c" providerId="ADAL" clId="{4CA70F92-7E10-4199-BD05-78EEBD40D361}" dt="2022-04-15T14:13:49.285" v="31" actId="47"/>
        <pc:sldMkLst>
          <pc:docMk/>
          <pc:sldMk cId="2565411391" sldId="344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015578340" sldId="392"/>
        </pc:sldMkLst>
      </pc:sldChg>
    </pc:docChg>
  </pc:docChgLst>
  <pc:docChgLst>
    <pc:chgData name="Matahari Nendya" userId="1a1e95a6-b11e-4262-838a-feaa42c98c3c" providerId="ADAL" clId="{07CFD8A1-DC09-FA4C-88F0-440B2F466C3A}"/>
    <pc:docChg chg="undo custSel addSld delSld modSld sldOrd">
      <pc:chgData name="Matahari Nendya" userId="1a1e95a6-b11e-4262-838a-feaa42c98c3c" providerId="ADAL" clId="{07CFD8A1-DC09-FA4C-88F0-440B2F466C3A}" dt="2022-02-26T06:55:39.767" v="768" actId="20577"/>
      <pc:docMkLst>
        <pc:docMk/>
      </pc:docMkLst>
      <pc:sldChg chg="modSp mod">
        <pc:chgData name="Matahari Nendya" userId="1a1e95a6-b11e-4262-838a-feaa42c98c3c" providerId="ADAL" clId="{07CFD8A1-DC09-FA4C-88F0-440B2F466C3A}" dt="2022-02-25T08:41:24.251" v="10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07CFD8A1-DC09-FA4C-88F0-440B2F466C3A}" dt="2022-02-25T08:41:24.251" v="10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addSp modSp add mod delAnim">
        <pc:chgData name="Matahari Nendya" userId="1a1e95a6-b11e-4262-838a-feaa42c98c3c" providerId="ADAL" clId="{07CFD8A1-DC09-FA4C-88F0-440B2F466C3A}" dt="2022-02-25T09:04:33.090" v="380" actId="1076"/>
        <pc:sldMkLst>
          <pc:docMk/>
          <pc:sldMk cId="2267632220" sldId="262"/>
        </pc:sldMkLst>
        <pc:spChg chg="mod">
          <ac:chgData name="Matahari Nendya" userId="1a1e95a6-b11e-4262-838a-feaa42c98c3c" providerId="ADAL" clId="{07CFD8A1-DC09-FA4C-88F0-440B2F466C3A}" dt="2022-02-25T08:42:25.917" v="15" actId="27636"/>
          <ac:spMkLst>
            <pc:docMk/>
            <pc:sldMk cId="2267632220" sldId="262"/>
            <ac:spMk id="571394" creationId="{B7A3CD9B-D513-4B78-B91B-A325D9C3ECBF}"/>
          </ac:spMkLst>
        </pc:spChg>
        <pc:spChg chg="mod">
          <ac:chgData name="Matahari Nendya" userId="1a1e95a6-b11e-4262-838a-feaa42c98c3c" providerId="ADAL" clId="{07CFD8A1-DC09-FA4C-88F0-440B2F466C3A}" dt="2022-02-25T09:04:09.326" v="376" actId="1076"/>
          <ac:spMkLst>
            <pc:docMk/>
            <pc:sldMk cId="2267632220" sldId="262"/>
            <ac:spMk id="571395" creationId="{98415381-12DD-45C7-927F-6B83011379A9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398" creationId="{ED1BA6D7-E877-4D57-A662-9F8FD536055D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399" creationId="{F79A43EB-8EED-4657-9942-D01E40EE7C09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0" creationId="{04103C05-BFB4-4237-9A20-AB01F56052E0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1" creationId="{B55E715A-561C-4142-A815-EA1967D76A03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2" creationId="{526A9E43-01AD-4F37-BC2F-1664A414896F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3" creationId="{5AF63BB7-420C-4FA1-8FAF-5609F060EEB5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4" creationId="{5899199A-BD96-4A9F-9759-D52CAB2BB206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5" creationId="{CFDA73AF-865A-48EB-950C-9E49591E6B28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6" creationId="{AC1BC664-7F1D-4C92-86A0-AE7FD1523680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7" creationId="{D26DCBF3-B7A2-4A96-B738-399367361B71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8" creationId="{B4A4643C-60B8-4A6E-B046-A7A8854FCD7F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9" creationId="{2CBF6DAA-871F-4D71-A0C5-DCEE826E3831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10" creationId="{8BF72365-D83D-4023-8022-FB8EDE676F3F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11" creationId="{3ADBBDCB-B1BE-410A-91DC-75C4EFE2BAC7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12" creationId="{6ABBECE2-CCC4-44F7-9128-431DF065F183}"/>
          </ac:spMkLst>
        </pc:spChg>
        <pc:grpChg chg="add mod">
          <ac:chgData name="Matahari Nendya" userId="1a1e95a6-b11e-4262-838a-feaa42c98c3c" providerId="ADAL" clId="{07CFD8A1-DC09-FA4C-88F0-440B2F466C3A}" dt="2022-02-25T09:04:33.090" v="380" actId="1076"/>
          <ac:grpSpMkLst>
            <pc:docMk/>
            <pc:sldMk cId="2267632220" sldId="262"/>
            <ac:grpSpMk id="2" creationId="{E789A3E1-FADE-104B-A422-313129CFDAD2}"/>
          </ac:grpSpMkLst>
        </pc:grpChg>
      </pc:sldChg>
      <pc:sldChg chg="addSp delSp modSp add del mod modClrScheme chgLayout">
        <pc:chgData name="Matahari Nendya" userId="1a1e95a6-b11e-4262-838a-feaa42c98c3c" providerId="ADAL" clId="{07CFD8A1-DC09-FA4C-88F0-440B2F466C3A}" dt="2022-02-25T08:48:19.408" v="102" actId="2696"/>
        <pc:sldMkLst>
          <pc:docMk/>
          <pc:sldMk cId="1552636570" sldId="263"/>
        </pc:sldMkLst>
        <pc:spChg chg="add del 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1552636570" sldId="263"/>
            <ac:spMk id="2" creationId="{96F9DCB1-14DA-7843-8E0D-62EAC220C6D2}"/>
          </ac:spMkLst>
        </pc:spChg>
        <pc:spChg chg="add del 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1552636570" sldId="263"/>
            <ac:spMk id="5" creationId="{2FD27263-843F-9340-A9DD-A3704181CCFA}"/>
          </ac:spMkLst>
        </pc:spChg>
        <pc:spChg chg="add 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1552636570" sldId="263"/>
            <ac:spMk id="6" creationId="{17D9BFD9-FE5C-E748-9B8D-6E4F495A54EE}"/>
          </ac:spMkLst>
        </pc:spChg>
        <pc:spChg chg="add 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1552636570" sldId="263"/>
            <ac:spMk id="7" creationId="{F3D23B9B-2550-A942-99E1-E732BF5DF158}"/>
          </ac:spMkLst>
        </pc:spChg>
        <pc:spChg chg="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1552636570" sldId="263"/>
            <ac:spMk id="573442" creationId="{9DE605B6-29A9-4D90-BC33-EA778C6459E0}"/>
          </ac:spMkLst>
        </pc:spChg>
        <pc:picChg chg="del">
          <ac:chgData name="Matahari Nendya" userId="1a1e95a6-b11e-4262-838a-feaa42c98c3c" providerId="ADAL" clId="{07CFD8A1-DC09-FA4C-88F0-440B2F466C3A}" dt="2022-02-25T08:46:22.984" v="65" actId="21"/>
          <ac:picMkLst>
            <pc:docMk/>
            <pc:sldMk cId="1552636570" sldId="263"/>
            <ac:picMk id="3" creationId="{A9453B59-67C5-40CA-A354-3442C8333049}"/>
          </ac:picMkLst>
        </pc:pic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2650374569" sldId="265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2619113007" sldId="266"/>
        </pc:sldMkLst>
      </pc:sldChg>
      <pc:sldChg chg="addSp modSp add del mod">
        <pc:chgData name="Matahari Nendya" userId="1a1e95a6-b11e-4262-838a-feaa42c98c3c" providerId="ADAL" clId="{07CFD8A1-DC09-FA4C-88F0-440B2F466C3A}" dt="2022-02-25T08:59:02.424" v="299" actId="1076"/>
        <pc:sldMkLst>
          <pc:docMk/>
          <pc:sldMk cId="1409152967" sldId="267"/>
        </pc:sldMkLst>
        <pc:spChg chg="mod">
          <ac:chgData name="Matahari Nendya" userId="1a1e95a6-b11e-4262-838a-feaa42c98c3c" providerId="ADAL" clId="{07CFD8A1-DC09-FA4C-88F0-440B2F466C3A}" dt="2022-02-25T08:57:52.918" v="287" actId="14100"/>
          <ac:spMkLst>
            <pc:docMk/>
            <pc:sldMk cId="1409152967" sldId="267"/>
            <ac:spMk id="577540" creationId="{88B375CA-F285-4C09-BCFB-5B5B1E7095D4}"/>
          </ac:spMkLst>
        </pc:spChg>
        <pc:spChg chg="mod">
          <ac:chgData name="Matahari Nendya" userId="1a1e95a6-b11e-4262-838a-feaa42c98c3c" providerId="ADAL" clId="{07CFD8A1-DC09-FA4C-88F0-440B2F466C3A}" dt="2022-02-25T08:59:02.424" v="299" actId="1076"/>
          <ac:spMkLst>
            <pc:docMk/>
            <pc:sldMk cId="1409152967" sldId="267"/>
            <ac:spMk id="577541" creationId="{358A66C7-3DBA-4341-8B0C-0F8C9BD3802C}"/>
          </ac:spMkLst>
        </pc:spChg>
        <pc:spChg chg="mod">
          <ac:chgData name="Matahari Nendya" userId="1a1e95a6-b11e-4262-838a-feaa42c98c3c" providerId="ADAL" clId="{07CFD8A1-DC09-FA4C-88F0-440B2F466C3A}" dt="2022-02-25T08:59:02.424" v="299" actId="1076"/>
          <ac:spMkLst>
            <pc:docMk/>
            <pc:sldMk cId="1409152967" sldId="267"/>
            <ac:spMk id="577542" creationId="{8A5155E8-3E84-4A1F-93EC-288031C3642A}"/>
          </ac:spMkLst>
        </pc:spChg>
        <pc:spChg chg="mod">
          <ac:chgData name="Matahari Nendya" userId="1a1e95a6-b11e-4262-838a-feaa42c98c3c" providerId="ADAL" clId="{07CFD8A1-DC09-FA4C-88F0-440B2F466C3A}" dt="2022-02-25T08:59:02.424" v="299" actId="1076"/>
          <ac:spMkLst>
            <pc:docMk/>
            <pc:sldMk cId="1409152967" sldId="267"/>
            <ac:spMk id="577543" creationId="{3AE899B9-4817-4A1E-9B8D-E2BEF4E1A08B}"/>
          </ac:spMkLst>
        </pc:spChg>
        <pc:spChg chg="mod">
          <ac:chgData name="Matahari Nendya" userId="1a1e95a6-b11e-4262-838a-feaa42c98c3c" providerId="ADAL" clId="{07CFD8A1-DC09-FA4C-88F0-440B2F466C3A}" dt="2022-02-25T08:59:02.424" v="299" actId="1076"/>
          <ac:spMkLst>
            <pc:docMk/>
            <pc:sldMk cId="1409152967" sldId="267"/>
            <ac:spMk id="577544" creationId="{5E780772-B3A7-4395-8F3C-BF96C1CABFEA}"/>
          </ac:spMkLst>
        </pc:spChg>
        <pc:grpChg chg="add mod">
          <ac:chgData name="Matahari Nendya" userId="1a1e95a6-b11e-4262-838a-feaa42c98c3c" providerId="ADAL" clId="{07CFD8A1-DC09-FA4C-88F0-440B2F466C3A}" dt="2022-02-25T08:59:02.424" v="299" actId="1076"/>
          <ac:grpSpMkLst>
            <pc:docMk/>
            <pc:sldMk cId="1409152967" sldId="267"/>
            <ac:grpSpMk id="2" creationId="{D348156F-7973-8641-9020-85E4BDAC4BB2}"/>
          </ac:grpSpMkLst>
        </pc:grpChg>
      </pc:sldChg>
      <pc:sldChg chg="addSp modSp add mod modAnim">
        <pc:chgData name="Matahari Nendya" userId="1a1e95a6-b11e-4262-838a-feaa42c98c3c" providerId="ADAL" clId="{07CFD8A1-DC09-FA4C-88F0-440B2F466C3A}" dt="2022-02-25T08:59:10.126" v="301" actId="404"/>
        <pc:sldMkLst>
          <pc:docMk/>
          <pc:sldMk cId="2054190978" sldId="268"/>
        </pc:sldMkLst>
        <pc:spChg chg="mod">
          <ac:chgData name="Matahari Nendya" userId="1a1e95a6-b11e-4262-838a-feaa42c98c3c" providerId="ADAL" clId="{07CFD8A1-DC09-FA4C-88F0-440B2F466C3A}" dt="2022-02-25T08:58:17.095" v="294" actId="5793"/>
          <ac:spMkLst>
            <pc:docMk/>
            <pc:sldMk cId="2054190978" sldId="268"/>
            <ac:spMk id="578563" creationId="{11D01CB7-F969-41EA-ABD4-492537ACDD8D}"/>
          </ac:spMkLst>
        </pc:spChg>
        <pc:spChg chg="mod">
          <ac:chgData name="Matahari Nendya" userId="1a1e95a6-b11e-4262-838a-feaa42c98c3c" providerId="ADAL" clId="{07CFD8A1-DC09-FA4C-88F0-440B2F466C3A}" dt="2022-02-25T08:58:50.182" v="297" actId="1076"/>
          <ac:spMkLst>
            <pc:docMk/>
            <pc:sldMk cId="2054190978" sldId="268"/>
            <ac:spMk id="578566" creationId="{F33732C5-6D7E-4EB7-AE90-3EE5111D395C}"/>
          </ac:spMkLst>
        </pc:spChg>
        <pc:spChg chg="mod">
          <ac:chgData name="Matahari Nendya" userId="1a1e95a6-b11e-4262-838a-feaa42c98c3c" providerId="ADAL" clId="{07CFD8A1-DC09-FA4C-88F0-440B2F466C3A}" dt="2022-02-25T08:58:50.182" v="297" actId="1076"/>
          <ac:spMkLst>
            <pc:docMk/>
            <pc:sldMk cId="2054190978" sldId="268"/>
            <ac:spMk id="578567" creationId="{CEFA2791-26FA-4343-9A08-A7EEB1D143C0}"/>
          </ac:spMkLst>
        </pc:spChg>
        <pc:spChg chg="mod">
          <ac:chgData name="Matahari Nendya" userId="1a1e95a6-b11e-4262-838a-feaa42c98c3c" providerId="ADAL" clId="{07CFD8A1-DC09-FA4C-88F0-440B2F466C3A}" dt="2022-02-25T08:59:10.126" v="301" actId="404"/>
          <ac:spMkLst>
            <pc:docMk/>
            <pc:sldMk cId="2054190978" sldId="268"/>
            <ac:spMk id="578569" creationId="{B16B6A94-EE74-4E93-9F36-84350AFC15E1}"/>
          </ac:spMkLst>
        </pc:spChg>
        <pc:grpChg chg="add mod">
          <ac:chgData name="Matahari Nendya" userId="1a1e95a6-b11e-4262-838a-feaa42c98c3c" providerId="ADAL" clId="{07CFD8A1-DC09-FA4C-88F0-440B2F466C3A}" dt="2022-02-25T08:58:50.182" v="297" actId="1076"/>
          <ac:grpSpMkLst>
            <pc:docMk/>
            <pc:sldMk cId="2054190978" sldId="268"/>
            <ac:grpSpMk id="2" creationId="{59DE1114-373B-0E43-BD9F-8FB3458116E7}"/>
          </ac:grpSpMkLst>
        </pc:grpChg>
      </pc:sldChg>
      <pc:sldChg chg="addSp modSp add mod modAnim">
        <pc:chgData name="Matahari Nendya" userId="1a1e95a6-b11e-4262-838a-feaa42c98c3c" providerId="ADAL" clId="{07CFD8A1-DC09-FA4C-88F0-440B2F466C3A}" dt="2022-02-25T08:59:29.291" v="306" actId="1076"/>
        <pc:sldMkLst>
          <pc:docMk/>
          <pc:sldMk cId="974604784" sldId="269"/>
        </pc:sldMkLst>
        <pc:spChg chg="mod">
          <ac:chgData name="Matahari Nendya" userId="1a1e95a6-b11e-4262-838a-feaa42c98c3c" providerId="ADAL" clId="{07CFD8A1-DC09-FA4C-88F0-440B2F466C3A}" dt="2022-02-25T08:59:25.370" v="305" actId="403"/>
          <ac:spMkLst>
            <pc:docMk/>
            <pc:sldMk cId="974604784" sldId="269"/>
            <ac:spMk id="579587" creationId="{B406BAAB-CE39-4034-A9C7-AF61C3497773}"/>
          </ac:spMkLst>
        </pc:spChg>
        <pc:spChg chg="mod">
          <ac:chgData name="Matahari Nendya" userId="1a1e95a6-b11e-4262-838a-feaa42c98c3c" providerId="ADAL" clId="{07CFD8A1-DC09-FA4C-88F0-440B2F466C3A}" dt="2022-02-25T08:59:29.291" v="306" actId="1076"/>
          <ac:spMkLst>
            <pc:docMk/>
            <pc:sldMk cId="974604784" sldId="269"/>
            <ac:spMk id="579588" creationId="{8ECC53FF-09B2-405F-BBC4-4E4F830A3EEC}"/>
          </ac:spMkLst>
        </pc:spChg>
        <pc:spChg chg="mod">
          <ac:chgData name="Matahari Nendya" userId="1a1e95a6-b11e-4262-838a-feaa42c98c3c" providerId="ADAL" clId="{07CFD8A1-DC09-FA4C-88F0-440B2F466C3A}" dt="2022-02-25T08:59:29.291" v="306" actId="1076"/>
          <ac:spMkLst>
            <pc:docMk/>
            <pc:sldMk cId="974604784" sldId="269"/>
            <ac:spMk id="579589" creationId="{3897AB95-6CC4-4FA4-ADE9-929A93F9B07B}"/>
          </ac:spMkLst>
        </pc:spChg>
        <pc:spChg chg="mod">
          <ac:chgData name="Matahari Nendya" userId="1a1e95a6-b11e-4262-838a-feaa42c98c3c" providerId="ADAL" clId="{07CFD8A1-DC09-FA4C-88F0-440B2F466C3A}" dt="2022-02-25T08:59:29.291" v="306" actId="1076"/>
          <ac:spMkLst>
            <pc:docMk/>
            <pc:sldMk cId="974604784" sldId="269"/>
            <ac:spMk id="579590" creationId="{5F83D5B9-9FE5-42FF-8B3B-B9FADDD26E3D}"/>
          </ac:spMkLst>
        </pc:spChg>
        <pc:grpChg chg="add mod">
          <ac:chgData name="Matahari Nendya" userId="1a1e95a6-b11e-4262-838a-feaa42c98c3c" providerId="ADAL" clId="{07CFD8A1-DC09-FA4C-88F0-440B2F466C3A}" dt="2022-02-25T08:59:29.291" v="306" actId="1076"/>
          <ac:grpSpMkLst>
            <pc:docMk/>
            <pc:sldMk cId="974604784" sldId="269"/>
            <ac:grpSpMk id="2" creationId="{3721AC1D-D245-D64C-A3D3-7D52B103D64D}"/>
          </ac:grpSpMkLst>
        </pc:grpChg>
      </pc:sldChg>
      <pc:sldChg chg="addSp modSp add mod modAnim">
        <pc:chgData name="Matahari Nendya" userId="1a1e95a6-b11e-4262-838a-feaa42c98c3c" providerId="ADAL" clId="{07CFD8A1-DC09-FA4C-88F0-440B2F466C3A}" dt="2022-02-25T09:00:10.887" v="318" actId="404"/>
        <pc:sldMkLst>
          <pc:docMk/>
          <pc:sldMk cId="473056604" sldId="270"/>
        </pc:sldMkLst>
        <pc:spChg chg="mod">
          <ac:chgData name="Matahari Nendya" userId="1a1e95a6-b11e-4262-838a-feaa42c98c3c" providerId="ADAL" clId="{07CFD8A1-DC09-FA4C-88F0-440B2F466C3A}" dt="2022-02-25T09:00:10.887" v="318" actId="404"/>
          <ac:spMkLst>
            <pc:docMk/>
            <pc:sldMk cId="473056604" sldId="270"/>
            <ac:spMk id="580611" creationId="{DFF9C755-5A90-42E3-B745-BF56AB65AA57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14" creationId="{6914A6AB-C93F-4067-9951-9BDE33161F60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15" creationId="{95704F27-54C8-4423-994A-B4611EB9AC81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16" creationId="{3CAE3FD7-31E0-4AFD-9989-A2DC8DBB847C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17" creationId="{4594273D-2BC2-43A5-9B08-F122B90605F0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19" creationId="{FCAF4712-9999-42EE-A531-D3F652B8EEA7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20" creationId="{10E354E1-600F-4102-977F-57D1872D1C94}"/>
          </ac:spMkLst>
        </pc:spChg>
        <pc:grpChg chg="add mod">
          <ac:chgData name="Matahari Nendya" userId="1a1e95a6-b11e-4262-838a-feaa42c98c3c" providerId="ADAL" clId="{07CFD8A1-DC09-FA4C-88F0-440B2F466C3A}" dt="2022-02-25T08:59:51.756" v="308" actId="1076"/>
          <ac:grpSpMkLst>
            <pc:docMk/>
            <pc:sldMk cId="473056604" sldId="270"/>
            <ac:grpSpMk id="2" creationId="{014E51AD-A4BB-BE4D-A593-AA9141B1E5BD}"/>
          </ac:grpSpMkLst>
        </pc:grpChg>
      </pc:sldChg>
      <pc:sldChg chg="addSp modSp add mod delAnim">
        <pc:chgData name="Matahari Nendya" userId="1a1e95a6-b11e-4262-838a-feaa42c98c3c" providerId="ADAL" clId="{07CFD8A1-DC09-FA4C-88F0-440B2F466C3A}" dt="2022-02-25T09:02:42.752" v="354" actId="14100"/>
        <pc:sldMkLst>
          <pc:docMk/>
          <pc:sldMk cId="1332898205" sldId="271"/>
        </pc:sldMkLst>
        <pc:spChg chg="mod">
          <ac:chgData name="Matahari Nendya" userId="1a1e95a6-b11e-4262-838a-feaa42c98c3c" providerId="ADAL" clId="{07CFD8A1-DC09-FA4C-88F0-440B2F466C3A}" dt="2022-02-25T09:02:42.752" v="354" actId="14100"/>
          <ac:spMkLst>
            <pc:docMk/>
            <pc:sldMk cId="1332898205" sldId="271"/>
            <ac:spMk id="581635" creationId="{E7D4476A-F194-4147-9383-BFF76C882081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38" creationId="{A66F74C2-CB14-4EBE-8458-E9AF83514E0B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39" creationId="{021EFE97-FE9D-4366-B04D-F8E9B186B37A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0" creationId="{60FC71AE-A5CE-4CA9-98B8-788EBC703108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1" creationId="{44EF707F-C0D4-4E24-953A-CE58D398785C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5" creationId="{D8F087F6-5412-4542-BF68-2A81341C2D3C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6" creationId="{E826981C-D4E6-48B6-B771-7F307E09FEE8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8" creationId="{8F749319-ABD9-44C6-A1EC-58F927EC7E1C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9" creationId="{FDDE74B6-022E-44E2-A184-13D78C2F3877}"/>
          </ac:spMkLst>
        </pc:spChg>
        <pc:grpChg chg="add mod">
          <ac:chgData name="Matahari Nendya" userId="1a1e95a6-b11e-4262-838a-feaa42c98c3c" providerId="ADAL" clId="{07CFD8A1-DC09-FA4C-88F0-440B2F466C3A}" dt="2022-02-25T09:02:37.671" v="352" actId="1076"/>
          <ac:grpSpMkLst>
            <pc:docMk/>
            <pc:sldMk cId="1332898205" sldId="271"/>
            <ac:grpSpMk id="2" creationId="{545558BE-60C1-5648-8830-2938B8763F1B}"/>
          </ac:grpSpMkLst>
        </pc:grpChg>
        <pc:grpChg chg="mod">
          <ac:chgData name="Matahari Nendya" userId="1a1e95a6-b11e-4262-838a-feaa42c98c3c" providerId="ADAL" clId="{07CFD8A1-DC09-FA4C-88F0-440B2F466C3A}" dt="2022-02-25T09:02:37.671" v="352" actId="1076"/>
          <ac:grpSpMkLst>
            <pc:docMk/>
            <pc:sldMk cId="1332898205" sldId="271"/>
            <ac:grpSpMk id="581643" creationId="{6B06ACAC-924B-45DD-8CF5-D95B0CF4BA0F}"/>
          </ac:grpSpMkLst>
        </pc:grpChg>
        <pc:grpChg chg="mod">
          <ac:chgData name="Matahari Nendya" userId="1a1e95a6-b11e-4262-838a-feaa42c98c3c" providerId="ADAL" clId="{07CFD8A1-DC09-FA4C-88F0-440B2F466C3A}" dt="2022-02-25T09:02:37.671" v="352" actId="1076"/>
          <ac:grpSpMkLst>
            <pc:docMk/>
            <pc:sldMk cId="1332898205" sldId="271"/>
            <ac:grpSpMk id="581644" creationId="{925ED4EE-99D8-49C4-9D06-A9A26525C3CA}"/>
          </ac:grpSpMkLst>
        </pc:grpChg>
      </pc:sldChg>
      <pc:sldChg chg="addSp modSp add mod">
        <pc:chgData name="Matahari Nendya" userId="1a1e95a6-b11e-4262-838a-feaa42c98c3c" providerId="ADAL" clId="{07CFD8A1-DC09-FA4C-88F0-440B2F466C3A}" dt="2022-02-25T09:03:08.687" v="362" actId="1076"/>
        <pc:sldMkLst>
          <pc:docMk/>
          <pc:sldMk cId="3808501086" sldId="272"/>
        </pc:sldMkLst>
        <pc:spChg chg="mod">
          <ac:chgData name="Matahari Nendya" userId="1a1e95a6-b11e-4262-838a-feaa42c98c3c" providerId="ADAL" clId="{07CFD8A1-DC09-FA4C-88F0-440B2F466C3A}" dt="2022-02-25T09:03:06.480" v="361" actId="1076"/>
          <ac:spMkLst>
            <pc:docMk/>
            <pc:sldMk cId="3808501086" sldId="272"/>
            <ac:spMk id="582659" creationId="{874EA4C4-B634-4E83-BD0B-991BA88F6BD3}"/>
          </ac:spMkLst>
        </pc:spChg>
        <pc:spChg chg="mod">
          <ac:chgData name="Matahari Nendya" userId="1a1e95a6-b11e-4262-838a-feaa42c98c3c" providerId="ADAL" clId="{07CFD8A1-DC09-FA4C-88F0-440B2F466C3A}" dt="2022-02-25T09:03:08.687" v="362" actId="1076"/>
          <ac:spMkLst>
            <pc:docMk/>
            <pc:sldMk cId="3808501086" sldId="272"/>
            <ac:spMk id="582660" creationId="{D4325492-5A26-4194-AECB-A5D540836355}"/>
          </ac:spMkLst>
        </pc:spChg>
        <pc:spChg chg="mod">
          <ac:chgData name="Matahari Nendya" userId="1a1e95a6-b11e-4262-838a-feaa42c98c3c" providerId="ADAL" clId="{07CFD8A1-DC09-FA4C-88F0-440B2F466C3A}" dt="2022-02-25T09:03:08.687" v="362" actId="1076"/>
          <ac:spMkLst>
            <pc:docMk/>
            <pc:sldMk cId="3808501086" sldId="272"/>
            <ac:spMk id="582661" creationId="{3668ADC2-B6F5-49C7-8C30-C826CDB13A4F}"/>
          </ac:spMkLst>
        </pc:spChg>
        <pc:spChg chg="mod">
          <ac:chgData name="Matahari Nendya" userId="1a1e95a6-b11e-4262-838a-feaa42c98c3c" providerId="ADAL" clId="{07CFD8A1-DC09-FA4C-88F0-440B2F466C3A}" dt="2022-02-25T09:03:08.687" v="362" actId="1076"/>
          <ac:spMkLst>
            <pc:docMk/>
            <pc:sldMk cId="3808501086" sldId="272"/>
            <ac:spMk id="582664" creationId="{A02F121E-5C53-4D86-B21C-096AD057712F}"/>
          </ac:spMkLst>
        </pc:spChg>
        <pc:spChg chg="mod">
          <ac:chgData name="Matahari Nendya" userId="1a1e95a6-b11e-4262-838a-feaa42c98c3c" providerId="ADAL" clId="{07CFD8A1-DC09-FA4C-88F0-440B2F466C3A}" dt="2022-02-25T09:03:08.687" v="362" actId="1076"/>
          <ac:spMkLst>
            <pc:docMk/>
            <pc:sldMk cId="3808501086" sldId="272"/>
            <ac:spMk id="582665" creationId="{1BC7CAD4-F6B4-4944-B3E9-EEE17D6E4685}"/>
          </ac:spMkLst>
        </pc:spChg>
        <pc:grpChg chg="add mod">
          <ac:chgData name="Matahari Nendya" userId="1a1e95a6-b11e-4262-838a-feaa42c98c3c" providerId="ADAL" clId="{07CFD8A1-DC09-FA4C-88F0-440B2F466C3A}" dt="2022-02-25T09:03:08.687" v="362" actId="1076"/>
          <ac:grpSpMkLst>
            <pc:docMk/>
            <pc:sldMk cId="3808501086" sldId="272"/>
            <ac:grpSpMk id="2" creationId="{E50C2CBA-E9AD-B64A-8135-D33B12B8B741}"/>
          </ac:grpSpMkLst>
        </pc:grpChg>
      </pc:sldChg>
      <pc:sldChg chg="addSp modSp add mod">
        <pc:chgData name="Matahari Nendya" userId="1a1e95a6-b11e-4262-838a-feaa42c98c3c" providerId="ADAL" clId="{07CFD8A1-DC09-FA4C-88F0-440B2F466C3A}" dt="2022-02-25T09:01:10.248" v="330" actId="2710"/>
        <pc:sldMkLst>
          <pc:docMk/>
          <pc:sldMk cId="1345260621" sldId="273"/>
        </pc:sldMkLst>
        <pc:spChg chg="mod">
          <ac:chgData name="Matahari Nendya" userId="1a1e95a6-b11e-4262-838a-feaa42c98c3c" providerId="ADAL" clId="{07CFD8A1-DC09-FA4C-88F0-440B2F466C3A}" dt="2022-02-25T09:01:10.248" v="330" actId="2710"/>
          <ac:spMkLst>
            <pc:docMk/>
            <pc:sldMk cId="1345260621" sldId="273"/>
            <ac:spMk id="9220" creationId="{B3F00E8E-43D5-4610-91A6-6891FE5C6342}"/>
          </ac:spMkLst>
        </pc:spChg>
        <pc:grpChg chg="add mod">
          <ac:chgData name="Matahari Nendya" userId="1a1e95a6-b11e-4262-838a-feaa42c98c3c" providerId="ADAL" clId="{07CFD8A1-DC09-FA4C-88F0-440B2F466C3A}" dt="2022-02-25T09:00:49.526" v="324" actId="1076"/>
          <ac:grpSpMkLst>
            <pc:docMk/>
            <pc:sldMk cId="1345260621" sldId="273"/>
            <ac:grpSpMk id="2" creationId="{57F31F4A-42BB-414C-A753-2E675F1D016D}"/>
          </ac:grpSpMkLst>
        </pc:grpChg>
        <pc:grpChg chg="add mod">
          <ac:chgData name="Matahari Nendya" userId="1a1e95a6-b11e-4262-838a-feaa42c98c3c" providerId="ADAL" clId="{07CFD8A1-DC09-FA4C-88F0-440B2F466C3A}" dt="2022-02-25T09:00:59.377" v="326" actId="1076"/>
          <ac:grpSpMkLst>
            <pc:docMk/>
            <pc:sldMk cId="1345260621" sldId="273"/>
            <ac:grpSpMk id="4" creationId="{4808FD06-D404-C14B-92E7-9516511E9B61}"/>
          </ac:grpSpMkLst>
        </pc:grpChg>
      </pc:sldChg>
      <pc:sldChg chg="addSp modSp add del mod">
        <pc:chgData name="Matahari Nendya" userId="1a1e95a6-b11e-4262-838a-feaa42c98c3c" providerId="ADAL" clId="{07CFD8A1-DC09-FA4C-88F0-440B2F466C3A}" dt="2022-02-25T09:00:35.799" v="322" actId="1076"/>
        <pc:sldMkLst>
          <pc:docMk/>
          <pc:sldMk cId="741150817" sldId="274"/>
        </pc:sldMkLst>
        <pc:grpChg chg="add mod">
          <ac:chgData name="Matahari Nendya" userId="1a1e95a6-b11e-4262-838a-feaa42c98c3c" providerId="ADAL" clId="{07CFD8A1-DC09-FA4C-88F0-440B2F466C3A}" dt="2022-02-25T09:00:29.203" v="320" actId="1076"/>
          <ac:grpSpMkLst>
            <pc:docMk/>
            <pc:sldMk cId="741150817" sldId="274"/>
            <ac:grpSpMk id="2" creationId="{BCF04B8C-2966-7D41-A13D-FCAD3627E1FF}"/>
          </ac:grpSpMkLst>
        </pc:grpChg>
        <pc:grpChg chg="add mod">
          <ac:chgData name="Matahari Nendya" userId="1a1e95a6-b11e-4262-838a-feaa42c98c3c" providerId="ADAL" clId="{07CFD8A1-DC09-FA4C-88F0-440B2F466C3A}" dt="2022-02-25T09:00:35.799" v="322" actId="1076"/>
          <ac:grpSpMkLst>
            <pc:docMk/>
            <pc:sldMk cId="741150817" sldId="274"/>
            <ac:grpSpMk id="4" creationId="{893E5EB5-0F8B-AC42-8E13-D2BF03178007}"/>
          </ac:grpSpMkLst>
        </pc:gr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393757300" sldId="275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66244505" sldId="277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064999498" sldId="278"/>
        </pc:sldMkLst>
      </pc:sldChg>
      <pc:sldChg chg="addSp modSp add mod">
        <pc:chgData name="Matahari Nendya" userId="1a1e95a6-b11e-4262-838a-feaa42c98c3c" providerId="ADAL" clId="{07CFD8A1-DC09-FA4C-88F0-440B2F466C3A}" dt="2022-02-25T09:03:47.845" v="372" actId="164"/>
        <pc:sldMkLst>
          <pc:docMk/>
          <pc:sldMk cId="2722026401" sldId="278"/>
        </pc:sldMkLst>
        <pc:spChg chg="mod">
          <ac:chgData name="Matahari Nendya" userId="1a1e95a6-b11e-4262-838a-feaa42c98c3c" providerId="ADAL" clId="{07CFD8A1-DC09-FA4C-88F0-440B2F466C3A}" dt="2022-02-25T09:03:44.231" v="371" actId="1076"/>
          <ac:spMkLst>
            <pc:docMk/>
            <pc:sldMk cId="2722026401" sldId="278"/>
            <ac:spMk id="11269" creationId="{3B8DBD26-EBEB-4AC1-B109-3B47A4CAF8AC}"/>
          </ac:spMkLst>
        </pc:spChg>
        <pc:spChg chg="mod">
          <ac:chgData name="Matahari Nendya" userId="1a1e95a6-b11e-4262-838a-feaa42c98c3c" providerId="ADAL" clId="{07CFD8A1-DC09-FA4C-88F0-440B2F466C3A}" dt="2022-02-25T09:03:44.231" v="371" actId="1076"/>
          <ac:spMkLst>
            <pc:docMk/>
            <pc:sldMk cId="2722026401" sldId="278"/>
            <ac:spMk id="11271" creationId="{A7B6C588-C4DA-4DA9-86FB-9F9FDD7A61D7}"/>
          </ac:spMkLst>
        </pc:spChg>
        <pc:grpChg chg="add mod">
          <ac:chgData name="Matahari Nendya" userId="1a1e95a6-b11e-4262-838a-feaa42c98c3c" providerId="ADAL" clId="{07CFD8A1-DC09-FA4C-88F0-440B2F466C3A}" dt="2022-02-25T09:03:33.994" v="368" actId="1076"/>
          <ac:grpSpMkLst>
            <pc:docMk/>
            <pc:sldMk cId="2722026401" sldId="278"/>
            <ac:grpSpMk id="2" creationId="{2081E725-A397-F149-9335-3E3D224C05D7}"/>
          </ac:grpSpMkLst>
        </pc:grpChg>
        <pc:grpChg chg="add mod">
          <ac:chgData name="Matahari Nendya" userId="1a1e95a6-b11e-4262-838a-feaa42c98c3c" providerId="ADAL" clId="{07CFD8A1-DC09-FA4C-88F0-440B2F466C3A}" dt="2022-02-25T09:03:41.639" v="370" actId="1076"/>
          <ac:grpSpMkLst>
            <pc:docMk/>
            <pc:sldMk cId="2722026401" sldId="278"/>
            <ac:grpSpMk id="4" creationId="{A944207E-70AD-8148-BE0D-AD0F17240CB7}"/>
          </ac:grpSpMkLst>
        </pc:grpChg>
        <pc:grpChg chg="add">
          <ac:chgData name="Matahari Nendya" userId="1a1e95a6-b11e-4262-838a-feaa42c98c3c" providerId="ADAL" clId="{07CFD8A1-DC09-FA4C-88F0-440B2F466C3A}" dt="2022-02-25T09:03:47.845" v="372" actId="164"/>
          <ac:grpSpMkLst>
            <pc:docMk/>
            <pc:sldMk cId="2722026401" sldId="278"/>
            <ac:grpSpMk id="5" creationId="{FF97C373-F917-D242-9F79-B18EF91086AC}"/>
          </ac:grpSpMkLst>
        </pc:gr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977868333" sldId="279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979138586" sldId="280"/>
        </pc:sldMkLst>
      </pc:sldChg>
      <pc:sldChg chg="modSp add mod">
        <pc:chgData name="Matahari Nendya" userId="1a1e95a6-b11e-4262-838a-feaa42c98c3c" providerId="ADAL" clId="{07CFD8A1-DC09-FA4C-88F0-440B2F466C3A}" dt="2022-02-25T08:43:08.480" v="28" actId="2710"/>
        <pc:sldMkLst>
          <pc:docMk/>
          <pc:sldMk cId="2172347899" sldId="285"/>
        </pc:sldMkLst>
        <pc:spChg chg="mod">
          <ac:chgData name="Matahari Nendya" userId="1a1e95a6-b11e-4262-838a-feaa42c98c3c" providerId="ADAL" clId="{07CFD8A1-DC09-FA4C-88F0-440B2F466C3A}" dt="2022-02-25T08:42:26.769" v="21" actId="27636"/>
          <ac:spMkLst>
            <pc:docMk/>
            <pc:sldMk cId="2172347899" sldId="285"/>
            <ac:spMk id="2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8:43:08.480" v="28" actId="2710"/>
          <ac:spMkLst>
            <pc:docMk/>
            <pc:sldMk cId="2172347899" sldId="285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07CFD8A1-DC09-FA4C-88F0-440B2F466C3A}" dt="2022-02-25T09:06:46.427" v="411" actId="1076"/>
        <pc:sldMkLst>
          <pc:docMk/>
          <pc:sldMk cId="3982834363" sldId="286"/>
        </pc:sldMkLst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7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8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9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10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11" creationId="{00000000-0000-0000-0000-000000000000}"/>
          </ac:spMkLst>
        </pc:spChg>
        <pc:graphicFrameChg chg="mod">
          <ac:chgData name="Matahari Nendya" userId="1a1e95a6-b11e-4262-838a-feaa42c98c3c" providerId="ADAL" clId="{07CFD8A1-DC09-FA4C-88F0-440B2F466C3A}" dt="2022-02-25T09:06:46.427" v="411" actId="1076"/>
          <ac:graphicFrameMkLst>
            <pc:docMk/>
            <pc:sldMk cId="3982834363" sldId="286"/>
            <ac:graphicFrameMk id="6" creationId="{00000000-0000-0000-0000-000000000000}"/>
          </ac:graphicFrameMkLst>
        </pc:graphicFrameChg>
      </pc:sldChg>
      <pc:sldChg chg="modSp add mod">
        <pc:chgData name="Matahari Nendya" userId="1a1e95a6-b11e-4262-838a-feaa42c98c3c" providerId="ADAL" clId="{07CFD8A1-DC09-FA4C-88F0-440B2F466C3A}" dt="2022-02-25T09:07:00.068" v="412" actId="1076"/>
        <pc:sldMkLst>
          <pc:docMk/>
          <pc:sldMk cId="195001654" sldId="287"/>
        </pc:sldMkLst>
        <pc:spChg chg="mod">
          <ac:chgData name="Matahari Nendya" userId="1a1e95a6-b11e-4262-838a-feaa42c98c3c" providerId="ADAL" clId="{07CFD8A1-DC09-FA4C-88F0-440B2F466C3A}" dt="2022-02-25T09:07:00.068" v="412" actId="1076"/>
          <ac:spMkLst>
            <pc:docMk/>
            <pc:sldMk cId="195001654" sldId="287"/>
            <ac:spMk id="6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7:00.068" v="412" actId="1076"/>
          <ac:spMkLst>
            <pc:docMk/>
            <pc:sldMk cId="195001654" sldId="287"/>
            <ac:spMk id="7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7:00.068" v="412" actId="1076"/>
          <ac:spMkLst>
            <pc:docMk/>
            <pc:sldMk cId="195001654" sldId="287"/>
            <ac:spMk id="8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7:00.068" v="412" actId="1076"/>
          <ac:spMkLst>
            <pc:docMk/>
            <pc:sldMk cId="195001654" sldId="287"/>
            <ac:spMk id="9" creationId="{00000000-0000-0000-0000-000000000000}"/>
          </ac:spMkLst>
        </pc:spChg>
        <pc:graphicFrameChg chg="mod">
          <ac:chgData name="Matahari Nendya" userId="1a1e95a6-b11e-4262-838a-feaa42c98c3c" providerId="ADAL" clId="{07CFD8A1-DC09-FA4C-88F0-440B2F466C3A}" dt="2022-02-25T09:07:00.068" v="412" actId="1076"/>
          <ac:graphicFrameMkLst>
            <pc:docMk/>
            <pc:sldMk cId="195001654" sldId="287"/>
            <ac:graphicFrameMk id="5" creationId="{00000000-0000-0000-0000-000000000000}"/>
          </ac:graphicFrameMkLst>
        </pc:graphicFrameChg>
      </pc:sldChg>
      <pc:sldChg chg="modSp add mod">
        <pc:chgData name="Matahari Nendya" userId="1a1e95a6-b11e-4262-838a-feaa42c98c3c" providerId="ADAL" clId="{07CFD8A1-DC09-FA4C-88F0-440B2F466C3A}" dt="2022-02-25T09:04:42.894" v="383" actId="1076"/>
        <pc:sldMkLst>
          <pc:docMk/>
          <pc:sldMk cId="1304429200" sldId="288"/>
        </pc:sldMkLst>
        <pc:picChg chg="mod">
          <ac:chgData name="Matahari Nendya" userId="1a1e95a6-b11e-4262-838a-feaa42c98c3c" providerId="ADAL" clId="{07CFD8A1-DC09-FA4C-88F0-440B2F466C3A}" dt="2022-02-25T09:04:42.894" v="383" actId="1076"/>
          <ac:picMkLst>
            <pc:docMk/>
            <pc:sldMk cId="1304429200" sldId="288"/>
            <ac:picMk id="16" creationId="{00000000-0000-0000-0000-000000000000}"/>
          </ac:picMkLst>
        </pc:picChg>
      </pc:sldChg>
      <pc:sldChg chg="modSp add mod">
        <pc:chgData name="Matahari Nendya" userId="1a1e95a6-b11e-4262-838a-feaa42c98c3c" providerId="ADAL" clId="{07CFD8A1-DC09-FA4C-88F0-440B2F466C3A}" dt="2022-02-25T09:04:47.757" v="384" actId="14100"/>
        <pc:sldMkLst>
          <pc:docMk/>
          <pc:sldMk cId="730225363" sldId="289"/>
        </pc:sldMkLst>
        <pc:picChg chg="mod">
          <ac:chgData name="Matahari Nendya" userId="1a1e95a6-b11e-4262-838a-feaa42c98c3c" providerId="ADAL" clId="{07CFD8A1-DC09-FA4C-88F0-440B2F466C3A}" dt="2022-02-25T09:04:47.757" v="384" actId="14100"/>
          <ac:picMkLst>
            <pc:docMk/>
            <pc:sldMk cId="730225363" sldId="289"/>
            <ac:picMk id="17" creationId="{00000000-0000-0000-0000-000000000000}"/>
          </ac:picMkLst>
        </pc:picChg>
      </pc:sldChg>
      <pc:sldChg chg="modSp add mod">
        <pc:chgData name="Matahari Nendya" userId="1a1e95a6-b11e-4262-838a-feaa42c98c3c" providerId="ADAL" clId="{07CFD8A1-DC09-FA4C-88F0-440B2F466C3A}" dt="2022-02-25T09:05:38.485" v="400" actId="1076"/>
        <pc:sldMkLst>
          <pc:docMk/>
          <pc:sldMk cId="2134699826" sldId="291"/>
        </pc:sldMkLst>
        <pc:spChg chg="mod">
          <ac:chgData name="Matahari Nendya" userId="1a1e95a6-b11e-4262-838a-feaa42c98c3c" providerId="ADAL" clId="{07CFD8A1-DC09-FA4C-88F0-440B2F466C3A}" dt="2022-02-25T09:05:36.414" v="399" actId="404"/>
          <ac:spMkLst>
            <pc:docMk/>
            <pc:sldMk cId="2134699826" sldId="291"/>
            <ac:spMk id="6" creationId="{00000000-0000-0000-0000-000000000000}"/>
          </ac:spMkLst>
        </pc:spChg>
        <pc:picChg chg="mod">
          <ac:chgData name="Matahari Nendya" userId="1a1e95a6-b11e-4262-838a-feaa42c98c3c" providerId="ADAL" clId="{07CFD8A1-DC09-FA4C-88F0-440B2F466C3A}" dt="2022-02-25T09:05:38.485" v="400" actId="1076"/>
          <ac:picMkLst>
            <pc:docMk/>
            <pc:sldMk cId="2134699826" sldId="291"/>
            <ac:picMk id="5" creationId="{00000000-0000-0000-0000-000000000000}"/>
          </ac:picMkLst>
        </pc:picChg>
      </pc:sldChg>
      <pc:sldChg chg="add del">
        <pc:chgData name="Matahari Nendya" userId="1a1e95a6-b11e-4262-838a-feaa42c98c3c" providerId="ADAL" clId="{07CFD8A1-DC09-FA4C-88F0-440B2F466C3A}" dt="2022-02-25T09:06:08.639" v="407" actId="2696"/>
        <pc:sldMkLst>
          <pc:docMk/>
          <pc:sldMk cId="185343902" sldId="296"/>
        </pc:sldMkLst>
      </pc:sldChg>
      <pc:sldChg chg="add del">
        <pc:chgData name="Matahari Nendya" userId="1a1e95a6-b11e-4262-838a-feaa42c98c3c" providerId="ADAL" clId="{07CFD8A1-DC09-FA4C-88F0-440B2F466C3A}" dt="2022-02-25T08:54:23.907" v="200" actId="2696"/>
        <pc:sldMkLst>
          <pc:docMk/>
          <pc:sldMk cId="2951648657" sldId="297"/>
        </pc:sldMkLst>
      </pc:sldChg>
      <pc:sldChg chg="modSp add mod">
        <pc:chgData name="Matahari Nendya" userId="1a1e95a6-b11e-4262-838a-feaa42c98c3c" providerId="ADAL" clId="{07CFD8A1-DC09-FA4C-88F0-440B2F466C3A}" dt="2022-02-25T08:53:09.148" v="180" actId="2710"/>
        <pc:sldMkLst>
          <pc:docMk/>
          <pc:sldMk cId="1651608747" sldId="298"/>
        </pc:sldMkLst>
        <pc:spChg chg="mod">
          <ac:chgData name="Matahari Nendya" userId="1a1e95a6-b11e-4262-838a-feaa42c98c3c" providerId="ADAL" clId="{07CFD8A1-DC09-FA4C-88F0-440B2F466C3A}" dt="2022-02-25T08:53:09.148" v="180" actId="2710"/>
          <ac:spMkLst>
            <pc:docMk/>
            <pc:sldMk cId="1651608747" sldId="298"/>
            <ac:spMk id="6" creationId="{00000000-0000-0000-0000-000000000000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617996988" sldId="299"/>
        </pc:sldMkLst>
      </pc:sldChg>
      <pc:sldChg chg="modSp add mod">
        <pc:chgData name="Matahari Nendya" userId="1a1e95a6-b11e-4262-838a-feaa42c98c3c" providerId="ADAL" clId="{07CFD8A1-DC09-FA4C-88F0-440B2F466C3A}" dt="2022-02-25T09:05:45.608" v="401" actId="2710"/>
        <pc:sldMkLst>
          <pc:docMk/>
          <pc:sldMk cId="1953242781" sldId="299"/>
        </pc:sldMkLst>
        <pc:spChg chg="mod">
          <ac:chgData name="Matahari Nendya" userId="1a1e95a6-b11e-4262-838a-feaa42c98c3c" providerId="ADAL" clId="{07CFD8A1-DC09-FA4C-88F0-440B2F466C3A}" dt="2022-02-25T09:05:45.608" v="401" actId="2710"/>
          <ac:spMkLst>
            <pc:docMk/>
            <pc:sldMk cId="1953242781" sldId="299"/>
            <ac:spMk id="6" creationId="{00000000-0000-0000-0000-000000000000}"/>
          </ac:spMkLst>
        </pc:spChg>
        <pc:picChg chg="mod">
          <ac:chgData name="Matahari Nendya" userId="1a1e95a6-b11e-4262-838a-feaa42c98c3c" providerId="ADAL" clId="{07CFD8A1-DC09-FA4C-88F0-440B2F466C3A}" dt="2022-02-25T08:50:06.835" v="127" actId="1076"/>
          <ac:picMkLst>
            <pc:docMk/>
            <pc:sldMk cId="1953242781" sldId="299"/>
            <ac:picMk id="7" creationId="{00000000-0000-0000-0000-000000000000}"/>
          </ac:picMkLst>
        </pc:pic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835971551" sldId="300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35343909" sldId="301"/>
        </pc:sldMkLst>
      </pc:sldChg>
      <pc:sldChg chg="modSp add mod">
        <pc:chgData name="Matahari Nendya" userId="1a1e95a6-b11e-4262-838a-feaa42c98c3c" providerId="ADAL" clId="{07CFD8A1-DC09-FA4C-88F0-440B2F466C3A}" dt="2022-02-25T09:05:53.044" v="404" actId="404"/>
        <pc:sldMkLst>
          <pc:docMk/>
          <pc:sldMk cId="2051904339" sldId="301"/>
        </pc:sldMkLst>
        <pc:spChg chg="mod">
          <ac:chgData name="Matahari Nendya" userId="1a1e95a6-b11e-4262-838a-feaa42c98c3c" providerId="ADAL" clId="{07CFD8A1-DC09-FA4C-88F0-440B2F466C3A}" dt="2022-02-25T08:42:26.070" v="16" actId="27636"/>
          <ac:spMkLst>
            <pc:docMk/>
            <pc:sldMk cId="2051904339" sldId="301"/>
            <ac:spMk id="2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5:53.044" v="404" actId="404"/>
          <ac:spMkLst>
            <pc:docMk/>
            <pc:sldMk cId="2051904339" sldId="301"/>
            <ac:spMk id="6" creationId="{00000000-0000-0000-0000-000000000000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137905925" sldId="302"/>
        </pc:sldMkLst>
      </pc:sldChg>
      <pc:sldChg chg="modSp add mod">
        <pc:chgData name="Matahari Nendya" userId="1a1e95a6-b11e-4262-838a-feaa42c98c3c" providerId="ADAL" clId="{07CFD8A1-DC09-FA4C-88F0-440B2F466C3A}" dt="2022-02-25T08:50:36.306" v="136" actId="1076"/>
        <pc:sldMkLst>
          <pc:docMk/>
          <pc:sldMk cId="3633236878" sldId="302"/>
        </pc:sldMkLst>
        <pc:spChg chg="mod">
          <ac:chgData name="Matahari Nendya" userId="1a1e95a6-b11e-4262-838a-feaa42c98c3c" providerId="ADAL" clId="{07CFD8A1-DC09-FA4C-88F0-440B2F466C3A}" dt="2022-02-25T08:42:26.133" v="17" actId="27636"/>
          <ac:spMkLst>
            <pc:docMk/>
            <pc:sldMk cId="3633236878" sldId="302"/>
            <ac:spMk id="2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8:50:36.306" v="136" actId="1076"/>
          <ac:spMkLst>
            <pc:docMk/>
            <pc:sldMk cId="3633236878" sldId="302"/>
            <ac:spMk id="6" creationId="{00000000-0000-0000-0000-000000000000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305959033" sldId="303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908608923" sldId="311"/>
        </pc:sldMkLst>
      </pc:sldChg>
      <pc:sldChg chg="modSp mod">
        <pc:chgData name="Matahari Nendya" userId="1a1e95a6-b11e-4262-838a-feaa42c98c3c" providerId="ADAL" clId="{07CFD8A1-DC09-FA4C-88F0-440B2F466C3A}" dt="2022-02-25T08:54:19.404" v="199" actId="255"/>
        <pc:sldMkLst>
          <pc:docMk/>
          <pc:sldMk cId="361585507" sldId="312"/>
        </pc:sldMkLst>
        <pc:spChg chg="mod">
          <ac:chgData name="Matahari Nendya" userId="1a1e95a6-b11e-4262-838a-feaa42c98c3c" providerId="ADAL" clId="{07CFD8A1-DC09-FA4C-88F0-440B2F466C3A}" dt="2022-02-25T08:54:19.404" v="199" actId="255"/>
          <ac:spMkLst>
            <pc:docMk/>
            <pc:sldMk cId="361585507" sldId="312"/>
            <ac:spMk id="6" creationId="{060CF9CB-F7DA-480D-879D-682E0711A78A}"/>
          </ac:spMkLst>
        </pc:spChg>
      </pc:sldChg>
      <pc:sldChg chg="modSp add mod">
        <pc:chgData name="Matahari Nendya" userId="1a1e95a6-b11e-4262-838a-feaa42c98c3c" providerId="ADAL" clId="{07CFD8A1-DC09-FA4C-88F0-440B2F466C3A}" dt="2022-02-25T08:52:13.025" v="166" actId="2710"/>
        <pc:sldMkLst>
          <pc:docMk/>
          <pc:sldMk cId="2427577450" sldId="314"/>
        </pc:sldMkLst>
        <pc:spChg chg="mod">
          <ac:chgData name="Matahari Nendya" userId="1a1e95a6-b11e-4262-838a-feaa42c98c3c" providerId="ADAL" clId="{07CFD8A1-DC09-FA4C-88F0-440B2F466C3A}" dt="2022-02-25T08:52:13.025" v="166" actId="2710"/>
          <ac:spMkLst>
            <pc:docMk/>
            <pc:sldMk cId="2427577450" sldId="314"/>
            <ac:spMk id="82947" creationId="{00000000-0000-0000-0000-000000000000}"/>
          </ac:spMkLst>
        </pc:spChg>
      </pc:sldChg>
      <pc:sldChg chg="modSp add mod">
        <pc:chgData name="Matahari Nendya" userId="1a1e95a6-b11e-4262-838a-feaa42c98c3c" providerId="ADAL" clId="{07CFD8A1-DC09-FA4C-88F0-440B2F466C3A}" dt="2022-02-25T08:52:47.487" v="173" actId="403"/>
        <pc:sldMkLst>
          <pc:docMk/>
          <pc:sldMk cId="1557492870" sldId="316"/>
        </pc:sldMkLst>
        <pc:spChg chg="mod">
          <ac:chgData name="Matahari Nendya" userId="1a1e95a6-b11e-4262-838a-feaa42c98c3c" providerId="ADAL" clId="{07CFD8A1-DC09-FA4C-88F0-440B2F466C3A}" dt="2022-02-25T08:52:47.487" v="173" actId="403"/>
          <ac:spMkLst>
            <pc:docMk/>
            <pc:sldMk cId="1557492870" sldId="316"/>
            <ac:spMk id="84995" creationId="{00000000-0000-0000-0000-000000000000}"/>
          </ac:spMkLst>
        </pc:spChg>
      </pc:sldChg>
      <pc:sldChg chg="addSp modSp add del mod modClrScheme chgLayout">
        <pc:chgData name="Matahari Nendya" userId="1a1e95a6-b11e-4262-838a-feaa42c98c3c" providerId="ADAL" clId="{07CFD8A1-DC09-FA4C-88F0-440B2F466C3A}" dt="2022-02-25T08:45:06.508" v="60" actId="2696"/>
        <pc:sldMkLst>
          <pc:docMk/>
          <pc:sldMk cId="2427445543" sldId="321"/>
        </pc:sldMkLst>
        <pc:spChg chg="add mod ord">
          <ac:chgData name="Matahari Nendya" userId="1a1e95a6-b11e-4262-838a-feaa42c98c3c" providerId="ADAL" clId="{07CFD8A1-DC09-FA4C-88F0-440B2F466C3A}" dt="2022-02-25T08:44:01.802" v="29" actId="700"/>
          <ac:spMkLst>
            <pc:docMk/>
            <pc:sldMk cId="2427445543" sldId="321"/>
            <ac:spMk id="2" creationId="{2A913AC2-BCBD-BD42-A12E-C418BE11AE5D}"/>
          </ac:spMkLst>
        </pc:spChg>
        <pc:spChg chg="mod ord">
          <ac:chgData name="Matahari Nendya" userId="1a1e95a6-b11e-4262-838a-feaa42c98c3c" providerId="ADAL" clId="{07CFD8A1-DC09-FA4C-88F0-440B2F466C3A}" dt="2022-02-25T08:44:01.802" v="29" actId="700"/>
          <ac:spMkLst>
            <pc:docMk/>
            <pc:sldMk cId="2427445543" sldId="321"/>
            <ac:spMk id="15362" creationId="{A43A2222-940D-4ABF-80E9-1B51FE322808}"/>
          </ac:spMkLst>
        </pc:spChg>
        <pc:spChg chg="mod ord">
          <ac:chgData name="Matahari Nendya" userId="1a1e95a6-b11e-4262-838a-feaa42c98c3c" providerId="ADAL" clId="{07CFD8A1-DC09-FA4C-88F0-440B2F466C3A}" dt="2022-02-25T08:44:01.802" v="29" actId="700"/>
          <ac:spMkLst>
            <pc:docMk/>
            <pc:sldMk cId="2427445543" sldId="321"/>
            <ac:spMk id="15363" creationId="{C999E753-4DDD-4E52-B420-4FE14E419856}"/>
          </ac:spMkLst>
        </pc:spChg>
      </pc:sldChg>
      <pc:sldChg chg="modSp add mod">
        <pc:chgData name="Matahari Nendya" userId="1a1e95a6-b11e-4262-838a-feaa42c98c3c" providerId="ADAL" clId="{07CFD8A1-DC09-FA4C-88F0-440B2F466C3A}" dt="2022-02-25T09:01:28.878" v="334" actId="1076"/>
        <pc:sldMkLst>
          <pc:docMk/>
          <pc:sldMk cId="1612308504" sldId="322"/>
        </pc:sldMkLst>
        <pc:spChg chg="mod">
          <ac:chgData name="Matahari Nendya" userId="1a1e95a6-b11e-4262-838a-feaa42c98c3c" providerId="ADAL" clId="{07CFD8A1-DC09-FA4C-88F0-440B2F466C3A}" dt="2022-02-25T09:01:18.038" v="332" actId="404"/>
          <ac:spMkLst>
            <pc:docMk/>
            <pc:sldMk cId="1612308504" sldId="322"/>
            <ac:spMk id="17411" creationId="{5D5B119B-34DC-4989-BFE9-7E1074B36C98}"/>
          </ac:spMkLst>
        </pc:spChg>
        <pc:grpChg chg="mod">
          <ac:chgData name="Matahari Nendya" userId="1a1e95a6-b11e-4262-838a-feaa42c98c3c" providerId="ADAL" clId="{07CFD8A1-DC09-FA4C-88F0-440B2F466C3A}" dt="2022-02-25T09:01:28.878" v="334" actId="1076"/>
          <ac:grpSpMkLst>
            <pc:docMk/>
            <pc:sldMk cId="1612308504" sldId="322"/>
            <ac:grpSpMk id="31748" creationId="{4064989D-FE61-47EA-BE8C-014D30B031E6}"/>
          </ac:grpSpMkLst>
        </pc:gr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807453821" sldId="368"/>
        </pc:sldMkLst>
      </pc:sldChg>
      <pc:sldChg chg="modSp add mod">
        <pc:chgData name="Matahari Nendya" userId="1a1e95a6-b11e-4262-838a-feaa42c98c3c" providerId="ADAL" clId="{07CFD8A1-DC09-FA4C-88F0-440B2F466C3A}" dt="2022-02-25T08:51:27.187" v="149" actId="27636"/>
        <pc:sldMkLst>
          <pc:docMk/>
          <pc:sldMk cId="3765108810" sldId="370"/>
        </pc:sldMkLst>
        <pc:spChg chg="mod">
          <ac:chgData name="Matahari Nendya" userId="1a1e95a6-b11e-4262-838a-feaa42c98c3c" providerId="ADAL" clId="{07CFD8A1-DC09-FA4C-88F0-440B2F466C3A}" dt="2022-02-25T08:51:27.187" v="149" actId="27636"/>
          <ac:spMkLst>
            <pc:docMk/>
            <pc:sldMk cId="3765108810" sldId="370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07CFD8A1-DC09-FA4C-88F0-440B2F466C3A}" dt="2022-02-25T08:51:39.085" v="154" actId="2710"/>
        <pc:sldMkLst>
          <pc:docMk/>
          <pc:sldMk cId="615968981" sldId="371"/>
        </pc:sldMkLst>
        <pc:spChg chg="mod">
          <ac:chgData name="Matahari Nendya" userId="1a1e95a6-b11e-4262-838a-feaa42c98c3c" providerId="ADAL" clId="{07CFD8A1-DC09-FA4C-88F0-440B2F466C3A}" dt="2022-02-25T08:51:39.085" v="154" actId="2710"/>
          <ac:spMkLst>
            <pc:docMk/>
            <pc:sldMk cId="615968981" sldId="371"/>
            <ac:spMk id="3" creationId="{00000000-0000-0000-0000-000000000000}"/>
          </ac:spMkLst>
        </pc:spChg>
      </pc:sldChg>
      <pc:sldChg chg="modSp add del mod">
        <pc:chgData name="Matahari Nendya" userId="1a1e95a6-b11e-4262-838a-feaa42c98c3c" providerId="ADAL" clId="{07CFD8A1-DC09-FA4C-88F0-440B2F466C3A}" dt="2022-02-25T08:52:00.585" v="160" actId="1076"/>
        <pc:sldMkLst>
          <pc:docMk/>
          <pc:sldMk cId="1022385923" sldId="372"/>
        </pc:sldMkLst>
        <pc:spChg chg="mod">
          <ac:chgData name="Matahari Nendya" userId="1a1e95a6-b11e-4262-838a-feaa42c98c3c" providerId="ADAL" clId="{07CFD8A1-DC09-FA4C-88F0-440B2F466C3A}" dt="2022-02-25T08:51:56.620" v="159" actId="403"/>
          <ac:spMkLst>
            <pc:docMk/>
            <pc:sldMk cId="1022385923" sldId="372"/>
            <ac:spMk id="3" creationId="{00000000-0000-0000-0000-000000000000}"/>
          </ac:spMkLst>
        </pc:spChg>
        <pc:picChg chg="mod">
          <ac:chgData name="Matahari Nendya" userId="1a1e95a6-b11e-4262-838a-feaa42c98c3c" providerId="ADAL" clId="{07CFD8A1-DC09-FA4C-88F0-440B2F466C3A}" dt="2022-02-25T08:52:00.585" v="160" actId="1076"/>
          <ac:picMkLst>
            <pc:docMk/>
            <pc:sldMk cId="1022385923" sldId="372"/>
            <ac:picMk id="5" creationId="{00000000-0000-0000-0000-000000000000}"/>
          </ac:picMkLst>
        </pc:picChg>
      </pc:sldChg>
      <pc:sldChg chg="modSp add del mod">
        <pc:chgData name="Matahari Nendya" userId="1a1e95a6-b11e-4262-838a-feaa42c98c3c" providerId="ADAL" clId="{07CFD8A1-DC09-FA4C-88F0-440B2F466C3A}" dt="2022-02-25T08:52:27.146" v="170" actId="2710"/>
        <pc:sldMkLst>
          <pc:docMk/>
          <pc:sldMk cId="1652313538" sldId="373"/>
        </pc:sldMkLst>
        <pc:spChg chg="mod">
          <ac:chgData name="Matahari Nendya" userId="1a1e95a6-b11e-4262-838a-feaa42c98c3c" providerId="ADAL" clId="{07CFD8A1-DC09-FA4C-88F0-440B2F466C3A}" dt="2022-02-25T08:52:27.146" v="170" actId="2710"/>
          <ac:spMkLst>
            <pc:docMk/>
            <pc:sldMk cId="1652313538" sldId="373"/>
            <ac:spMk id="3" creationId="{00000000-0000-0000-0000-000000000000}"/>
          </ac:spMkLst>
        </pc:spChg>
      </pc:sldChg>
      <pc:sldChg chg="add del">
        <pc:chgData name="Matahari Nendya" userId="1a1e95a6-b11e-4262-838a-feaa42c98c3c" providerId="ADAL" clId="{07CFD8A1-DC09-FA4C-88F0-440B2F466C3A}" dt="2022-02-25T08:54:44.486" v="208" actId="2696"/>
        <pc:sldMkLst>
          <pc:docMk/>
          <pc:sldMk cId="3436677205" sldId="376"/>
        </pc:sldMkLst>
      </pc:sldChg>
      <pc:sldChg chg="modSp add mod">
        <pc:chgData name="Matahari Nendya" userId="1a1e95a6-b11e-4262-838a-feaa42c98c3c" providerId="ADAL" clId="{07CFD8A1-DC09-FA4C-88F0-440B2F466C3A}" dt="2022-02-25T09:05:31.015" v="398" actId="1076"/>
        <pc:sldMkLst>
          <pc:docMk/>
          <pc:sldMk cId="3549542739" sldId="377"/>
        </pc:sldMkLst>
        <pc:picChg chg="mod">
          <ac:chgData name="Matahari Nendya" userId="1a1e95a6-b11e-4262-838a-feaa42c98c3c" providerId="ADAL" clId="{07CFD8A1-DC09-FA4C-88F0-440B2F466C3A}" dt="2022-02-25T09:05:29.089" v="397" actId="1076"/>
          <ac:picMkLst>
            <pc:docMk/>
            <pc:sldMk cId="3549542739" sldId="377"/>
            <ac:picMk id="5" creationId="{FA3C26D3-EAF7-4F8C-8482-9A1272574636}"/>
          </ac:picMkLst>
        </pc:picChg>
        <pc:picChg chg="mod">
          <ac:chgData name="Matahari Nendya" userId="1a1e95a6-b11e-4262-838a-feaa42c98c3c" providerId="ADAL" clId="{07CFD8A1-DC09-FA4C-88F0-440B2F466C3A}" dt="2022-02-25T09:05:31.015" v="398" actId="1076"/>
          <ac:picMkLst>
            <pc:docMk/>
            <pc:sldMk cId="3549542739" sldId="377"/>
            <ac:picMk id="6" creationId="{15545B5C-58D5-4F51-8CD9-0160DE3DCDCE}"/>
          </ac:picMkLst>
        </pc:pic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412935279" sldId="378"/>
        </pc:sldMkLst>
      </pc:sldChg>
      <pc:sldChg chg="modSp add mod">
        <pc:chgData name="Matahari Nendya" userId="1a1e95a6-b11e-4262-838a-feaa42c98c3c" providerId="ADAL" clId="{07CFD8A1-DC09-FA4C-88F0-440B2F466C3A}" dt="2022-02-25T09:05:14.161" v="393" actId="14100"/>
        <pc:sldMkLst>
          <pc:docMk/>
          <pc:sldMk cId="4252164367" sldId="378"/>
        </pc:sldMkLst>
        <pc:spChg chg="mod">
          <ac:chgData name="Matahari Nendya" userId="1a1e95a6-b11e-4262-838a-feaa42c98c3c" providerId="ADAL" clId="{07CFD8A1-DC09-FA4C-88F0-440B2F466C3A}" dt="2022-02-25T09:04:59.967" v="388" actId="113"/>
          <ac:spMkLst>
            <pc:docMk/>
            <pc:sldMk cId="4252164367" sldId="378"/>
            <ac:spMk id="4" creationId="{12525D3F-49C0-4243-9087-65AAE9A49616}"/>
          </ac:spMkLst>
        </pc:spChg>
        <pc:picChg chg="mod">
          <ac:chgData name="Matahari Nendya" userId="1a1e95a6-b11e-4262-838a-feaa42c98c3c" providerId="ADAL" clId="{07CFD8A1-DC09-FA4C-88F0-440B2F466C3A}" dt="2022-02-25T09:05:14.161" v="393" actId="14100"/>
          <ac:picMkLst>
            <pc:docMk/>
            <pc:sldMk cId="4252164367" sldId="378"/>
            <ac:picMk id="6" creationId="{B8694136-3446-450B-9046-4134432B16BB}"/>
          </ac:picMkLst>
        </pc:pic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363422586" sldId="379"/>
        </pc:sldMkLst>
      </pc:sldChg>
      <pc:sldChg chg="modSp add mod">
        <pc:chgData name="Matahari Nendya" userId="1a1e95a6-b11e-4262-838a-feaa42c98c3c" providerId="ADAL" clId="{07CFD8A1-DC09-FA4C-88F0-440B2F466C3A}" dt="2022-02-25T09:05:23.262" v="396" actId="1076"/>
        <pc:sldMkLst>
          <pc:docMk/>
          <pc:sldMk cId="4238888117" sldId="379"/>
        </pc:sldMkLst>
        <pc:spChg chg="mod">
          <ac:chgData name="Matahari Nendya" userId="1a1e95a6-b11e-4262-838a-feaa42c98c3c" providerId="ADAL" clId="{07CFD8A1-DC09-FA4C-88F0-440B2F466C3A}" dt="2022-02-25T09:05:20.404" v="395" actId="404"/>
          <ac:spMkLst>
            <pc:docMk/>
            <pc:sldMk cId="4238888117" sldId="379"/>
            <ac:spMk id="3" creationId="{A185CC3C-EB54-4C55-973D-1119AC6835A3}"/>
          </ac:spMkLst>
        </pc:spChg>
        <pc:picChg chg="mod">
          <ac:chgData name="Matahari Nendya" userId="1a1e95a6-b11e-4262-838a-feaa42c98c3c" providerId="ADAL" clId="{07CFD8A1-DC09-FA4C-88F0-440B2F466C3A}" dt="2022-02-25T09:05:23.262" v="396" actId="1076"/>
          <ac:picMkLst>
            <pc:docMk/>
            <pc:sldMk cId="4238888117" sldId="379"/>
            <ac:picMk id="5" creationId="{9E4217B5-070E-4C9B-B6BA-F711AAF44368}"/>
          </ac:picMkLst>
        </pc:picChg>
      </pc:sldChg>
      <pc:sldChg chg="modSp add">
        <pc:chgData name="Matahari Nendya" userId="1a1e95a6-b11e-4262-838a-feaa42c98c3c" providerId="ADAL" clId="{07CFD8A1-DC09-FA4C-88F0-440B2F466C3A}" dt="2022-02-25T08:52:58.885" v="176" actId="403"/>
        <pc:sldMkLst>
          <pc:docMk/>
          <pc:sldMk cId="1664396562" sldId="380"/>
        </pc:sldMkLst>
        <pc:spChg chg="mod">
          <ac:chgData name="Matahari Nendya" userId="1a1e95a6-b11e-4262-838a-feaa42c98c3c" providerId="ADAL" clId="{07CFD8A1-DC09-FA4C-88F0-440B2F466C3A}" dt="2022-02-25T08:52:58.885" v="176" actId="403"/>
          <ac:spMkLst>
            <pc:docMk/>
            <pc:sldMk cId="1664396562" sldId="380"/>
            <ac:spMk id="84995" creationId="{00000000-0000-0000-0000-000000000000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2427577450" sldId="380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2160608154" sldId="381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664396562" sldId="382"/>
        </pc:sldMkLst>
      </pc:sldChg>
      <pc:sldChg chg="ord">
        <pc:chgData name="Matahari Nendya" userId="1a1e95a6-b11e-4262-838a-feaa42c98c3c" providerId="ADAL" clId="{07CFD8A1-DC09-FA4C-88F0-440B2F466C3A}" dt="2022-02-25T09:06:06.579" v="406" actId="20578"/>
        <pc:sldMkLst>
          <pc:docMk/>
          <pc:sldMk cId="2626523932" sldId="383"/>
        </pc:sldMkLst>
      </pc:sldChg>
      <pc:sldChg chg="modSp mod">
        <pc:chgData name="Matahari Nendya" userId="1a1e95a6-b11e-4262-838a-feaa42c98c3c" providerId="ADAL" clId="{07CFD8A1-DC09-FA4C-88F0-440B2F466C3A}" dt="2022-02-25T08:56:31.839" v="267" actId="20577"/>
        <pc:sldMkLst>
          <pc:docMk/>
          <pc:sldMk cId="3316030870" sldId="384"/>
        </pc:sldMkLst>
        <pc:spChg chg="mod">
          <ac:chgData name="Matahari Nendya" userId="1a1e95a6-b11e-4262-838a-feaa42c98c3c" providerId="ADAL" clId="{07CFD8A1-DC09-FA4C-88F0-440B2F466C3A}" dt="2022-02-25T08:56:31.839" v="267" actId="20577"/>
          <ac:spMkLst>
            <pc:docMk/>
            <pc:sldMk cId="3316030870" sldId="384"/>
            <ac:spMk id="3" creationId="{B9D2BBCB-20F7-462D-A03B-E7E51030D207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955163419" sldId="385"/>
        </pc:sldMkLst>
      </pc:sldChg>
      <pc:sldChg chg="addSp modSp new mod">
        <pc:chgData name="Matahari Nendya" userId="1a1e95a6-b11e-4262-838a-feaa42c98c3c" providerId="ADAL" clId="{07CFD8A1-DC09-FA4C-88F0-440B2F466C3A}" dt="2022-02-25T09:03:13.503" v="363" actId="14100"/>
        <pc:sldMkLst>
          <pc:docMk/>
          <pc:sldMk cId="2211750611" sldId="385"/>
        </pc:sldMkLst>
        <pc:spChg chg="mod">
          <ac:chgData name="Matahari Nendya" userId="1a1e95a6-b11e-4262-838a-feaa42c98c3c" providerId="ADAL" clId="{07CFD8A1-DC09-FA4C-88F0-440B2F466C3A}" dt="2022-02-25T08:44:22.851" v="45" actId="20577"/>
          <ac:spMkLst>
            <pc:docMk/>
            <pc:sldMk cId="2211750611" sldId="385"/>
            <ac:spMk id="2" creationId="{00737FBA-2639-7449-8CB8-718CC22887F0}"/>
          </ac:spMkLst>
        </pc:spChg>
        <pc:spChg chg="mod">
          <ac:chgData name="Matahari Nendya" userId="1a1e95a6-b11e-4262-838a-feaa42c98c3c" providerId="ADAL" clId="{07CFD8A1-DC09-FA4C-88F0-440B2F466C3A}" dt="2022-02-25T09:03:13.503" v="363" actId="14100"/>
          <ac:spMkLst>
            <pc:docMk/>
            <pc:sldMk cId="2211750611" sldId="385"/>
            <ac:spMk id="3" creationId="{454F6E48-C4D2-8349-86FD-0ACF0F1F2B69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8" creationId="{8DF6F2D8-71BA-6243-BED7-10FFA96CEF28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9" creationId="{712DB767-9986-5F42-8CA0-40647A56223D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0" creationId="{8160AE19-3C95-A644-814A-AE87802F672B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1" creationId="{27FFE18C-A65A-0A42-8E1F-9FDE5980C21A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3" creationId="{79E40308-2BB9-154C-B7D3-C7205B49F387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4" creationId="{13D24FAB-F46B-454C-AD81-0AE31F0EC4A4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5" creationId="{1E22C179-761C-834F-8FC8-B3942ECAFA7C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6" creationId="{A7A0F361-6ADD-E74F-AF3B-1803383796E5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7" creationId="{416ACE3B-C891-E845-89DC-7F52810837EE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9" creationId="{896C46BB-B233-0F4A-AC0A-AF73C03A12F6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0" creationId="{9490E777-08D3-8F4C-AEF8-B7300AB03A46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1" creationId="{CC4DF212-D4E2-4C45-98F8-58FA395D3062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2" creationId="{480A375A-67A5-D04A-B4DD-6DEBD741ACFC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3" creationId="{9C59A8E8-19B8-7A4D-A3E8-5BD66B612209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4" creationId="{AB575ACA-E6F4-0248-8279-D2764D2AABB6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5" creationId="{37A369C9-7547-CE4D-8516-85637AD2BDCA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6" creationId="{F51CDCB0-B5A8-BC41-B2DC-527B88EA2419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7" creationId="{BF14AD9A-FB4A-BE48-AD73-25436231BF25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8" creationId="{30540B90-39D8-D442-A448-70D303116E29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9" creationId="{3FF18C1D-AEAD-154B-B85C-0EC8D93C61DB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30" creationId="{45C4C158-454E-6541-9F17-BAD193F4CDA4}"/>
          </ac:spMkLst>
        </pc:spChg>
        <pc:grpChg chg="add mod">
          <ac:chgData name="Matahari Nendya" userId="1a1e95a6-b11e-4262-838a-feaa42c98c3c" providerId="ADAL" clId="{07CFD8A1-DC09-FA4C-88F0-440B2F466C3A}" dt="2022-02-25T08:45:04.130" v="59" actId="1076"/>
          <ac:grpSpMkLst>
            <pc:docMk/>
            <pc:sldMk cId="2211750611" sldId="385"/>
            <ac:grpSpMk id="4" creationId="{574E3E1D-E3C6-CE49-BDBA-9C4C7DDBA5CD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5" creationId="{97B6B9FF-EE16-964F-88BB-2BF5A3BDE60B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6" creationId="{BF378A6D-AF6A-F241-BF1F-9D6037E69F3E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7" creationId="{E8509B82-F63B-C74F-9BEE-7284ED1A6305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12" creationId="{EAB9E130-823D-F647-9895-57D6D12BAE56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18" creationId="{531EC828-7DEC-A14C-A20B-D465EEC4E188}"/>
          </ac:grpSpMkLst>
        </pc:grpChg>
      </pc:sldChg>
      <pc:sldChg chg="new del">
        <pc:chgData name="Matahari Nendya" userId="1a1e95a6-b11e-4262-838a-feaa42c98c3c" providerId="ADAL" clId="{07CFD8A1-DC09-FA4C-88F0-440B2F466C3A}" dt="2022-02-25T08:42:55.525" v="22" actId="2696"/>
        <pc:sldMkLst>
          <pc:docMk/>
          <pc:sldMk cId="3801431809" sldId="385"/>
        </pc:sldMkLst>
      </pc:sldChg>
      <pc:sldChg chg="addSp delSp modSp new mod modClrScheme chgLayout">
        <pc:chgData name="Matahari Nendya" userId="1a1e95a6-b11e-4262-838a-feaa42c98c3c" providerId="ADAL" clId="{07CFD8A1-DC09-FA4C-88F0-440B2F466C3A}" dt="2022-02-25T09:09:16.061" v="425" actId="27636"/>
        <pc:sldMkLst>
          <pc:docMk/>
          <pc:sldMk cId="2673958323" sldId="386"/>
        </pc:sldMkLst>
        <pc:spChg chg="del mod ord">
          <ac:chgData name="Matahari Nendya" userId="1a1e95a6-b11e-4262-838a-feaa42c98c3c" providerId="ADAL" clId="{07CFD8A1-DC09-FA4C-88F0-440B2F466C3A}" dt="2022-02-25T08:46:57.732" v="73" actId="700"/>
          <ac:spMkLst>
            <pc:docMk/>
            <pc:sldMk cId="2673958323" sldId="386"/>
            <ac:spMk id="2" creationId="{A42F2D33-87A4-6143-B7B6-F8F6559BB574}"/>
          </ac:spMkLst>
        </pc:spChg>
        <pc:spChg chg="del mod ord">
          <ac:chgData name="Matahari Nendya" userId="1a1e95a6-b11e-4262-838a-feaa42c98c3c" providerId="ADAL" clId="{07CFD8A1-DC09-FA4C-88F0-440B2F466C3A}" dt="2022-02-25T08:46:57.732" v="73" actId="700"/>
          <ac:spMkLst>
            <pc:docMk/>
            <pc:sldMk cId="2673958323" sldId="386"/>
            <ac:spMk id="3" creationId="{CE4CC449-871D-7A42-849D-C05D413D0D70}"/>
          </ac:spMkLst>
        </pc:spChg>
        <pc:spChg chg="del">
          <ac:chgData name="Matahari Nendya" userId="1a1e95a6-b11e-4262-838a-feaa42c98c3c" providerId="ADAL" clId="{07CFD8A1-DC09-FA4C-88F0-440B2F466C3A}" dt="2022-02-25T08:46:26.091" v="66"/>
          <ac:spMkLst>
            <pc:docMk/>
            <pc:sldMk cId="2673958323" sldId="386"/>
            <ac:spMk id="4" creationId="{AE84E1CD-378C-924E-9B4A-17CE1BCF31E0}"/>
          </ac:spMkLst>
        </pc:spChg>
        <pc:spChg chg="add del mod">
          <ac:chgData name="Matahari Nendya" userId="1a1e95a6-b11e-4262-838a-feaa42c98c3c" providerId="ADAL" clId="{07CFD8A1-DC09-FA4C-88F0-440B2F466C3A}" dt="2022-02-25T08:46:30.225" v="68" actId="478"/>
          <ac:spMkLst>
            <pc:docMk/>
            <pc:sldMk cId="2673958323" sldId="386"/>
            <ac:spMk id="7" creationId="{3602BDAD-364C-B440-A970-C2989064D686}"/>
          </ac:spMkLst>
        </pc:spChg>
        <pc:spChg chg="add del mod">
          <ac:chgData name="Matahari Nendya" userId="1a1e95a6-b11e-4262-838a-feaa42c98c3c" providerId="ADAL" clId="{07CFD8A1-DC09-FA4C-88F0-440B2F466C3A}" dt="2022-02-25T08:46:57.732" v="73" actId="700"/>
          <ac:spMkLst>
            <pc:docMk/>
            <pc:sldMk cId="2673958323" sldId="386"/>
            <ac:spMk id="11" creationId="{BA1D7E64-1CCB-4847-904F-F24093752C12}"/>
          </ac:spMkLst>
        </pc:spChg>
        <pc:spChg chg="add mod ord">
          <ac:chgData name="Matahari Nendya" userId="1a1e95a6-b11e-4262-838a-feaa42c98c3c" providerId="ADAL" clId="{07CFD8A1-DC09-FA4C-88F0-440B2F466C3A}" dt="2022-02-25T08:47:30.864" v="98" actId="20577"/>
          <ac:spMkLst>
            <pc:docMk/>
            <pc:sldMk cId="2673958323" sldId="386"/>
            <ac:spMk id="12" creationId="{F840A5A0-1A03-2443-BDA0-1E4308901317}"/>
          </ac:spMkLst>
        </pc:spChg>
        <pc:spChg chg="add mod ord">
          <ac:chgData name="Matahari Nendya" userId="1a1e95a6-b11e-4262-838a-feaa42c98c3c" providerId="ADAL" clId="{07CFD8A1-DC09-FA4C-88F0-440B2F466C3A}" dt="2022-02-25T09:09:16.061" v="425" actId="27636"/>
          <ac:spMkLst>
            <pc:docMk/>
            <pc:sldMk cId="2673958323" sldId="386"/>
            <ac:spMk id="13" creationId="{88E7ADB3-DFB9-5845-B7B0-37DCF19D5A17}"/>
          </ac:spMkLst>
        </pc:spChg>
        <pc:picChg chg="add del mod">
          <ac:chgData name="Matahari Nendya" userId="1a1e95a6-b11e-4262-838a-feaa42c98c3c" providerId="ADAL" clId="{07CFD8A1-DC09-FA4C-88F0-440B2F466C3A}" dt="2022-02-25T08:46:27.806" v="67" actId="21"/>
          <ac:picMkLst>
            <pc:docMk/>
            <pc:sldMk cId="2673958323" sldId="386"/>
            <ac:picMk id="5" creationId="{10069A19-1A21-854A-A048-4A2764A42938}"/>
          </ac:picMkLst>
        </pc:picChg>
        <pc:picChg chg="add del mod">
          <ac:chgData name="Matahari Nendya" userId="1a1e95a6-b11e-4262-838a-feaa42c98c3c" providerId="ADAL" clId="{07CFD8A1-DC09-FA4C-88F0-440B2F466C3A}" dt="2022-02-25T08:46:32.848" v="70"/>
          <ac:picMkLst>
            <pc:docMk/>
            <pc:sldMk cId="2673958323" sldId="386"/>
            <ac:picMk id="8" creationId="{32B0CA64-DA19-B641-91DA-314E0BCCBFAC}"/>
          </ac:picMkLst>
        </pc:picChg>
        <pc:picChg chg="add del mod">
          <ac:chgData name="Matahari Nendya" userId="1a1e95a6-b11e-4262-838a-feaa42c98c3c" providerId="ADAL" clId="{07CFD8A1-DC09-FA4C-88F0-440B2F466C3A}" dt="2022-02-25T08:46:50.776" v="72" actId="478"/>
          <ac:picMkLst>
            <pc:docMk/>
            <pc:sldMk cId="2673958323" sldId="386"/>
            <ac:picMk id="9" creationId="{5A5483F1-CD41-5C42-9F1B-5119915D55E3}"/>
          </ac:picMkLst>
        </pc:picChg>
        <pc:picChg chg="add mod modCrop">
          <ac:chgData name="Matahari Nendya" userId="1a1e95a6-b11e-4262-838a-feaa42c98c3c" providerId="ADAL" clId="{07CFD8A1-DC09-FA4C-88F0-440B2F466C3A}" dt="2022-02-25T09:09:06.688" v="423" actId="14100"/>
          <ac:picMkLst>
            <pc:docMk/>
            <pc:sldMk cId="2673958323" sldId="386"/>
            <ac:picMk id="14" creationId="{7DAC0184-1659-3E4D-9029-D4EC851B928E}"/>
          </ac:picMkLst>
        </pc:picChg>
      </pc:sldChg>
      <pc:sldChg chg="add">
        <pc:chgData name="Matahari Nendya" userId="1a1e95a6-b11e-4262-838a-feaa42c98c3c" providerId="ADAL" clId="{07CFD8A1-DC09-FA4C-88F0-440B2F466C3A}" dt="2022-02-25T08:54:41.982" v="207"/>
        <pc:sldMkLst>
          <pc:docMk/>
          <pc:sldMk cId="1030975466" sldId="387"/>
        </pc:sldMkLst>
      </pc:sldChg>
      <pc:sldChg chg="add del">
        <pc:chgData name="Matahari Nendya" userId="1a1e95a6-b11e-4262-838a-feaa42c98c3c" providerId="ADAL" clId="{07CFD8A1-DC09-FA4C-88F0-440B2F466C3A}" dt="2022-02-25T08:54:29.156" v="202" actId="2696"/>
        <pc:sldMkLst>
          <pc:docMk/>
          <pc:sldMk cId="1303160590" sldId="387"/>
        </pc:sldMkLst>
      </pc:sldChg>
      <pc:sldChg chg="add del">
        <pc:chgData name="Matahari Nendya" userId="1a1e95a6-b11e-4262-838a-feaa42c98c3c" providerId="ADAL" clId="{07CFD8A1-DC09-FA4C-88F0-440B2F466C3A}" dt="2022-02-25T08:54:39.162" v="205"/>
        <pc:sldMkLst>
          <pc:docMk/>
          <pc:sldMk cId="2225469230" sldId="387"/>
        </pc:sldMkLst>
      </pc:sldChg>
      <pc:sldChg chg="add">
        <pc:chgData name="Matahari Nendya" userId="1a1e95a6-b11e-4262-838a-feaa42c98c3c" providerId="ADAL" clId="{07CFD8A1-DC09-FA4C-88F0-440B2F466C3A}" dt="2022-02-25T09:06:01.051" v="405" actId="2890"/>
        <pc:sldMkLst>
          <pc:docMk/>
          <pc:sldMk cId="136744209" sldId="388"/>
        </pc:sldMkLst>
      </pc:sldChg>
      <pc:sldChg chg="modSp new mod">
        <pc:chgData name="Matahari Nendya" userId="1a1e95a6-b11e-4262-838a-feaa42c98c3c" providerId="ADAL" clId="{07CFD8A1-DC09-FA4C-88F0-440B2F466C3A}" dt="2022-02-26T06:55:39.767" v="768" actId="20577"/>
        <pc:sldMkLst>
          <pc:docMk/>
          <pc:sldMk cId="2505985030" sldId="389"/>
        </pc:sldMkLst>
        <pc:spChg chg="mod">
          <ac:chgData name="Matahari Nendya" userId="1a1e95a6-b11e-4262-838a-feaa42c98c3c" providerId="ADAL" clId="{07CFD8A1-DC09-FA4C-88F0-440B2F466C3A}" dt="2022-02-26T06:55:39.767" v="768" actId="20577"/>
          <ac:spMkLst>
            <pc:docMk/>
            <pc:sldMk cId="2505985030" sldId="389"/>
            <ac:spMk id="2" creationId="{FD1E7A20-8D0C-8349-AB04-BDDE651C9CA5}"/>
          </ac:spMkLst>
        </pc:spChg>
        <pc:spChg chg="mod">
          <ac:chgData name="Matahari Nendya" userId="1a1e95a6-b11e-4262-838a-feaa42c98c3c" providerId="ADAL" clId="{07CFD8A1-DC09-FA4C-88F0-440B2F466C3A}" dt="2022-02-26T06:55:04.704" v="752" actId="20577"/>
          <ac:spMkLst>
            <pc:docMk/>
            <pc:sldMk cId="2505985030" sldId="389"/>
            <ac:spMk id="3" creationId="{D430CF56-43F6-F642-B2EF-3B96C7C51FC5}"/>
          </ac:spMkLst>
        </pc:spChg>
      </pc:sldChg>
      <pc:sldMasterChg chg="delSldLayout">
        <pc:chgData name="Matahari Nendya" userId="1a1e95a6-b11e-4262-838a-feaa42c98c3c" providerId="ADAL" clId="{07CFD8A1-DC09-FA4C-88F0-440B2F466C3A}" dt="2022-02-25T09:06:08.639" v="407" actId="2696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07CFD8A1-DC09-FA4C-88F0-440B2F466C3A}" dt="2022-02-25T09:06:08.639" v="407" actId="2696"/>
          <pc:sldLayoutMkLst>
            <pc:docMk/>
            <pc:sldMasterMk cId="3839803590" sldId="2147483648"/>
            <pc:sldLayoutMk cId="1569105382" sldId="2147483673"/>
          </pc:sldLayoutMkLst>
        </pc:sldLayoutChg>
      </pc:sldMasterChg>
    </pc:docChg>
  </pc:docChgLst>
  <pc:docChgLst>
    <pc:chgData name="Matahari Nendya" userId="1a1e95a6-b11e-4262-838a-feaa42c98c3c" providerId="ADAL" clId="{D548FAA3-65FD-4218-8589-B90C013E9346}"/>
    <pc:docChg chg="undo custSel addSld delSld modSld sldOrd">
      <pc:chgData name="Matahari Nendya" userId="1a1e95a6-b11e-4262-838a-feaa42c98c3c" providerId="ADAL" clId="{D548FAA3-65FD-4218-8589-B90C013E9346}" dt="2022-03-13T14:18:28.840" v="784" actId="403"/>
      <pc:docMkLst>
        <pc:docMk/>
      </pc:docMkLst>
      <pc:sldChg chg="modSp mod">
        <pc:chgData name="Matahari Nendya" userId="1a1e95a6-b11e-4262-838a-feaa42c98c3c" providerId="ADAL" clId="{D548FAA3-65FD-4218-8589-B90C013E9346}" dt="2022-03-13T13:19:55.388" v="12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D548FAA3-65FD-4218-8589-B90C013E9346}" dt="2022-03-13T13:19:55.388" v="12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136798237" sldId="257"/>
        </pc:sldMkLst>
      </pc:sldChg>
      <pc:sldChg chg="modSp add mod modTransition modClrScheme chgLayout">
        <pc:chgData name="Matahari Nendya" userId="1a1e95a6-b11e-4262-838a-feaa42c98c3c" providerId="ADAL" clId="{D548FAA3-65FD-4218-8589-B90C013E9346}" dt="2022-03-13T14:18:28.840" v="784" actId="403"/>
        <pc:sldMkLst>
          <pc:docMk/>
          <pc:sldMk cId="13341340" sldId="258"/>
        </pc:sldMkLst>
        <pc:spChg chg="mod">
          <ac:chgData name="Matahari Nendya" userId="1a1e95a6-b11e-4262-838a-feaa42c98c3c" providerId="ADAL" clId="{D548FAA3-65FD-4218-8589-B90C013E9346}" dt="2022-03-13T14:18:24.654" v="780" actId="26606"/>
          <ac:spMkLst>
            <pc:docMk/>
            <pc:sldMk cId="13341340" sldId="258"/>
            <ac:spMk id="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8:28.840" v="784" actId="403"/>
          <ac:spMkLst>
            <pc:docMk/>
            <pc:sldMk cId="13341340" sldId="258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248702084" sldId="258"/>
        </pc:sldMkLst>
      </pc:sldChg>
      <pc:sldChg chg="modSp add mod modTransition modClrScheme modAnim chgLayout">
        <pc:chgData name="Matahari Nendya" userId="1a1e95a6-b11e-4262-838a-feaa42c98c3c" providerId="ADAL" clId="{D548FAA3-65FD-4218-8589-B90C013E9346}" dt="2022-03-13T14:18:21.994" v="779" actId="403"/>
        <pc:sldMkLst>
          <pc:docMk/>
          <pc:sldMk cId="1419920882" sldId="260"/>
        </pc:sldMkLst>
        <pc:spChg chg="mod ord">
          <ac:chgData name="Matahari Nendya" userId="1a1e95a6-b11e-4262-838a-feaa42c98c3c" providerId="ADAL" clId="{D548FAA3-65FD-4218-8589-B90C013E9346}" dt="2022-03-13T14:18:17.732" v="775" actId="26606"/>
          <ac:spMkLst>
            <pc:docMk/>
            <pc:sldMk cId="1419920882" sldId="26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18:21.994" v="779" actId="403"/>
          <ac:spMkLst>
            <pc:docMk/>
            <pc:sldMk cId="1419920882" sldId="260"/>
            <ac:spMk id="3" creationId="{00000000-0000-0000-0000-000000000000}"/>
          </ac:spMkLst>
        </pc:spChg>
      </pc:sldChg>
      <pc:sldChg chg="addSp modSp add mod modAnim">
        <pc:chgData name="Matahari Nendya" userId="1a1e95a6-b11e-4262-838a-feaa42c98c3c" providerId="ADAL" clId="{D548FAA3-65FD-4218-8589-B90C013E9346}" dt="2022-03-13T13:23:05.282" v="103" actId="1076"/>
        <pc:sldMkLst>
          <pc:docMk/>
          <pc:sldMk cId="1541087496" sldId="261"/>
        </pc:sldMkLst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2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02.639" v="102" actId="1076"/>
          <ac:spMkLst>
            <pc:docMk/>
            <pc:sldMk cId="1541087496" sldId="261"/>
            <ac:spMk id="2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05.282" v="103" actId="1076"/>
          <ac:spMkLst>
            <pc:docMk/>
            <pc:sldMk cId="1541087496" sldId="261"/>
            <ac:spMk id="2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3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3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32" creationId="{00000000-0000-0000-0000-000000000000}"/>
          </ac:spMkLst>
        </pc:spChg>
        <pc:grpChg chg="add mod">
          <ac:chgData name="Matahari Nendya" userId="1a1e95a6-b11e-4262-838a-feaa42c98c3c" providerId="ADAL" clId="{D548FAA3-65FD-4218-8589-B90C013E9346}" dt="2022-03-13T13:22:51.520" v="99" actId="1076"/>
          <ac:grpSpMkLst>
            <pc:docMk/>
            <pc:sldMk cId="1541087496" sldId="261"/>
            <ac:grpSpMk id="3" creationId="{39B26AAA-8AAC-4885-896B-5F9C772173CF}"/>
          </ac:grpSpMkLst>
        </pc:grpChg>
        <pc:cxnChg chg="mod">
          <ac:chgData name="Matahari Nendya" userId="1a1e95a6-b11e-4262-838a-feaa42c98c3c" providerId="ADAL" clId="{D548FAA3-65FD-4218-8589-B90C013E9346}" dt="2022-03-13T13:22:45.176" v="97" actId="164"/>
          <ac:cxnSpMkLst>
            <pc:docMk/>
            <pc:sldMk cId="1541087496" sldId="261"/>
            <ac:cxnSpMk id="11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2:45.176" v="97" actId="164"/>
          <ac:cxnSpMkLst>
            <pc:docMk/>
            <pc:sldMk cId="1541087496" sldId="261"/>
            <ac:cxnSpMk id="13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2:45.176" v="97" actId="164"/>
          <ac:cxnSpMkLst>
            <pc:docMk/>
            <pc:sldMk cId="1541087496" sldId="261"/>
            <ac:cxnSpMk id="16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2:45.176" v="97" actId="164"/>
          <ac:cxnSpMkLst>
            <pc:docMk/>
            <pc:sldMk cId="1541087496" sldId="261"/>
            <ac:cxnSpMk id="21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2:45.176" v="97" actId="164"/>
          <ac:cxnSpMkLst>
            <pc:docMk/>
            <pc:sldMk cId="1541087496" sldId="261"/>
            <ac:cxnSpMk id="24" creationId="{00000000-0000-0000-0000-000000000000}"/>
          </ac:cxnSpMkLst>
        </pc:cxnChg>
      </pc:sldChg>
      <pc:sldChg chg="modSp add del mod">
        <pc:chgData name="Matahari Nendya" userId="1a1e95a6-b11e-4262-838a-feaa42c98c3c" providerId="ADAL" clId="{D548FAA3-65FD-4218-8589-B90C013E9346}" dt="2022-03-13T13:23:17.533" v="106" actId="404"/>
        <pc:sldMkLst>
          <pc:docMk/>
          <pc:sldMk cId="2267632220" sldId="262"/>
        </pc:sldMkLst>
        <pc:spChg chg="mod">
          <ac:chgData name="Matahari Nendya" userId="1a1e95a6-b11e-4262-838a-feaa42c98c3c" providerId="ADAL" clId="{D548FAA3-65FD-4218-8589-B90C013E9346}" dt="2022-03-13T13:23:17.533" v="106" actId="404"/>
          <ac:spMkLst>
            <pc:docMk/>
            <pc:sldMk cId="2267632220" sldId="262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17.533" v="106" actId="404"/>
          <ac:spMkLst>
            <pc:docMk/>
            <pc:sldMk cId="2267632220" sldId="262"/>
            <ac:spMk id="6" creationId="{D9152C2C-4D70-43DC-8DBD-E3EA77622969}"/>
          </ac:spMkLst>
        </pc:spChg>
        <pc:spChg chg="mod">
          <ac:chgData name="Matahari Nendya" userId="1a1e95a6-b11e-4262-838a-feaa42c98c3c" providerId="ADAL" clId="{D548FAA3-65FD-4218-8589-B90C013E9346}" dt="2022-03-13T13:23:17.533" v="106" actId="404"/>
          <ac:spMkLst>
            <pc:docMk/>
            <pc:sldMk cId="2267632220" sldId="262"/>
            <ac:spMk id="12" creationId="{00000000-0000-0000-0000-000000000000}"/>
          </ac:spMkLst>
        </pc:spChg>
      </pc:sldChg>
      <pc:sldChg chg="modSp add del mod">
        <pc:chgData name="Matahari Nendya" userId="1a1e95a6-b11e-4262-838a-feaa42c98c3c" providerId="ADAL" clId="{D548FAA3-65FD-4218-8589-B90C013E9346}" dt="2022-03-13T13:24:27.104" v="124" actId="14100"/>
        <pc:sldMkLst>
          <pc:docMk/>
          <pc:sldMk cId="1552636570" sldId="263"/>
        </pc:sldMkLst>
        <pc:spChg chg="mod">
          <ac:chgData name="Matahari Nendya" userId="1a1e95a6-b11e-4262-838a-feaa42c98c3c" providerId="ADAL" clId="{D548FAA3-65FD-4218-8589-B90C013E9346}" dt="2022-03-13T13:23:46.812" v="112" actId="2711"/>
          <ac:spMkLst>
            <pc:docMk/>
            <pc:sldMk cId="1552636570" sldId="263"/>
            <ac:spMk id="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37.137" v="111" actId="14100"/>
          <ac:spMkLst>
            <pc:docMk/>
            <pc:sldMk cId="1552636570" sldId="263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46.812" v="112" actId="2711"/>
          <ac:spMkLst>
            <pc:docMk/>
            <pc:sldMk cId="1552636570" sldId="263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23.181" v="123" actId="404"/>
          <ac:spMkLst>
            <pc:docMk/>
            <pc:sldMk cId="1552636570" sldId="263"/>
            <ac:spMk id="1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07.991" v="120" actId="1076"/>
          <ac:spMkLst>
            <pc:docMk/>
            <pc:sldMk cId="1552636570" sldId="263"/>
            <ac:spMk id="1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46.812" v="112" actId="2711"/>
          <ac:spMkLst>
            <pc:docMk/>
            <pc:sldMk cId="1552636570" sldId="263"/>
            <ac:spMk id="14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46.812" v="112" actId="2711"/>
          <ac:spMkLst>
            <pc:docMk/>
            <pc:sldMk cId="1552636570" sldId="263"/>
            <ac:spMk id="1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46.812" v="112" actId="2711"/>
          <ac:spMkLst>
            <pc:docMk/>
            <pc:sldMk cId="1552636570" sldId="263"/>
            <ac:spMk id="1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53.490" v="114" actId="404"/>
          <ac:spMkLst>
            <pc:docMk/>
            <pc:sldMk cId="1552636570" sldId="263"/>
            <ac:spMk id="20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24:27.104" v="124" actId="14100"/>
          <ac:grpSpMkLst>
            <pc:docMk/>
            <pc:sldMk cId="1552636570" sldId="263"/>
            <ac:grpSpMk id="3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23:46.812" v="112" actId="2711"/>
          <ac:cxnSpMkLst>
            <pc:docMk/>
            <pc:sldMk cId="1552636570" sldId="263"/>
            <ac:cxnSpMk id="7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3:37.137" v="111" actId="14100"/>
          <ac:cxnSpMkLst>
            <pc:docMk/>
            <pc:sldMk cId="1552636570" sldId="263"/>
            <ac:cxnSpMk id="9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3:46.812" v="112" actId="2711"/>
          <ac:cxnSpMkLst>
            <pc:docMk/>
            <pc:sldMk cId="1552636570" sldId="263"/>
            <ac:cxnSpMk id="15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3:53.490" v="114" actId="404"/>
          <ac:cxnSpMkLst>
            <pc:docMk/>
            <pc:sldMk cId="1552636570" sldId="263"/>
            <ac:cxnSpMk id="19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961500638" sldId="264"/>
        </pc:sldMkLst>
      </pc:sldChg>
      <pc:sldChg chg="modSp add mod">
        <pc:chgData name="Matahari Nendya" userId="1a1e95a6-b11e-4262-838a-feaa42c98c3c" providerId="ADAL" clId="{D548FAA3-65FD-4218-8589-B90C013E9346}" dt="2022-03-13T13:25:17.100" v="138" actId="113"/>
        <pc:sldMkLst>
          <pc:docMk/>
          <pc:sldMk cId="3138744013" sldId="264"/>
        </pc:sldMkLst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5:08.066" v="135" actId="122"/>
          <ac:spMkLst>
            <pc:docMk/>
            <pc:sldMk cId="3138744013" sldId="264"/>
            <ac:spMk id="1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1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1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2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2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8.431" v="131" actId="14100"/>
          <ac:spMkLst>
            <pc:docMk/>
            <pc:sldMk cId="3138744013" sldId="264"/>
            <ac:spMk id="3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3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34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3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3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4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5:17.100" v="138" actId="113"/>
          <ac:spMkLst>
            <pc:docMk/>
            <pc:sldMk cId="3138744013" sldId="264"/>
            <ac:spMk id="44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650374569" sldId="265"/>
        </pc:sldMkLst>
      </pc:sldChg>
      <pc:sldChg chg="modSp add mod">
        <pc:chgData name="Matahari Nendya" userId="1a1e95a6-b11e-4262-838a-feaa42c98c3c" providerId="ADAL" clId="{D548FAA3-65FD-4218-8589-B90C013E9346}" dt="2022-03-13T13:40:11.701" v="359" actId="1076"/>
        <pc:sldMkLst>
          <pc:docMk/>
          <pc:sldMk cId="2898205608" sldId="265"/>
        </pc:sldMkLst>
        <pc:spChg chg="mod">
          <ac:chgData name="Matahari Nendya" userId="1a1e95a6-b11e-4262-838a-feaa42c98c3c" providerId="ADAL" clId="{D548FAA3-65FD-4218-8589-B90C013E9346}" dt="2022-03-13T13:40:11.701" v="359" actId="1076"/>
          <ac:spMkLst>
            <pc:docMk/>
            <pc:sldMk cId="2898205608" sldId="265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0:08.459" v="358" actId="404"/>
          <ac:spMkLst>
            <pc:docMk/>
            <pc:sldMk cId="2898205608" sldId="265"/>
            <ac:spMk id="1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0:08.459" v="358" actId="404"/>
          <ac:spMkLst>
            <pc:docMk/>
            <pc:sldMk cId="2898205608" sldId="265"/>
            <ac:spMk id="1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0:11.701" v="359" actId="1076"/>
          <ac:spMkLst>
            <pc:docMk/>
            <pc:sldMk cId="2898205608" sldId="265"/>
            <ac:spMk id="1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0:08.459" v="358" actId="404"/>
          <ac:spMkLst>
            <pc:docMk/>
            <pc:sldMk cId="2898205608" sldId="265"/>
            <ac:spMk id="1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0:08.459" v="358" actId="404"/>
          <ac:spMkLst>
            <pc:docMk/>
            <pc:sldMk cId="2898205608" sldId="265"/>
            <ac:spMk id="25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40:11.701" v="359" actId="1076"/>
          <ac:grpSpMkLst>
            <pc:docMk/>
            <pc:sldMk cId="2898205608" sldId="265"/>
            <ac:grpSpMk id="29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40:11.701" v="359" actId="1076"/>
          <ac:grpSpMkLst>
            <pc:docMk/>
            <pc:sldMk cId="2898205608" sldId="265"/>
            <ac:grpSpMk id="30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40:11.701" v="359" actId="1076"/>
          <ac:grpSpMkLst>
            <pc:docMk/>
            <pc:sldMk cId="2898205608" sldId="265"/>
            <ac:grpSpMk id="31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40:11.701" v="359" actId="1076"/>
          <ac:grpSpMkLst>
            <pc:docMk/>
            <pc:sldMk cId="2898205608" sldId="265"/>
            <ac:grpSpMk id="32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40:11.701" v="359" actId="1076"/>
          <ac:cxnSpMkLst>
            <pc:docMk/>
            <pc:sldMk cId="2898205608" sldId="265"/>
            <ac:cxnSpMk id="7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40:11.701" v="359" actId="1076"/>
          <ac:cxnSpMkLst>
            <pc:docMk/>
            <pc:sldMk cId="2898205608" sldId="265"/>
            <ac:cxnSpMk id="8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40:11.701" v="359" actId="1076"/>
          <ac:cxnSpMkLst>
            <pc:docMk/>
            <pc:sldMk cId="2898205608" sldId="265"/>
            <ac:cxnSpMk id="16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40:11.701" v="359" actId="1076"/>
          <ac:cxnSpMkLst>
            <pc:docMk/>
            <pc:sldMk cId="2898205608" sldId="265"/>
            <ac:cxnSpMk id="19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619113007" sldId="266"/>
        </pc:sldMkLst>
      </pc:sldChg>
      <pc:sldChg chg="modSp add mod">
        <pc:chgData name="Matahari Nendya" userId="1a1e95a6-b11e-4262-838a-feaa42c98c3c" providerId="ADAL" clId="{D548FAA3-65FD-4218-8589-B90C013E9346}" dt="2022-03-13T13:50:33.672" v="464" actId="1076"/>
        <pc:sldMkLst>
          <pc:docMk/>
          <pc:sldMk cId="2655716197" sldId="266"/>
        </pc:sldMkLst>
        <pc:spChg chg="mod">
          <ac:chgData name="Matahari Nendya" userId="1a1e95a6-b11e-4262-838a-feaa42c98c3c" providerId="ADAL" clId="{D548FAA3-65FD-4218-8589-B90C013E9346}" dt="2022-03-13T13:47:10.825" v="426" actId="404"/>
          <ac:spMkLst>
            <pc:docMk/>
            <pc:sldMk cId="2655716197" sldId="266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7:50.496" v="434" actId="208"/>
          <ac:spMkLst>
            <pc:docMk/>
            <pc:sldMk cId="2655716197" sldId="266"/>
            <ac:spMk id="1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9:48.381" v="450" actId="207"/>
          <ac:spMkLst>
            <pc:docMk/>
            <pc:sldMk cId="2655716197" sldId="266"/>
            <ac:spMk id="2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7:59.006" v="435" actId="208"/>
          <ac:spMkLst>
            <pc:docMk/>
            <pc:sldMk cId="2655716197" sldId="266"/>
            <ac:spMk id="2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0:03.472" v="456" actId="255"/>
          <ac:spMkLst>
            <pc:docMk/>
            <pc:sldMk cId="2655716197" sldId="266"/>
            <ac:spMk id="24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0:31.524" v="463" actId="208"/>
          <ac:spMkLst>
            <pc:docMk/>
            <pc:sldMk cId="2655716197" sldId="266"/>
            <ac:spMk id="3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0:31.524" v="463" actId="208"/>
          <ac:spMkLst>
            <pc:docMk/>
            <pc:sldMk cId="2655716197" sldId="266"/>
            <ac:spMk id="31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48:42.270" v="439" actId="1076"/>
          <ac:grpSpMkLst>
            <pc:docMk/>
            <pc:sldMk cId="2655716197" sldId="266"/>
            <ac:grpSpMk id="18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49:15.798" v="445" actId="1076"/>
          <ac:grpSpMkLst>
            <pc:docMk/>
            <pc:sldMk cId="2655716197" sldId="266"/>
            <ac:grpSpMk id="22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50:33.672" v="464" actId="1076"/>
          <ac:grpSpMkLst>
            <pc:docMk/>
            <pc:sldMk cId="2655716197" sldId="266"/>
            <ac:grpSpMk id="29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48:53.595" v="441" actId="14100"/>
          <ac:cxnSpMkLst>
            <pc:docMk/>
            <pc:sldMk cId="2655716197" sldId="266"/>
            <ac:cxnSpMk id="21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50:03.472" v="456" actId="255"/>
          <ac:cxnSpMkLst>
            <pc:docMk/>
            <pc:sldMk cId="2655716197" sldId="266"/>
            <ac:cxnSpMk id="25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50:31.524" v="463" actId="208"/>
          <ac:cxnSpMkLst>
            <pc:docMk/>
            <pc:sldMk cId="2655716197" sldId="266"/>
            <ac:cxnSpMk id="32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409152967" sldId="267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52:18.466" v="516" actId="2711"/>
        <pc:sldMkLst>
          <pc:docMk/>
          <pc:sldMk cId="2602999655" sldId="267"/>
        </pc:sldMkLst>
        <pc:spChg chg="mod ord">
          <ac:chgData name="Matahari Nendya" userId="1a1e95a6-b11e-4262-838a-feaa42c98c3c" providerId="ADAL" clId="{D548FAA3-65FD-4218-8589-B90C013E9346}" dt="2022-03-13T13:52:01.970" v="501" actId="700"/>
          <ac:spMkLst>
            <pc:docMk/>
            <pc:sldMk cId="2602999655" sldId="267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3:52:01.970" v="501" actId="700"/>
          <ac:spMkLst>
            <pc:docMk/>
            <pc:sldMk cId="2602999655" sldId="267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3:52:18.466" v="516" actId="2711"/>
          <ac:spMkLst>
            <pc:docMk/>
            <pc:sldMk cId="2602999655" sldId="267"/>
            <ac:spMk id="4" creationId="{C1303F6A-2946-4D37-BF9B-864FA3417D98}"/>
          </ac:spMkLst>
        </pc:spChg>
      </pc:sldChg>
      <pc:sldChg chg="addSp delSp modSp add mod modClrScheme chgLayout">
        <pc:chgData name="Matahari Nendya" userId="1a1e95a6-b11e-4262-838a-feaa42c98c3c" providerId="ADAL" clId="{D548FAA3-65FD-4218-8589-B90C013E9346}" dt="2022-03-13T13:51:30.667" v="487"/>
        <pc:sldMkLst>
          <pc:docMk/>
          <pc:sldMk cId="406757216" sldId="268"/>
        </pc:sldMkLst>
        <pc:spChg chg="add mod ord">
          <ac:chgData name="Matahari Nendya" userId="1a1e95a6-b11e-4262-838a-feaa42c98c3c" providerId="ADAL" clId="{D548FAA3-65FD-4218-8589-B90C013E9346}" dt="2022-03-13T13:51:27.796" v="485" actId="27636"/>
          <ac:spMkLst>
            <pc:docMk/>
            <pc:sldMk cId="406757216" sldId="268"/>
            <ac:spMk id="2" creationId="{5A3B5AAF-4FAD-4401-8566-56E333167B93}"/>
          </ac:spMkLst>
        </pc:spChg>
        <pc:spChg chg="mod ord">
          <ac:chgData name="Matahari Nendya" userId="1a1e95a6-b11e-4262-838a-feaa42c98c3c" providerId="ADAL" clId="{D548FAA3-65FD-4218-8589-B90C013E9346}" dt="2022-03-13T13:51:20.107" v="476" actId="700"/>
          <ac:spMkLst>
            <pc:docMk/>
            <pc:sldMk cId="406757216" sldId="268"/>
            <ac:spMk id="3" creationId="{0D579ED8-1655-4B7B-A155-9052F9FEACDC}"/>
          </ac:spMkLst>
        </pc:spChg>
        <pc:spChg chg="del mod">
          <ac:chgData name="Matahari Nendya" userId="1a1e95a6-b11e-4262-838a-feaa42c98c3c" providerId="ADAL" clId="{D548FAA3-65FD-4218-8589-B90C013E9346}" dt="2022-03-13T13:51:30.667" v="487"/>
          <ac:spMkLst>
            <pc:docMk/>
            <pc:sldMk cId="406757216" sldId="268"/>
            <ac:spMk id="5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054190978" sldId="268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974604784" sldId="269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52:39.100" v="521" actId="2711"/>
        <pc:sldMkLst>
          <pc:docMk/>
          <pc:sldMk cId="1591054474" sldId="269"/>
        </pc:sldMkLst>
        <pc:spChg chg="mod ord">
          <ac:chgData name="Matahari Nendya" userId="1a1e95a6-b11e-4262-838a-feaa42c98c3c" providerId="ADAL" clId="{D548FAA3-65FD-4218-8589-B90C013E9346}" dt="2022-03-13T13:52:25.532" v="518" actId="700"/>
          <ac:spMkLst>
            <pc:docMk/>
            <pc:sldMk cId="1591054474" sldId="269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3:52:25.532" v="518" actId="700"/>
          <ac:spMkLst>
            <pc:docMk/>
            <pc:sldMk cId="1591054474" sldId="269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3:52:39.100" v="521" actId="2711"/>
          <ac:spMkLst>
            <pc:docMk/>
            <pc:sldMk cId="1591054474" sldId="269"/>
            <ac:spMk id="4" creationId="{E9BF2EB5-1F38-4366-AA15-D07AAF9363C5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73056604" sldId="270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53:04.523" v="531" actId="404"/>
        <pc:sldMkLst>
          <pc:docMk/>
          <pc:sldMk cId="1860662677" sldId="270"/>
        </pc:sldMkLst>
        <pc:spChg chg="mod ord">
          <ac:chgData name="Matahari Nendya" userId="1a1e95a6-b11e-4262-838a-feaa42c98c3c" providerId="ADAL" clId="{D548FAA3-65FD-4218-8589-B90C013E9346}" dt="2022-03-13T13:52:46.876" v="524" actId="700"/>
          <ac:spMkLst>
            <pc:docMk/>
            <pc:sldMk cId="1860662677" sldId="270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3:52:46.876" v="524" actId="700"/>
          <ac:spMkLst>
            <pc:docMk/>
            <pc:sldMk cId="1860662677" sldId="270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3:53:04.523" v="531" actId="404"/>
          <ac:spMkLst>
            <pc:docMk/>
            <pc:sldMk cId="1860662677" sldId="270"/>
            <ac:spMk id="4" creationId="{8633B729-D155-464E-BE3D-D32FA6A0D3A5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332898205" sldId="271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4:08:04.671" v="576" actId="2711"/>
        <pc:sldMkLst>
          <pc:docMk/>
          <pc:sldMk cId="3655621749" sldId="271"/>
        </pc:sldMkLst>
        <pc:spChg chg="mod ord">
          <ac:chgData name="Matahari Nendya" userId="1a1e95a6-b11e-4262-838a-feaa42c98c3c" providerId="ADAL" clId="{D548FAA3-65FD-4218-8589-B90C013E9346}" dt="2022-03-13T14:07:43.401" v="570" actId="700"/>
          <ac:spMkLst>
            <pc:docMk/>
            <pc:sldMk cId="3655621749" sldId="271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07:43.401" v="570" actId="700"/>
          <ac:spMkLst>
            <pc:docMk/>
            <pc:sldMk cId="3655621749" sldId="271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4:08:04.671" v="576" actId="2711"/>
          <ac:spMkLst>
            <pc:docMk/>
            <pc:sldMk cId="3655621749" sldId="271"/>
            <ac:spMk id="4" creationId="{B1525402-5B73-449E-9142-BADC364152CC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808501086" sldId="272"/>
        </pc:sldMkLst>
      </pc:sldChg>
      <pc:sldChg chg="modSp add mod modAnim">
        <pc:chgData name="Matahari Nendya" userId="1a1e95a6-b11e-4262-838a-feaa42c98c3c" providerId="ADAL" clId="{D548FAA3-65FD-4218-8589-B90C013E9346}" dt="2022-03-13T13:26:25.557" v="161" actId="5793"/>
        <pc:sldMkLst>
          <pc:docMk/>
          <pc:sldMk cId="1345260621" sldId="273"/>
        </pc:sldMkLst>
        <pc:spChg chg="mod">
          <ac:chgData name="Matahari Nendya" userId="1a1e95a6-b11e-4262-838a-feaa42c98c3c" providerId="ADAL" clId="{D548FAA3-65FD-4218-8589-B90C013E9346}" dt="2022-03-13T13:21:27.860" v="80" actId="27636"/>
          <ac:spMkLst>
            <pc:docMk/>
            <pc:sldMk cId="1345260621" sldId="273"/>
            <ac:spMk id="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6:25.557" v="161" actId="5793"/>
          <ac:spMkLst>
            <pc:docMk/>
            <pc:sldMk cId="1345260621" sldId="273"/>
            <ac:spMk id="3" creationId="{00000000-0000-0000-0000-000000000000}"/>
          </ac:spMkLst>
        </pc:spChg>
      </pc:sldChg>
      <pc:sldChg chg="modSp add mod modClrScheme modAnim chgLayout">
        <pc:chgData name="Matahari Nendya" userId="1a1e95a6-b11e-4262-838a-feaa42c98c3c" providerId="ADAL" clId="{D548FAA3-65FD-4218-8589-B90C013E9346}" dt="2022-03-13T13:29:23.128" v="206" actId="255"/>
        <pc:sldMkLst>
          <pc:docMk/>
          <pc:sldMk cId="741150817" sldId="274"/>
        </pc:sldMkLst>
        <pc:spChg chg="mod ord">
          <ac:chgData name="Matahari Nendya" userId="1a1e95a6-b11e-4262-838a-feaa42c98c3c" providerId="ADAL" clId="{D548FAA3-65FD-4218-8589-B90C013E9346}" dt="2022-03-13T13:28:36.367" v="192" actId="700"/>
          <ac:spMkLst>
            <pc:docMk/>
            <pc:sldMk cId="741150817" sldId="274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9:23.128" v="206" actId="255"/>
          <ac:spMkLst>
            <pc:docMk/>
            <pc:sldMk cId="741150817" sldId="274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D548FAA3-65FD-4218-8589-B90C013E9346}" dt="2022-03-13T13:29:34.490" v="207" actId="2710"/>
        <pc:sldMkLst>
          <pc:docMk/>
          <pc:sldMk cId="3426641435" sldId="275"/>
        </pc:sldMkLst>
        <pc:spChg chg="mod">
          <ac:chgData name="Matahari Nendya" userId="1a1e95a6-b11e-4262-838a-feaa42c98c3c" providerId="ADAL" clId="{D548FAA3-65FD-4218-8589-B90C013E9346}" dt="2022-03-13T13:29:34.490" v="207" actId="2710"/>
          <ac:spMkLst>
            <pc:docMk/>
            <pc:sldMk cId="3426641435" sldId="275"/>
            <ac:spMk id="3" creationId="{00000000-0000-0000-0000-000000000000}"/>
          </ac:spMkLst>
        </pc:spChg>
      </pc:sldChg>
      <pc:sldChg chg="addSp delSp modSp add mod modClrScheme delAnim chgLayout">
        <pc:chgData name="Matahari Nendya" userId="1a1e95a6-b11e-4262-838a-feaa42c98c3c" providerId="ADAL" clId="{D548FAA3-65FD-4218-8589-B90C013E9346}" dt="2022-03-13T14:16:18.552" v="737" actId="2710"/>
        <pc:sldMkLst>
          <pc:docMk/>
          <pc:sldMk cId="1831102860" sldId="276"/>
        </pc:sldMkLst>
        <pc:spChg chg="mod ord">
          <ac:chgData name="Matahari Nendya" userId="1a1e95a6-b11e-4262-838a-feaa42c98c3c" providerId="ADAL" clId="{D548FAA3-65FD-4218-8589-B90C013E9346}" dt="2022-03-13T14:16:12.886" v="735" actId="700"/>
          <ac:spMkLst>
            <pc:docMk/>
            <pc:sldMk cId="1831102860" sldId="276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16:12.886" v="735" actId="700"/>
          <ac:spMkLst>
            <pc:docMk/>
            <pc:sldMk cId="1831102860" sldId="276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4:16:18.552" v="737" actId="2710"/>
          <ac:spMkLst>
            <pc:docMk/>
            <pc:sldMk cId="1831102860" sldId="276"/>
            <ac:spMk id="4" creationId="{0DC4A663-33B3-4B5C-B8C0-0E19782B7A45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143421053" sldId="276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895533610" sldId="277"/>
        </pc:sldMkLst>
      </pc:sldChg>
      <pc:sldChg chg="addSp delSp modSp add mod modClrScheme delAnim chgLayout">
        <pc:chgData name="Matahari Nendya" userId="1a1e95a6-b11e-4262-838a-feaa42c98c3c" providerId="ADAL" clId="{D548FAA3-65FD-4218-8589-B90C013E9346}" dt="2022-03-13T14:15:43.996" v="726" actId="2710"/>
        <pc:sldMkLst>
          <pc:docMk/>
          <pc:sldMk cId="2344211801" sldId="278"/>
        </pc:sldMkLst>
        <pc:spChg chg="mod ord">
          <ac:chgData name="Matahari Nendya" userId="1a1e95a6-b11e-4262-838a-feaa42c98c3c" providerId="ADAL" clId="{D548FAA3-65FD-4218-8589-B90C013E9346}" dt="2022-03-13T14:15:36.900" v="722" actId="700"/>
          <ac:spMkLst>
            <pc:docMk/>
            <pc:sldMk cId="2344211801" sldId="278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15:36.900" v="722" actId="700"/>
          <ac:spMkLst>
            <pc:docMk/>
            <pc:sldMk cId="2344211801" sldId="278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4:15:43.996" v="726" actId="2710"/>
          <ac:spMkLst>
            <pc:docMk/>
            <pc:sldMk cId="2344211801" sldId="278"/>
            <ac:spMk id="4" creationId="{5507AA51-152B-4BB5-B6DD-6A037A2F6508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722026401" sldId="278"/>
        </pc:sldMkLst>
      </pc:sldChg>
      <pc:sldChg chg="modSp add mod modClrScheme modAnim chgLayout">
        <pc:chgData name="Matahari Nendya" userId="1a1e95a6-b11e-4262-838a-feaa42c98c3c" providerId="ADAL" clId="{D548FAA3-65FD-4218-8589-B90C013E9346}" dt="2022-03-13T14:17:34.463" v="767" actId="20577"/>
        <pc:sldMkLst>
          <pc:docMk/>
          <pc:sldMk cId="3424302552" sldId="279"/>
        </pc:sldMkLst>
        <pc:spChg chg="mod ord">
          <ac:chgData name="Matahari Nendya" userId="1a1e95a6-b11e-4262-838a-feaa42c98c3c" providerId="ADAL" clId="{D548FAA3-65FD-4218-8589-B90C013E9346}" dt="2022-03-13T14:17:22.394" v="764" actId="700"/>
          <ac:spMkLst>
            <pc:docMk/>
            <pc:sldMk cId="3424302552" sldId="27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17:34.463" v="767" actId="20577"/>
          <ac:spMkLst>
            <pc:docMk/>
            <pc:sldMk cId="3424302552" sldId="279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956449740" sldId="279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542422731" sldId="280"/>
        </pc:sldMkLst>
      </pc:sldChg>
      <pc:sldChg chg="modSp add mod modClrScheme chgLayout">
        <pc:chgData name="Matahari Nendya" userId="1a1e95a6-b11e-4262-838a-feaa42c98c3c" providerId="ADAL" clId="{D548FAA3-65FD-4218-8589-B90C013E9346}" dt="2022-03-13T14:17:16.649" v="763" actId="404"/>
        <pc:sldMkLst>
          <pc:docMk/>
          <pc:sldMk cId="3508084759" sldId="280"/>
        </pc:sldMkLst>
        <pc:spChg chg="mod ord">
          <ac:chgData name="Matahari Nendya" userId="1a1e95a6-b11e-4262-838a-feaa42c98c3c" providerId="ADAL" clId="{D548FAA3-65FD-4218-8589-B90C013E9346}" dt="2022-03-13T14:17:08.050" v="757" actId="700"/>
          <ac:spMkLst>
            <pc:docMk/>
            <pc:sldMk cId="3508084759" sldId="28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17:16.649" v="763" actId="404"/>
          <ac:spMkLst>
            <pc:docMk/>
            <pc:sldMk cId="3508084759" sldId="280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487177116" sldId="281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55:55.685" v="566" actId="255"/>
        <pc:sldMkLst>
          <pc:docMk/>
          <pc:sldMk cId="3356777905" sldId="282"/>
        </pc:sldMkLst>
        <pc:spChg chg="mod ord">
          <ac:chgData name="Matahari Nendya" userId="1a1e95a6-b11e-4262-838a-feaa42c98c3c" providerId="ADAL" clId="{D548FAA3-65FD-4218-8589-B90C013E9346}" dt="2022-03-13T13:53:31.550" v="536" actId="700"/>
          <ac:spMkLst>
            <pc:docMk/>
            <pc:sldMk cId="3356777905" sldId="282"/>
            <ac:spMk id="2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3:53:39.727" v="541" actId="2711"/>
          <ac:spMkLst>
            <pc:docMk/>
            <pc:sldMk cId="3356777905" sldId="282"/>
            <ac:spMk id="3" creationId="{9652808E-3954-4A0D-8B71-4E067CD70DDB}"/>
          </ac:spMkLst>
        </pc:spChg>
        <pc:spChg chg="del mod ord">
          <ac:chgData name="Matahari Nendya" userId="1a1e95a6-b11e-4262-838a-feaa42c98c3c" providerId="ADAL" clId="{D548FAA3-65FD-4218-8589-B90C013E9346}" dt="2022-03-13T13:53:31.550" v="536" actId="700"/>
          <ac:spMkLst>
            <pc:docMk/>
            <pc:sldMk cId="3356777905" sldId="282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5:20.495" v="559" actId="14100"/>
          <ac:spMkLst>
            <pc:docMk/>
            <pc:sldMk cId="3356777905" sldId="282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4:38.729" v="551" actId="207"/>
          <ac:spMkLst>
            <pc:docMk/>
            <pc:sldMk cId="3356777905" sldId="282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5:28.762" v="561" actId="14100"/>
          <ac:spMkLst>
            <pc:docMk/>
            <pc:sldMk cId="3356777905" sldId="282"/>
            <ac:spMk id="1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5:55.685" v="566" actId="255"/>
          <ac:spMkLst>
            <pc:docMk/>
            <pc:sldMk cId="3356777905" sldId="282"/>
            <ac:spMk id="14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54:28.567" v="546" actId="1076"/>
          <ac:grpSpMkLst>
            <pc:docMk/>
            <pc:sldMk cId="3356777905" sldId="282"/>
            <ac:grpSpMk id="6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54:59.551" v="554" actId="1076"/>
          <ac:grpSpMkLst>
            <pc:docMk/>
            <pc:sldMk cId="3356777905" sldId="282"/>
            <ac:grpSpMk id="12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55:20.495" v="559" actId="14100"/>
          <ac:cxnSpMkLst>
            <pc:docMk/>
            <pc:sldMk cId="3356777905" sldId="282"/>
            <ac:cxnSpMk id="9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55:55.685" v="566" actId="255"/>
          <ac:cxnSpMkLst>
            <pc:docMk/>
            <pc:sldMk cId="3356777905" sldId="282"/>
            <ac:cxnSpMk id="15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465827153" sldId="283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364490316" sldId="284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692318551" sldId="286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433283443" sldId="287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724734237" sldId="288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018443096" sldId="292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67645287" sldId="293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183946351" sldId="294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505053309" sldId="295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870097963" sldId="296"/>
        </pc:sldMkLst>
      </pc:sldChg>
      <pc:sldChg chg="modSp add mod modClrScheme modAnim chgLayout">
        <pc:chgData name="Matahari Nendya" userId="1a1e95a6-b11e-4262-838a-feaa42c98c3c" providerId="ADAL" clId="{D548FAA3-65FD-4218-8589-B90C013E9346}" dt="2022-03-13T13:26:01.500" v="153" actId="5793"/>
        <pc:sldMkLst>
          <pc:docMk/>
          <pc:sldMk cId="1378379709" sldId="296"/>
        </pc:sldMkLst>
        <pc:spChg chg="mod ord">
          <ac:chgData name="Matahari Nendya" userId="1a1e95a6-b11e-4262-838a-feaa42c98c3c" providerId="ADAL" clId="{D548FAA3-65FD-4218-8589-B90C013E9346}" dt="2022-03-13T13:25:41.414" v="146" actId="404"/>
          <ac:spMkLst>
            <pc:docMk/>
            <pc:sldMk cId="1378379709" sldId="296"/>
            <ac:spMk id="8194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6:01.500" v="153" actId="5793"/>
          <ac:spMkLst>
            <pc:docMk/>
            <pc:sldMk cId="1378379709" sldId="296"/>
            <ac:spMk id="137219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D548FAA3-65FD-4218-8589-B90C013E9346}" dt="2022-03-13T13:27:19.988" v="173" actId="255"/>
        <pc:sldMkLst>
          <pc:docMk/>
          <pc:sldMk cId="1229590978" sldId="297"/>
        </pc:sldMkLst>
        <pc:spChg chg="mod ord">
          <ac:chgData name="Matahari Nendya" userId="1a1e95a6-b11e-4262-838a-feaa42c98c3c" providerId="ADAL" clId="{D548FAA3-65FD-4218-8589-B90C013E9346}" dt="2022-03-13T13:26:36.069" v="163" actId="27636"/>
          <ac:spMkLst>
            <pc:docMk/>
            <pc:sldMk cId="1229590978" sldId="297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7:19.988" v="173" actId="255"/>
          <ac:spMkLst>
            <pc:docMk/>
            <pc:sldMk cId="1229590978" sldId="297"/>
            <ac:spMk id="3" creationId="{00000000-0000-0000-0000-000000000000}"/>
          </ac:spMkLst>
        </pc:spChg>
        <pc:graphicFrameChg chg="mod modGraphic">
          <ac:chgData name="Matahari Nendya" userId="1a1e95a6-b11e-4262-838a-feaa42c98c3c" providerId="ADAL" clId="{D548FAA3-65FD-4218-8589-B90C013E9346}" dt="2022-03-13T13:26:53.342" v="167" actId="1076"/>
          <ac:graphicFrameMkLst>
            <pc:docMk/>
            <pc:sldMk cId="1229590978" sldId="297"/>
            <ac:graphicFrameMk id="4" creationId="{00000000-0000-0000-0000-000000000000}"/>
          </ac:graphicFrameMkLst>
        </pc:graphicFrameChg>
      </pc:sldChg>
      <pc:sldChg chg="add del">
        <pc:chgData name="Matahari Nendya" userId="1a1e95a6-b11e-4262-838a-feaa42c98c3c" providerId="ADAL" clId="{D548FAA3-65FD-4218-8589-B90C013E9346}" dt="2022-03-13T14:15:17.880" v="716" actId="47"/>
        <pc:sldMkLst>
          <pc:docMk/>
          <pc:sldMk cId="689766736" sldId="298"/>
        </pc:sldMkLst>
      </pc:sldChg>
      <pc:sldChg chg="modSp add mod modClrScheme modAnim chgLayout">
        <pc:chgData name="Matahari Nendya" userId="1a1e95a6-b11e-4262-838a-feaa42c98c3c" providerId="ADAL" clId="{D548FAA3-65FD-4218-8589-B90C013E9346}" dt="2022-03-13T13:31:05.730" v="236" actId="255"/>
        <pc:sldMkLst>
          <pc:docMk/>
          <pc:sldMk cId="982799259" sldId="302"/>
        </pc:sldMkLst>
        <pc:spChg chg="mod ord">
          <ac:chgData name="Matahari Nendya" userId="1a1e95a6-b11e-4262-838a-feaa42c98c3c" providerId="ADAL" clId="{D548FAA3-65FD-4218-8589-B90C013E9346}" dt="2022-03-13T13:31:05.730" v="236" actId="255"/>
          <ac:spMkLst>
            <pc:docMk/>
            <pc:sldMk cId="982799259" sldId="302"/>
            <ac:spMk id="9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30:27.942" v="226" actId="700"/>
          <ac:spMkLst>
            <pc:docMk/>
            <pc:sldMk cId="982799259" sldId="302"/>
            <ac:spMk id="103426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D548FAA3-65FD-4218-8589-B90C013E9346}" dt="2022-03-13T14:08:19.517" v="579" actId="2710"/>
        <pc:sldMkLst>
          <pc:docMk/>
          <pc:sldMk cId="2503344058" sldId="306"/>
        </pc:sldMkLst>
        <pc:spChg chg="mod ord">
          <ac:chgData name="Matahari Nendya" userId="1a1e95a6-b11e-4262-838a-feaa42c98c3c" providerId="ADAL" clId="{D548FAA3-65FD-4218-8589-B90C013E9346}" dt="2022-03-13T14:08:10.693" v="577" actId="700"/>
          <ac:spMkLst>
            <pc:docMk/>
            <pc:sldMk cId="2503344058" sldId="306"/>
            <ac:spMk id="29698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08:19.517" v="579" actId="2710"/>
          <ac:spMkLst>
            <pc:docMk/>
            <pc:sldMk cId="2503344058" sldId="306"/>
            <ac:spMk id="135171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D548FAA3-65FD-4218-8589-B90C013E9346}" dt="2022-03-13T14:09:13.566" v="597" actId="404"/>
        <pc:sldMkLst>
          <pc:docMk/>
          <pc:sldMk cId="3617896564" sldId="307"/>
        </pc:sldMkLst>
        <pc:spChg chg="mod ord">
          <ac:chgData name="Matahari Nendya" userId="1a1e95a6-b11e-4262-838a-feaa42c98c3c" providerId="ADAL" clId="{D548FAA3-65FD-4218-8589-B90C013E9346}" dt="2022-03-13T14:09:13.566" v="597" actId="404"/>
          <ac:spMkLst>
            <pc:docMk/>
            <pc:sldMk cId="3617896564" sldId="307"/>
            <ac:spMk id="3072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08:43.791" v="589" actId="404"/>
          <ac:spMkLst>
            <pc:docMk/>
            <pc:sldMk cId="3617896564" sldId="307"/>
            <ac:spMk id="123907" creationId="{00000000-0000-0000-0000-000000000000}"/>
          </ac:spMkLst>
        </pc:spChg>
        <pc:picChg chg="mod">
          <ac:chgData name="Matahari Nendya" userId="1a1e95a6-b11e-4262-838a-feaa42c98c3c" providerId="ADAL" clId="{D548FAA3-65FD-4218-8589-B90C013E9346}" dt="2022-03-13T14:08:48.770" v="591" actId="1076"/>
          <ac:picMkLst>
            <pc:docMk/>
            <pc:sldMk cId="3617896564" sldId="307"/>
            <ac:picMk id="30724" creationId="{00000000-0000-0000-0000-000000000000}"/>
          </ac:picMkLst>
        </pc:picChg>
        <pc:picChg chg="mod">
          <ac:chgData name="Matahari Nendya" userId="1a1e95a6-b11e-4262-838a-feaa42c98c3c" providerId="ADAL" clId="{D548FAA3-65FD-4218-8589-B90C013E9346}" dt="2022-03-13T14:08:47.374" v="590" actId="1076"/>
          <ac:picMkLst>
            <pc:docMk/>
            <pc:sldMk cId="3617896564" sldId="307"/>
            <ac:picMk id="3072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D548FAA3-65FD-4218-8589-B90C013E9346}" dt="2022-03-13T14:09:37.698" v="606" actId="403"/>
        <pc:sldMkLst>
          <pc:docMk/>
          <pc:sldMk cId="4039989616" sldId="309"/>
        </pc:sldMkLst>
        <pc:spChg chg="add mod ord">
          <ac:chgData name="Matahari Nendya" userId="1a1e95a6-b11e-4262-838a-feaa42c98c3c" providerId="ADAL" clId="{D548FAA3-65FD-4218-8589-B90C013E9346}" dt="2022-03-13T14:09:37.698" v="606" actId="403"/>
          <ac:spMkLst>
            <pc:docMk/>
            <pc:sldMk cId="4039989616" sldId="309"/>
            <ac:spMk id="2" creationId="{F4A6CFFD-9ACE-40C9-8B0F-AAF0AF96C0A6}"/>
          </ac:spMkLst>
        </pc:spChg>
        <pc:spChg chg="mod ord">
          <ac:chgData name="Matahari Nendya" userId="1a1e95a6-b11e-4262-838a-feaa42c98c3c" providerId="ADAL" clId="{D548FAA3-65FD-4218-8589-B90C013E9346}" dt="2022-03-13T14:09:27.171" v="601" actId="700"/>
          <ac:spMkLst>
            <pc:docMk/>
            <pc:sldMk cId="4039989616" sldId="309"/>
            <ac:spMk id="5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09:27.171" v="601" actId="700"/>
          <ac:spMkLst>
            <pc:docMk/>
            <pc:sldMk cId="4039989616" sldId="309"/>
            <ac:spMk id="6" creationId="{00000000-0000-0000-0000-000000000000}"/>
          </ac:spMkLst>
        </pc:spChg>
      </pc:sldChg>
      <pc:sldChg chg="delSp modSp add del mod delAnim">
        <pc:chgData name="Matahari Nendya" userId="1a1e95a6-b11e-4262-838a-feaa42c98c3c" providerId="ADAL" clId="{D548FAA3-65FD-4218-8589-B90C013E9346}" dt="2022-03-13T14:12:34.914" v="662" actId="47"/>
        <pc:sldMkLst>
          <pc:docMk/>
          <pc:sldMk cId="1344563700" sldId="310"/>
        </pc:sldMkLst>
        <pc:spChg chg="del mod">
          <ac:chgData name="Matahari Nendya" userId="1a1e95a6-b11e-4262-838a-feaa42c98c3c" providerId="ADAL" clId="{D548FAA3-65FD-4218-8589-B90C013E9346}" dt="2022-03-13T14:10:21.979" v="623"/>
          <ac:spMkLst>
            <pc:docMk/>
            <pc:sldMk cId="1344563700" sldId="310"/>
            <ac:spMk id="5" creationId="{00000000-0000-0000-0000-000000000000}"/>
          </ac:spMkLst>
        </pc:spChg>
        <pc:spChg chg="del">
          <ac:chgData name="Matahari Nendya" userId="1a1e95a6-b11e-4262-838a-feaa42c98c3c" providerId="ADAL" clId="{D548FAA3-65FD-4218-8589-B90C013E9346}" dt="2022-03-13T14:10:55.891" v="630" actId="21"/>
          <ac:spMkLst>
            <pc:docMk/>
            <pc:sldMk cId="1344563700" sldId="310"/>
            <ac:spMk id="7" creationId="{00000000-0000-0000-0000-000000000000}"/>
          </ac:spMkLst>
        </pc:spChg>
        <pc:spChg chg="del">
          <ac:chgData name="Matahari Nendya" userId="1a1e95a6-b11e-4262-838a-feaa42c98c3c" providerId="ADAL" clId="{D548FAA3-65FD-4218-8589-B90C013E9346}" dt="2022-03-13T14:11:27.002" v="638" actId="21"/>
          <ac:spMkLst>
            <pc:docMk/>
            <pc:sldMk cId="1344563700" sldId="310"/>
            <ac:spMk id="11" creationId="{00000000-0000-0000-0000-000000000000}"/>
          </ac:spMkLst>
        </pc:spChg>
        <pc:spChg chg="del">
          <ac:chgData name="Matahari Nendya" userId="1a1e95a6-b11e-4262-838a-feaa42c98c3c" providerId="ADAL" clId="{D548FAA3-65FD-4218-8589-B90C013E9346}" dt="2022-03-13T14:11:47.740" v="644" actId="21"/>
          <ac:spMkLst>
            <pc:docMk/>
            <pc:sldMk cId="1344563700" sldId="310"/>
            <ac:spMk id="18" creationId="{00000000-0000-0000-0000-000000000000}"/>
          </ac:spMkLst>
        </pc:spChg>
        <pc:spChg chg="del">
          <ac:chgData name="Matahari Nendya" userId="1a1e95a6-b11e-4262-838a-feaa42c98c3c" providerId="ADAL" clId="{D548FAA3-65FD-4218-8589-B90C013E9346}" dt="2022-03-13T14:12:05.614" v="651" actId="21"/>
          <ac:spMkLst>
            <pc:docMk/>
            <pc:sldMk cId="1344563700" sldId="310"/>
            <ac:spMk id="19" creationId="{00000000-0000-0000-0000-000000000000}"/>
          </ac:spMkLst>
        </pc:spChg>
        <pc:spChg chg="del">
          <ac:chgData name="Matahari Nendya" userId="1a1e95a6-b11e-4262-838a-feaa42c98c3c" providerId="ADAL" clId="{D548FAA3-65FD-4218-8589-B90C013E9346}" dt="2022-03-13T14:12:26.335" v="659" actId="21"/>
          <ac:spMkLst>
            <pc:docMk/>
            <pc:sldMk cId="1344563700" sldId="310"/>
            <ac:spMk id="20" creationId="{00000000-0000-0000-0000-000000000000}"/>
          </ac:spMkLst>
        </pc:spChg>
      </pc:sldChg>
      <pc:sldChg chg="modSp mod">
        <pc:chgData name="Matahari Nendya" userId="1a1e95a6-b11e-4262-838a-feaa42c98c3c" providerId="ADAL" clId="{D548FAA3-65FD-4218-8589-B90C013E9346}" dt="2022-03-13T13:20:43.492" v="77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D548FAA3-65FD-4218-8589-B90C013E9346}" dt="2022-03-13T13:20:43.492" v="77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modSp add mod">
        <pc:chgData name="Matahari Nendya" userId="1a1e95a6-b11e-4262-838a-feaa42c98c3c" providerId="ADAL" clId="{D548FAA3-65FD-4218-8589-B90C013E9346}" dt="2022-03-13T14:14:20.285" v="688" actId="207"/>
        <pc:sldMkLst>
          <pc:docMk/>
          <pc:sldMk cId="4138547512" sldId="313"/>
        </pc:sldMkLst>
        <pc:spChg chg="mod">
          <ac:chgData name="Matahari Nendya" userId="1a1e95a6-b11e-4262-838a-feaa42c98c3c" providerId="ADAL" clId="{D548FAA3-65FD-4218-8589-B90C013E9346}" dt="2022-03-13T14:14:20.285" v="688" actId="207"/>
          <ac:spMkLst>
            <pc:docMk/>
            <pc:sldMk cId="4138547512" sldId="313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0.285" v="688" actId="207"/>
          <ac:spMkLst>
            <pc:docMk/>
            <pc:sldMk cId="4138547512" sldId="313"/>
            <ac:spMk id="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3:39.733" v="674" actId="404"/>
          <ac:spMkLst>
            <pc:docMk/>
            <pc:sldMk cId="4138547512" sldId="313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0.285" v="688" actId="207"/>
          <ac:spMkLst>
            <pc:docMk/>
            <pc:sldMk cId="4138547512" sldId="313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0.285" v="688" actId="207"/>
          <ac:spMkLst>
            <pc:docMk/>
            <pc:sldMk cId="4138547512" sldId="313"/>
            <ac:spMk id="9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742055728" sldId="314"/>
        </pc:sldMkLst>
        <pc:spChg chg="mod">
          <ac:chgData name="Matahari Nendya" userId="1a1e95a6-b11e-4262-838a-feaa42c98c3c" providerId="ADAL" clId="{D548FAA3-65FD-4218-8589-B90C013E9346}" dt="2022-03-13T14:14:03.625" v="682" actId="403"/>
          <ac:spMkLst>
            <pc:docMk/>
            <pc:sldMk cId="3742055728" sldId="314"/>
            <ac:spMk id="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14.820" v="687" actId="207"/>
          <ac:spMkLst>
            <pc:docMk/>
            <pc:sldMk cId="3742055728" sldId="314"/>
            <ac:spMk id="5" creationId="{00000000-0000-0000-0000-000000000000}"/>
          </ac:spMkLst>
        </pc:spChg>
      </pc:sldChg>
      <pc:sldChg chg="modSp add mod">
        <pc:chgData name="Matahari Nendya" userId="1a1e95a6-b11e-4262-838a-feaa42c98c3c" providerId="ADAL" clId="{D548FAA3-65FD-4218-8589-B90C013E9346}" dt="2022-03-13T14:15:07.445" v="712" actId="2711"/>
        <pc:sldMkLst>
          <pc:docMk/>
          <pc:sldMk cId="1738484563" sldId="315"/>
        </pc:sldMkLst>
        <pc:spChg chg="mod">
          <ac:chgData name="Matahari Nendya" userId="1a1e95a6-b11e-4262-838a-feaa42c98c3c" providerId="ADAL" clId="{D548FAA3-65FD-4218-8589-B90C013E9346}" dt="2022-03-13T14:14:54.891" v="705" actId="255"/>
          <ac:spMkLst>
            <pc:docMk/>
            <pc:sldMk cId="1738484563" sldId="315"/>
            <ac:spMk id="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5:07.445" v="712" actId="2711"/>
          <ac:spMkLst>
            <pc:docMk/>
            <pc:sldMk cId="1738484563" sldId="315"/>
            <ac:spMk id="5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272318929" sldId="316"/>
        </pc:sldMkLst>
        <pc:picChg chg="mod">
          <ac:chgData name="Matahari Nendya" userId="1a1e95a6-b11e-4262-838a-feaa42c98c3c" providerId="ADAL" clId="{D548FAA3-65FD-4218-8589-B90C013E9346}" dt="2022-03-13T13:25:27.212" v="142" actId="1076"/>
          <ac:picMkLst>
            <pc:docMk/>
            <pc:sldMk cId="1272318929" sldId="316"/>
            <ac:picMk id="6147" creationId="{00000000-0000-0000-0000-000000000000}"/>
          </ac:picMkLst>
        </pc:pic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710727304" sldId="317"/>
        </pc:sldMkLst>
      </pc:sldChg>
      <pc:sldChg chg="modSp add mod">
        <pc:chgData name="Matahari Nendya" userId="1a1e95a6-b11e-4262-838a-feaa42c98c3c" providerId="ADAL" clId="{D548FAA3-65FD-4218-8589-B90C013E9346}" dt="2022-03-13T13:35:55.285" v="299" actId="14100"/>
        <pc:sldMkLst>
          <pc:docMk/>
          <pc:sldMk cId="1000614573" sldId="317"/>
        </pc:sldMkLst>
        <pc:spChg chg="mod">
          <ac:chgData name="Matahari Nendya" userId="1a1e95a6-b11e-4262-838a-feaa42c98c3c" providerId="ADAL" clId="{D548FAA3-65FD-4218-8589-B90C013E9346}" dt="2022-03-13T13:35:25.633" v="289" actId="255"/>
          <ac:spMkLst>
            <pc:docMk/>
            <pc:sldMk cId="1000614573" sldId="317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5:44.208" v="295" actId="404"/>
          <ac:spMkLst>
            <pc:docMk/>
            <pc:sldMk cId="1000614573" sldId="317"/>
            <ac:spMk id="1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5:37.615" v="293" actId="404"/>
          <ac:spMkLst>
            <pc:docMk/>
            <pc:sldMk cId="1000614573" sldId="317"/>
            <ac:spMk id="1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57.372" v="281" actId="404"/>
          <ac:spMkLst>
            <pc:docMk/>
            <pc:sldMk cId="1000614573" sldId="317"/>
            <ac:spMk id="14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57.372" v="281" actId="404"/>
          <ac:spMkLst>
            <pc:docMk/>
            <pc:sldMk cId="1000614573" sldId="317"/>
            <ac:spMk id="1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5:55.285" v="299" actId="14100"/>
          <ac:spMkLst>
            <pc:docMk/>
            <pc:sldMk cId="1000614573" sldId="317"/>
            <ac:spMk id="22" creationId="{00000000-0000-0000-0000-000000000000}"/>
          </ac:spMkLst>
        </pc:spChg>
        <pc:cxnChg chg="mod">
          <ac:chgData name="Matahari Nendya" userId="1a1e95a6-b11e-4262-838a-feaa42c98c3c" providerId="ADAL" clId="{D548FAA3-65FD-4218-8589-B90C013E9346}" dt="2022-03-13T13:35:13.259" v="287" actId="1076"/>
          <ac:cxnSpMkLst>
            <pc:docMk/>
            <pc:sldMk cId="1000614573" sldId="317"/>
            <ac:cxnSpMk id="7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5:13.259" v="287" actId="1076"/>
          <ac:cxnSpMkLst>
            <pc:docMk/>
            <pc:sldMk cId="1000614573" sldId="317"/>
            <ac:cxnSpMk id="8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4:57.372" v="281" actId="404"/>
          <ac:cxnSpMkLst>
            <pc:docMk/>
            <pc:sldMk cId="1000614573" sldId="317"/>
            <ac:cxnSpMk id="15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5:13.259" v="287" actId="1076"/>
          <ac:cxnSpMkLst>
            <pc:docMk/>
            <pc:sldMk cId="1000614573" sldId="317"/>
            <ac:cxnSpMk id="23" creationId="{00000000-0000-0000-0000-000000000000}"/>
          </ac:cxnSpMkLst>
        </pc:cxnChg>
      </pc:sldChg>
      <pc:sldChg chg="modSp add modAnim">
        <pc:chgData name="Matahari Nendya" userId="1a1e95a6-b11e-4262-838a-feaa42c98c3c" providerId="ADAL" clId="{D548FAA3-65FD-4218-8589-B90C013E9346}" dt="2022-03-13T14:17:49.113" v="773" actId="5793"/>
        <pc:sldMkLst>
          <pc:docMk/>
          <pc:sldMk cId="1925965263" sldId="318"/>
        </pc:sldMkLst>
        <pc:spChg chg="mod">
          <ac:chgData name="Matahari Nendya" userId="1a1e95a6-b11e-4262-838a-feaa42c98c3c" providerId="ADAL" clId="{D548FAA3-65FD-4218-8589-B90C013E9346}" dt="2022-03-13T14:17:49.113" v="773" actId="5793"/>
          <ac:spMkLst>
            <pc:docMk/>
            <pc:sldMk cId="1925965263" sldId="318"/>
            <ac:spMk id="174083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216539307" sldId="318"/>
        </pc:sldMkLst>
      </pc:sldChg>
      <pc:sldChg chg="modSp add mod modClrScheme chgLayout">
        <pc:chgData name="Matahari Nendya" userId="1a1e95a6-b11e-4262-838a-feaa42c98c3c" providerId="ADAL" clId="{D548FAA3-65FD-4218-8589-B90C013E9346}" dt="2022-03-13T13:27:14.056" v="172" actId="255"/>
        <pc:sldMkLst>
          <pc:docMk/>
          <pc:sldMk cId="1432192154" sldId="319"/>
        </pc:sldMkLst>
        <pc:spChg chg="mod ord">
          <ac:chgData name="Matahari Nendya" userId="1a1e95a6-b11e-4262-838a-feaa42c98c3c" providerId="ADAL" clId="{D548FAA3-65FD-4218-8589-B90C013E9346}" dt="2022-03-13T13:26:57.855" v="168" actId="700"/>
          <ac:spMkLst>
            <pc:docMk/>
            <pc:sldMk cId="1432192154" sldId="31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7:14.056" v="172" actId="255"/>
          <ac:spMkLst>
            <pc:docMk/>
            <pc:sldMk cId="1432192154" sldId="319"/>
            <ac:spMk id="3" creationId="{00000000-0000-0000-0000-000000000000}"/>
          </ac:spMkLst>
        </pc:spChg>
        <pc:graphicFrameChg chg="mod modGraphic">
          <ac:chgData name="Matahari Nendya" userId="1a1e95a6-b11e-4262-838a-feaa42c98c3c" providerId="ADAL" clId="{D548FAA3-65FD-4218-8589-B90C013E9346}" dt="2022-03-13T13:27:07.958" v="171" actId="404"/>
          <ac:graphicFrameMkLst>
            <pc:docMk/>
            <pc:sldMk cId="1432192154" sldId="319"/>
            <ac:graphicFrameMk id="4" creationId="{00000000-0000-0000-0000-000000000000}"/>
          </ac:graphicFrameMkLst>
        </pc:graphicFrameChg>
      </pc:sldChg>
      <pc:sldChg chg="modSp add mod modClrScheme modAnim chgLayout">
        <pc:chgData name="Matahari Nendya" userId="1a1e95a6-b11e-4262-838a-feaa42c98c3c" providerId="ADAL" clId="{D548FAA3-65FD-4218-8589-B90C013E9346}" dt="2022-03-13T13:28:30.353" v="191" actId="2711"/>
        <pc:sldMkLst>
          <pc:docMk/>
          <pc:sldMk cId="687100268" sldId="320"/>
        </pc:sldMkLst>
        <pc:spChg chg="mod ord">
          <ac:chgData name="Matahari Nendya" userId="1a1e95a6-b11e-4262-838a-feaa42c98c3c" providerId="ADAL" clId="{D548FAA3-65FD-4218-8589-B90C013E9346}" dt="2022-03-13T13:27:28.510" v="175" actId="27636"/>
          <ac:spMkLst>
            <pc:docMk/>
            <pc:sldMk cId="687100268" sldId="32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7:51.945" v="182" actId="404"/>
          <ac:spMkLst>
            <pc:docMk/>
            <pc:sldMk cId="687100268" sldId="320"/>
            <ac:spMk id="3" creationId="{00000000-0000-0000-0000-000000000000}"/>
          </ac:spMkLst>
        </pc:spChg>
        <pc:graphicFrameChg chg="mod modGraphic">
          <ac:chgData name="Matahari Nendya" userId="1a1e95a6-b11e-4262-838a-feaa42c98c3c" providerId="ADAL" clId="{D548FAA3-65FD-4218-8589-B90C013E9346}" dt="2022-03-13T13:28:05.438" v="187" actId="1076"/>
          <ac:graphicFrameMkLst>
            <pc:docMk/>
            <pc:sldMk cId="687100268" sldId="320"/>
            <ac:graphicFrameMk id="4" creationId="{00000000-0000-0000-0000-000000000000}"/>
          </ac:graphicFrameMkLst>
        </pc:graphicFrameChg>
        <pc:graphicFrameChg chg="mod modGraphic">
          <ac:chgData name="Matahari Nendya" userId="1a1e95a6-b11e-4262-838a-feaa42c98c3c" providerId="ADAL" clId="{D548FAA3-65FD-4218-8589-B90C013E9346}" dt="2022-03-13T13:28:30.353" v="191" actId="2711"/>
          <ac:graphicFrameMkLst>
            <pc:docMk/>
            <pc:sldMk cId="687100268" sldId="320"/>
            <ac:graphicFrameMk id="5" creationId="{00000000-0000-0000-0000-000000000000}"/>
          </ac:graphicFrameMkLst>
        </pc:graphicFrameChg>
      </pc:sldChg>
      <pc:sldChg chg="modSp add mod modClrScheme chgLayout">
        <pc:chgData name="Matahari Nendya" userId="1a1e95a6-b11e-4262-838a-feaa42c98c3c" providerId="ADAL" clId="{D548FAA3-65FD-4218-8589-B90C013E9346}" dt="2022-03-13T13:29:58.482" v="219" actId="120"/>
        <pc:sldMkLst>
          <pc:docMk/>
          <pc:sldMk cId="2427445543" sldId="321"/>
        </pc:sldMkLst>
        <pc:spChg chg="mod ord">
          <ac:chgData name="Matahari Nendya" userId="1a1e95a6-b11e-4262-838a-feaa42c98c3c" providerId="ADAL" clId="{D548FAA3-65FD-4218-8589-B90C013E9346}" dt="2022-03-13T13:29:41.195" v="209" actId="27636"/>
          <ac:spMkLst>
            <pc:docMk/>
            <pc:sldMk cId="2427445543" sldId="321"/>
            <ac:spMk id="101378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9:58.482" v="219" actId="120"/>
          <ac:spMkLst>
            <pc:docMk/>
            <pc:sldMk cId="2427445543" sldId="321"/>
            <ac:spMk id="101379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D548FAA3-65FD-4218-8589-B90C013E9346}" dt="2022-03-13T13:30:16.423" v="225" actId="20577"/>
        <pc:sldMkLst>
          <pc:docMk/>
          <pc:sldMk cId="1612308504" sldId="322"/>
        </pc:sldMkLst>
        <pc:spChg chg="mod ord">
          <ac:chgData name="Matahari Nendya" userId="1a1e95a6-b11e-4262-838a-feaa42c98c3c" providerId="ADAL" clId="{D548FAA3-65FD-4218-8589-B90C013E9346}" dt="2022-03-13T13:30:06.300" v="220" actId="700"/>
          <ac:spMkLst>
            <pc:docMk/>
            <pc:sldMk cId="1612308504" sldId="322"/>
            <ac:spMk id="13314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30:16.423" v="225" actId="20577"/>
          <ac:spMkLst>
            <pc:docMk/>
            <pc:sldMk cId="1612308504" sldId="322"/>
            <ac:spMk id="138243" creationId="{00000000-0000-0000-0000-000000000000}"/>
          </ac:spMkLst>
        </pc:spChg>
      </pc:sldChg>
      <pc:sldChg chg="modSp add mod modClrScheme modAnim chgLayout">
        <pc:chgData name="Matahari Nendya" userId="1a1e95a6-b11e-4262-838a-feaa42c98c3c" providerId="ADAL" clId="{D548FAA3-65FD-4218-8589-B90C013E9346}" dt="2022-03-13T13:31:26.155" v="241" actId="700"/>
        <pc:sldMkLst>
          <pc:docMk/>
          <pc:sldMk cId="2628643940" sldId="323"/>
        </pc:sldMkLst>
        <pc:spChg chg="mod ord">
          <ac:chgData name="Matahari Nendya" userId="1a1e95a6-b11e-4262-838a-feaa42c98c3c" providerId="ADAL" clId="{D548FAA3-65FD-4218-8589-B90C013E9346}" dt="2022-03-13T13:31:26.155" v="241" actId="700"/>
          <ac:spMkLst>
            <pc:docMk/>
            <pc:sldMk cId="2628643940" sldId="323"/>
            <ac:spMk id="8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31:26.155" v="241" actId="700"/>
          <ac:spMkLst>
            <pc:docMk/>
            <pc:sldMk cId="2628643940" sldId="323"/>
            <ac:spMk id="104450" creationId="{00000000-0000-0000-0000-000000000000}"/>
          </ac:spMkLst>
        </pc:spChg>
        <pc:picChg chg="mod">
          <ac:chgData name="Matahari Nendya" userId="1a1e95a6-b11e-4262-838a-feaa42c98c3c" providerId="ADAL" clId="{D548FAA3-65FD-4218-8589-B90C013E9346}" dt="2022-03-13T13:31:22.845" v="240" actId="1076"/>
          <ac:picMkLst>
            <pc:docMk/>
            <pc:sldMk cId="2628643940" sldId="323"/>
            <ac:picMk id="15368" creationId="{00000000-0000-0000-0000-000000000000}"/>
          </ac:picMkLst>
        </pc:pic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992847988" sldId="323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619863836" sldId="324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31:49.440" v="244" actId="1076"/>
        <pc:sldMkLst>
          <pc:docMk/>
          <pc:sldMk cId="402027107" sldId="325"/>
        </pc:sldMkLst>
        <pc:spChg chg="add del mod ord">
          <ac:chgData name="Matahari Nendya" userId="1a1e95a6-b11e-4262-838a-feaa42c98c3c" providerId="ADAL" clId="{D548FAA3-65FD-4218-8589-B90C013E9346}" dt="2022-03-13T13:31:45.295" v="243" actId="478"/>
          <ac:spMkLst>
            <pc:docMk/>
            <pc:sldMk cId="402027107" sldId="325"/>
            <ac:spMk id="4" creationId="{4D95E40D-DFA4-41D4-AA89-8136BC890C2D}"/>
          </ac:spMkLst>
        </pc:spChg>
        <pc:spChg chg="mod ord">
          <ac:chgData name="Matahari Nendya" userId="1a1e95a6-b11e-4262-838a-feaa42c98c3c" providerId="ADAL" clId="{D548FAA3-65FD-4218-8589-B90C013E9346}" dt="2022-03-13T13:31:41.464" v="242" actId="700"/>
          <ac:spMkLst>
            <pc:docMk/>
            <pc:sldMk cId="402027107" sldId="325"/>
            <ac:spMk id="22530" creationId="{00000000-0000-0000-0000-000000000000}"/>
          </ac:spMkLst>
        </pc:spChg>
        <pc:picChg chg="mod ord">
          <ac:chgData name="Matahari Nendya" userId="1a1e95a6-b11e-4262-838a-feaa42c98c3c" providerId="ADAL" clId="{D548FAA3-65FD-4218-8589-B90C013E9346}" dt="2022-03-13T13:31:49.440" v="244" actId="1076"/>
          <ac:picMkLst>
            <pc:docMk/>
            <pc:sldMk cId="402027107" sldId="325"/>
            <ac:picMk id="22531" creationId="{00000000-0000-0000-0000-000000000000}"/>
          </ac:picMkLst>
        </pc:pic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712112093" sldId="325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749310828" sldId="326"/>
        </pc:sldMkLst>
      </pc:sldChg>
      <pc:sldChg chg="modSp add mod">
        <pc:chgData name="Matahari Nendya" userId="1a1e95a6-b11e-4262-838a-feaa42c98c3c" providerId="ADAL" clId="{D548FAA3-65FD-4218-8589-B90C013E9346}" dt="2022-03-13T14:14:48.257" v="704" actId="1076"/>
        <pc:sldMkLst>
          <pc:docMk/>
          <pc:sldMk cId="788107974" sldId="326"/>
        </pc:sldMkLst>
        <pc:spChg chg="mod">
          <ac:chgData name="Matahari Nendya" userId="1a1e95a6-b11e-4262-838a-feaa42c98c3c" providerId="ADAL" clId="{D548FAA3-65FD-4218-8589-B90C013E9346}" dt="2022-03-13T14:14:37.052" v="698" actId="404"/>
          <ac:spMkLst>
            <pc:docMk/>
            <pc:sldMk cId="788107974" sldId="326"/>
            <ac:spMk id="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48.257" v="704" actId="1076"/>
          <ac:spMkLst>
            <pc:docMk/>
            <pc:sldMk cId="788107974" sldId="326"/>
            <ac:spMk id="5" creationId="{00000000-0000-0000-0000-000000000000}"/>
          </ac:spMkLst>
        </pc:spChg>
      </pc:sldChg>
      <pc:sldChg chg="modSp add mod">
        <pc:chgData name="Matahari Nendya" userId="1a1e95a6-b11e-4262-838a-feaa42c98c3c" providerId="ADAL" clId="{D548FAA3-65FD-4218-8589-B90C013E9346}" dt="2022-03-13T13:34:41.387" v="278" actId="14100"/>
        <pc:sldMkLst>
          <pc:docMk/>
          <pc:sldMk cId="1706365515" sldId="327"/>
        </pc:sldMkLst>
        <pc:spChg chg="mod">
          <ac:chgData name="Matahari Nendya" userId="1a1e95a6-b11e-4262-838a-feaa42c98c3c" providerId="ADAL" clId="{D548FAA3-65FD-4218-8589-B90C013E9346}" dt="2022-03-13T13:33:51.341" v="264" actId="1076"/>
          <ac:spMkLst>
            <pc:docMk/>
            <pc:sldMk cId="1706365515" sldId="327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3:46.834" v="263" actId="404"/>
          <ac:spMkLst>
            <pc:docMk/>
            <pc:sldMk cId="1706365515" sldId="327"/>
            <ac:spMk id="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3:46.834" v="263" actId="404"/>
          <ac:spMkLst>
            <pc:docMk/>
            <pc:sldMk cId="1706365515" sldId="327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32.590" v="275" actId="208"/>
          <ac:spMkLst>
            <pc:docMk/>
            <pc:sldMk cId="1706365515" sldId="327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27.586" v="274" actId="208"/>
          <ac:spMkLst>
            <pc:docMk/>
            <pc:sldMk cId="1706365515" sldId="327"/>
            <ac:spMk id="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32.590" v="275" actId="208"/>
          <ac:spMkLst>
            <pc:docMk/>
            <pc:sldMk cId="1706365515" sldId="327"/>
            <ac:spMk id="1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27.586" v="274" actId="208"/>
          <ac:spMkLst>
            <pc:docMk/>
            <pc:sldMk cId="1706365515" sldId="327"/>
            <ac:spMk id="1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34.837" v="276" actId="208"/>
          <ac:spMkLst>
            <pc:docMk/>
            <pc:sldMk cId="1706365515" sldId="327"/>
            <ac:spMk id="2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27.586" v="274" actId="208"/>
          <ac:spMkLst>
            <pc:docMk/>
            <pc:sldMk cId="1706365515" sldId="327"/>
            <ac:spMk id="29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34:41.387" v="278" actId="14100"/>
          <ac:grpSpMkLst>
            <pc:docMk/>
            <pc:sldMk cId="1706365515" sldId="327"/>
            <ac:grpSpMk id="30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33:56.177" v="266" actId="1076"/>
          <ac:grpSpMkLst>
            <pc:docMk/>
            <pc:sldMk cId="1706365515" sldId="327"/>
            <ac:grpSpMk id="31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34:07.356" v="269" actId="1076"/>
          <ac:grpSpMkLst>
            <pc:docMk/>
            <pc:sldMk cId="1706365515" sldId="327"/>
            <ac:grpSpMk id="32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34:32.590" v="275" actId="208"/>
          <ac:cxnSpMkLst>
            <pc:docMk/>
            <pc:sldMk cId="1706365515" sldId="327"/>
            <ac:cxnSpMk id="11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4:27.586" v="274" actId="208"/>
          <ac:cxnSpMkLst>
            <pc:docMk/>
            <pc:sldMk cId="1706365515" sldId="327"/>
            <ac:cxnSpMk id="18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4:38.295" v="277" actId="208"/>
          <ac:cxnSpMkLst>
            <pc:docMk/>
            <pc:sldMk cId="1706365515" sldId="327"/>
            <ac:cxnSpMk id="24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4:38.295" v="277" actId="208"/>
          <ac:cxnSpMkLst>
            <pc:docMk/>
            <pc:sldMk cId="1706365515" sldId="327"/>
            <ac:cxnSpMk id="28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213400220" sldId="327"/>
        </pc:sldMkLst>
      </pc:sldChg>
      <pc:sldChg chg="modSp add mod">
        <pc:chgData name="Matahari Nendya" userId="1a1e95a6-b11e-4262-838a-feaa42c98c3c" providerId="ADAL" clId="{D548FAA3-65FD-4218-8589-B90C013E9346}" dt="2022-03-13T13:37:01.142" v="315" actId="208"/>
        <pc:sldMkLst>
          <pc:docMk/>
          <pc:sldMk cId="334957454" sldId="328"/>
        </pc:sldMkLst>
        <pc:spChg chg="mod">
          <ac:chgData name="Matahari Nendya" userId="1a1e95a6-b11e-4262-838a-feaa42c98c3c" providerId="ADAL" clId="{D548FAA3-65FD-4218-8589-B90C013E9346}" dt="2022-03-13T13:36:53.541" v="312" actId="20577"/>
          <ac:spMkLst>
            <pc:docMk/>
            <pc:sldMk cId="334957454" sldId="328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6:44.932" v="309" actId="208"/>
          <ac:spMkLst>
            <pc:docMk/>
            <pc:sldMk cId="334957454" sldId="328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6:44.932" v="309" actId="208"/>
          <ac:spMkLst>
            <pc:docMk/>
            <pc:sldMk cId="334957454" sldId="328"/>
            <ac:spMk id="1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01.142" v="315" actId="208"/>
          <ac:spMkLst>
            <pc:docMk/>
            <pc:sldMk cId="334957454" sldId="328"/>
            <ac:spMk id="1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01.142" v="315" actId="208"/>
          <ac:spMkLst>
            <pc:docMk/>
            <pc:sldMk cId="334957454" sldId="328"/>
            <ac:spMk id="14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6:27.270" v="304" actId="208"/>
          <ac:spMkLst>
            <pc:docMk/>
            <pc:sldMk cId="334957454" sldId="328"/>
            <ac:spMk id="1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6:27.270" v="304" actId="208"/>
          <ac:spMkLst>
            <pc:docMk/>
            <pc:sldMk cId="334957454" sldId="328"/>
            <ac:spMk id="16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36:42.983" v="308" actId="14100"/>
          <ac:grpSpMkLst>
            <pc:docMk/>
            <pc:sldMk cId="334957454" sldId="328"/>
            <ac:grpSpMk id="21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37:00.070" v="314" actId="1076"/>
          <ac:grpSpMkLst>
            <pc:docMk/>
            <pc:sldMk cId="334957454" sldId="328"/>
            <ac:grpSpMk id="22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36:44.932" v="309" actId="208"/>
          <ac:cxnSpMkLst>
            <pc:docMk/>
            <pc:sldMk cId="334957454" sldId="328"/>
            <ac:cxnSpMk id="6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7:01.142" v="315" actId="208"/>
          <ac:cxnSpMkLst>
            <pc:docMk/>
            <pc:sldMk cId="334957454" sldId="328"/>
            <ac:cxnSpMk id="12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6:27.270" v="304" actId="208"/>
          <ac:cxnSpMkLst>
            <pc:docMk/>
            <pc:sldMk cId="334957454" sldId="328"/>
            <ac:cxnSpMk id="17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507588164" sldId="328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524364043" sldId="329"/>
        </pc:sldMkLst>
      </pc:sldChg>
      <pc:sldChg chg="modSp add mod">
        <pc:chgData name="Matahari Nendya" userId="1a1e95a6-b11e-4262-838a-feaa42c98c3c" providerId="ADAL" clId="{D548FAA3-65FD-4218-8589-B90C013E9346}" dt="2022-03-13T13:39:53.023" v="355" actId="2085"/>
        <pc:sldMkLst>
          <pc:docMk/>
          <pc:sldMk cId="4128203966" sldId="329"/>
        </pc:sldMkLst>
        <pc:spChg chg="mod">
          <ac:chgData name="Matahari Nendya" userId="1a1e95a6-b11e-4262-838a-feaa42c98c3c" providerId="ADAL" clId="{D548FAA3-65FD-4218-8589-B90C013E9346}" dt="2022-03-13T13:37:21.853" v="320" actId="1076"/>
          <ac:spMkLst>
            <pc:docMk/>
            <pc:sldMk cId="4128203966" sldId="329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25.574" v="321" actId="1076"/>
          <ac:spMkLst>
            <pc:docMk/>
            <pc:sldMk cId="4128203966" sldId="329"/>
            <ac:spMk id="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17.821" v="319" actId="404"/>
          <ac:spMkLst>
            <pc:docMk/>
            <pc:sldMk cId="4128203966" sldId="329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17.821" v="319" actId="404"/>
          <ac:spMkLst>
            <pc:docMk/>
            <pc:sldMk cId="4128203966" sldId="329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44.083" v="329" actId="208"/>
          <ac:spMkLst>
            <pc:docMk/>
            <pc:sldMk cId="4128203966" sldId="329"/>
            <ac:spMk id="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9:17.894" v="348" actId="2085"/>
          <ac:spMkLst>
            <pc:docMk/>
            <pc:sldMk cId="4128203966" sldId="329"/>
            <ac:spMk id="1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8:18.633" v="338" actId="208"/>
          <ac:spMkLst>
            <pc:docMk/>
            <pc:sldMk cId="4128203966" sldId="329"/>
            <ac:spMk id="1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9:30.203" v="350" actId="207"/>
          <ac:spMkLst>
            <pc:docMk/>
            <pc:sldMk cId="4128203966" sldId="329"/>
            <ac:spMk id="1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9:46.211" v="354" actId="2085"/>
          <ac:spMkLst>
            <pc:docMk/>
            <pc:sldMk cId="4128203966" sldId="329"/>
            <ac:spMk id="2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9:53.023" v="355" actId="2085"/>
          <ac:spMkLst>
            <pc:docMk/>
            <pc:sldMk cId="4128203966" sldId="329"/>
            <ac:spMk id="21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38:41.292" v="346" actId="14100"/>
          <ac:grpSpMkLst>
            <pc:docMk/>
            <pc:sldMk cId="4128203966" sldId="329"/>
            <ac:grpSpMk id="14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38:38.774" v="345" actId="14100"/>
          <ac:grpSpMkLst>
            <pc:docMk/>
            <pc:sldMk cId="4128203966" sldId="329"/>
            <ac:grpSpMk id="15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39:37.814" v="352" actId="14100"/>
          <ac:grpSpMkLst>
            <pc:docMk/>
            <pc:sldMk cId="4128203966" sldId="329"/>
            <ac:grpSpMk id="19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39:02.699" v="347" actId="207"/>
          <ac:cxnSpMkLst>
            <pc:docMk/>
            <pc:sldMk cId="4128203966" sldId="329"/>
            <ac:cxnSpMk id="11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9:30.203" v="350" actId="207"/>
          <ac:cxnSpMkLst>
            <pc:docMk/>
            <pc:sldMk cId="4128203966" sldId="329"/>
            <ac:cxnSpMk id="18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9:46.211" v="354" actId="2085"/>
          <ac:cxnSpMkLst>
            <pc:docMk/>
            <pc:sldMk cId="4128203966" sldId="329"/>
            <ac:cxnSpMk id="22" creationId="{00000000-0000-0000-0000-000000000000}"/>
          </ac:cxnSpMkLst>
        </pc:cxnChg>
      </pc:sldChg>
      <pc:sldChg chg="modSp add mod modClrScheme chgLayout">
        <pc:chgData name="Matahari Nendya" userId="1a1e95a6-b11e-4262-838a-feaa42c98c3c" providerId="ADAL" clId="{D548FAA3-65FD-4218-8589-B90C013E9346}" dt="2022-03-13T13:42:32.666" v="387" actId="1035"/>
        <pc:sldMkLst>
          <pc:docMk/>
          <pc:sldMk cId="64708315" sldId="330"/>
        </pc:sldMkLst>
        <pc:spChg chg="mod ord">
          <ac:chgData name="Matahari Nendya" userId="1a1e95a6-b11e-4262-838a-feaa42c98c3c" providerId="ADAL" clId="{D548FAA3-65FD-4218-8589-B90C013E9346}" dt="2022-03-13T13:40:17.778" v="360" actId="700"/>
          <ac:spMkLst>
            <pc:docMk/>
            <pc:sldMk cId="64708315" sldId="330"/>
            <ac:spMk id="2" creationId="{5786D73D-25A0-4BB1-8991-CB28D65CC8BF}"/>
          </ac:spMkLst>
        </pc:spChg>
        <pc:spChg chg="mod ord">
          <ac:chgData name="Matahari Nendya" userId="1a1e95a6-b11e-4262-838a-feaa42c98c3c" providerId="ADAL" clId="{D548FAA3-65FD-4218-8589-B90C013E9346}" dt="2022-03-13T13:42:32.666" v="387" actId="1035"/>
          <ac:spMkLst>
            <pc:docMk/>
            <pc:sldMk cId="64708315" sldId="330"/>
            <ac:spMk id="3" creationId="{0450BA4C-6F01-4817-B4DB-355F86AA15BD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068714126" sldId="330"/>
        </pc:sldMkLst>
      </pc:sldChg>
      <pc:sldChg chg="modSp add mod">
        <pc:chgData name="Matahari Nendya" userId="1a1e95a6-b11e-4262-838a-feaa42c98c3c" providerId="ADAL" clId="{D548FAA3-65FD-4218-8589-B90C013E9346}" dt="2022-03-13T13:41:53.659" v="384" actId="255"/>
        <pc:sldMkLst>
          <pc:docMk/>
          <pc:sldMk cId="1506263723" sldId="331"/>
        </pc:sldMkLst>
        <pc:spChg chg="mod">
          <ac:chgData name="Matahari Nendya" userId="1a1e95a6-b11e-4262-838a-feaa42c98c3c" providerId="ADAL" clId="{D548FAA3-65FD-4218-8589-B90C013E9346}" dt="2022-03-13T13:41:53.659" v="384" actId="255"/>
          <ac:spMkLst>
            <pc:docMk/>
            <pc:sldMk cId="1506263723" sldId="331"/>
            <ac:spMk id="3" creationId="{ADF43888-BDC7-424F-8F94-061C99FE6B5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440490450" sldId="331"/>
        </pc:sldMkLst>
      </pc:sldChg>
      <pc:sldChg chg="modSp add mod">
        <pc:chgData name="Matahari Nendya" userId="1a1e95a6-b11e-4262-838a-feaa42c98c3c" providerId="ADAL" clId="{D548FAA3-65FD-4218-8589-B90C013E9346}" dt="2022-03-13T13:41:45.383" v="383" actId="2711"/>
        <pc:sldMkLst>
          <pc:docMk/>
          <pc:sldMk cId="246087777" sldId="332"/>
        </pc:sldMkLst>
        <pc:spChg chg="mod">
          <ac:chgData name="Matahari Nendya" userId="1a1e95a6-b11e-4262-838a-feaa42c98c3c" providerId="ADAL" clId="{D548FAA3-65FD-4218-8589-B90C013E9346}" dt="2022-03-13T13:41:45.383" v="383" actId="2711"/>
          <ac:spMkLst>
            <pc:docMk/>
            <pc:sldMk cId="246087777" sldId="332"/>
            <ac:spMk id="3" creationId="{A966A1D0-5A31-4FDD-8750-563CC8636903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435969805" sldId="332"/>
        </pc:sldMkLst>
      </pc:sldChg>
      <pc:sldChg chg="modSp add mod modClrScheme chgLayout">
        <pc:chgData name="Matahari Nendya" userId="1a1e95a6-b11e-4262-838a-feaa42c98c3c" providerId="ADAL" clId="{D548FAA3-65FD-4218-8589-B90C013E9346}" dt="2022-03-13T13:45:15.518" v="406" actId="20577"/>
        <pc:sldMkLst>
          <pc:docMk/>
          <pc:sldMk cId="2606224975" sldId="333"/>
        </pc:sldMkLst>
        <pc:spChg chg="mod ord">
          <ac:chgData name="Matahari Nendya" userId="1a1e95a6-b11e-4262-838a-feaa42c98c3c" providerId="ADAL" clId="{D548FAA3-65FD-4218-8589-B90C013E9346}" dt="2022-03-13T13:45:15.518" v="406" actId="20577"/>
          <ac:spMkLst>
            <pc:docMk/>
            <pc:sldMk cId="2606224975" sldId="333"/>
            <ac:spMk id="2" creationId="{BF0D99F2-1E3C-4403-A5C5-0C608D70AC73}"/>
          </ac:spMkLst>
        </pc:spChg>
        <pc:spChg chg="mod ord">
          <ac:chgData name="Matahari Nendya" userId="1a1e95a6-b11e-4262-838a-feaa42c98c3c" providerId="ADAL" clId="{D548FAA3-65FD-4218-8589-B90C013E9346}" dt="2022-03-13T13:44:46.108" v="396" actId="2711"/>
          <ac:spMkLst>
            <pc:docMk/>
            <pc:sldMk cId="2606224975" sldId="333"/>
            <ac:spMk id="3" creationId="{8AC0950B-BC5F-420B-A535-628F6F5718DA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606524512" sldId="333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837767463" sldId="334"/>
        </pc:sldMkLst>
      </pc:sldChg>
      <pc:sldChg chg="modSp add mod modClrScheme chgLayout">
        <pc:chgData name="Matahari Nendya" userId="1a1e95a6-b11e-4262-838a-feaa42c98c3c" providerId="ADAL" clId="{D548FAA3-65FD-4218-8589-B90C013E9346}" dt="2022-03-13T13:45:37.288" v="410" actId="2711"/>
        <pc:sldMkLst>
          <pc:docMk/>
          <pc:sldMk cId="3071020102" sldId="334"/>
        </pc:sldMkLst>
        <pc:spChg chg="mod ord">
          <ac:chgData name="Matahari Nendya" userId="1a1e95a6-b11e-4262-838a-feaa42c98c3c" providerId="ADAL" clId="{D548FAA3-65FD-4218-8589-B90C013E9346}" dt="2022-03-13T13:45:24.010" v="407" actId="700"/>
          <ac:spMkLst>
            <pc:docMk/>
            <pc:sldMk cId="3071020102" sldId="334"/>
            <ac:spMk id="2" creationId="{EF4A2FBF-6839-4F36-9D45-A0FF2C22CA0D}"/>
          </ac:spMkLst>
        </pc:spChg>
        <pc:spChg chg="mod ord">
          <ac:chgData name="Matahari Nendya" userId="1a1e95a6-b11e-4262-838a-feaa42c98c3c" providerId="ADAL" clId="{D548FAA3-65FD-4218-8589-B90C013E9346}" dt="2022-03-13T13:45:37.288" v="410" actId="2711"/>
          <ac:spMkLst>
            <pc:docMk/>
            <pc:sldMk cId="3071020102" sldId="334"/>
            <ac:spMk id="3" creationId="{2368371C-DAB9-466F-A9DC-BE1031F6DD4A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22071255" sldId="335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541570175" sldId="336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46:25.668" v="422"/>
        <pc:sldMkLst>
          <pc:docMk/>
          <pc:sldMk cId="2508107327" sldId="336"/>
        </pc:sldMkLst>
        <pc:spChg chg="add mod ord">
          <ac:chgData name="Matahari Nendya" userId="1a1e95a6-b11e-4262-838a-feaa42c98c3c" providerId="ADAL" clId="{D548FAA3-65FD-4218-8589-B90C013E9346}" dt="2022-03-13T13:46:24.434" v="420" actId="255"/>
          <ac:spMkLst>
            <pc:docMk/>
            <pc:sldMk cId="2508107327" sldId="336"/>
            <ac:spMk id="2" creationId="{7BB55BA8-2352-4F8B-A94E-126627B5F3C9}"/>
          </ac:spMkLst>
        </pc:spChg>
        <pc:spChg chg="mod ord">
          <ac:chgData name="Matahari Nendya" userId="1a1e95a6-b11e-4262-838a-feaa42c98c3c" providerId="ADAL" clId="{D548FAA3-65FD-4218-8589-B90C013E9346}" dt="2022-03-13T13:45:55.918" v="416" actId="700"/>
          <ac:spMkLst>
            <pc:docMk/>
            <pc:sldMk cId="2508107327" sldId="336"/>
            <ac:spMk id="3" creationId="{AA499635-D179-49A0-B2E4-48B10C072658}"/>
          </ac:spMkLst>
        </pc:spChg>
        <pc:spChg chg="del mod">
          <ac:chgData name="Matahari Nendya" userId="1a1e95a6-b11e-4262-838a-feaa42c98c3c" providerId="ADAL" clId="{D548FAA3-65FD-4218-8589-B90C013E9346}" dt="2022-03-13T13:46:25.668" v="422"/>
          <ac:spMkLst>
            <pc:docMk/>
            <pc:sldMk cId="2508107327" sldId="336"/>
            <ac:spMk id="5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369838958" sldId="337"/>
        </pc:sldMkLst>
      </pc:sldChg>
      <pc:sldChg chg="addSp delSp modSp add mod modClrScheme delAnim chgLayout">
        <pc:chgData name="Matahari Nendya" userId="1a1e95a6-b11e-4262-838a-feaa42c98c3c" providerId="ADAL" clId="{D548FAA3-65FD-4218-8589-B90C013E9346}" dt="2022-03-13T14:09:54.884" v="614" actId="27636"/>
        <pc:sldMkLst>
          <pc:docMk/>
          <pc:sldMk cId="3805970554" sldId="337"/>
        </pc:sldMkLst>
        <pc:spChg chg="add mod ord">
          <ac:chgData name="Matahari Nendya" userId="1a1e95a6-b11e-4262-838a-feaa42c98c3c" providerId="ADAL" clId="{D548FAA3-65FD-4218-8589-B90C013E9346}" dt="2022-03-13T14:09:54.884" v="614" actId="27636"/>
          <ac:spMkLst>
            <pc:docMk/>
            <pc:sldMk cId="3805970554" sldId="337"/>
            <ac:spMk id="2" creationId="{B1EA6BAF-94E3-4521-BDBD-16A07B533B42}"/>
          </ac:spMkLst>
        </pc:spChg>
        <pc:spChg chg="mod ord">
          <ac:chgData name="Matahari Nendya" userId="1a1e95a6-b11e-4262-838a-feaa42c98c3c" providerId="ADAL" clId="{D548FAA3-65FD-4218-8589-B90C013E9346}" dt="2022-03-13T14:09:46.344" v="609" actId="700"/>
          <ac:spMkLst>
            <pc:docMk/>
            <pc:sldMk cId="3805970554" sldId="337"/>
            <ac:spMk id="4608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09:46.344" v="609" actId="700"/>
          <ac:spMkLst>
            <pc:docMk/>
            <pc:sldMk cId="3805970554" sldId="337"/>
            <ac:spMk id="50179" creationId="{00000000-0000-0000-0000-000000000000}"/>
          </ac:spMkLst>
        </pc:spChg>
      </pc:sldChg>
      <pc:sldChg chg="addSp modSp add mod modClrScheme chgLayout">
        <pc:chgData name="Matahari Nendya" userId="1a1e95a6-b11e-4262-838a-feaa42c98c3c" providerId="ADAL" clId="{D548FAA3-65FD-4218-8589-B90C013E9346}" dt="2022-03-13T13:33:19.636" v="259" actId="255"/>
        <pc:sldMkLst>
          <pc:docMk/>
          <pc:sldMk cId="2302857119" sldId="338"/>
        </pc:sldMkLst>
        <pc:spChg chg="mod ord">
          <ac:chgData name="Matahari Nendya" userId="1a1e95a6-b11e-4262-838a-feaa42c98c3c" providerId="ADAL" clId="{D548FAA3-65FD-4218-8589-B90C013E9346}" dt="2022-03-13T13:32:18.404" v="245" actId="700"/>
          <ac:spMkLst>
            <pc:docMk/>
            <pc:sldMk cId="2302857119" sldId="338"/>
            <ac:spMk id="2" creationId="{6686886A-2308-4BEF-839E-2F5704A0AB41}"/>
          </ac:spMkLst>
        </pc:spChg>
        <pc:spChg chg="mod ord">
          <ac:chgData name="Matahari Nendya" userId="1a1e95a6-b11e-4262-838a-feaa42c98c3c" providerId="ADAL" clId="{D548FAA3-65FD-4218-8589-B90C013E9346}" dt="2022-03-13T13:33:19.636" v="259" actId="255"/>
          <ac:spMkLst>
            <pc:docMk/>
            <pc:sldMk cId="2302857119" sldId="338"/>
            <ac:spMk id="3" creationId="{5B3210F3-B516-4F4E-9D66-34025D6D3AF2}"/>
          </ac:spMkLst>
        </pc:spChg>
        <pc:spChg chg="add mod">
          <ac:chgData name="Matahari Nendya" userId="1a1e95a6-b11e-4262-838a-feaa42c98c3c" providerId="ADAL" clId="{D548FAA3-65FD-4218-8589-B90C013E9346}" dt="2022-03-13T13:33:15.449" v="258" actId="1076"/>
          <ac:spMkLst>
            <pc:docMk/>
            <pc:sldMk cId="2302857119" sldId="338"/>
            <ac:spMk id="4" creationId="{B18C85AE-14A9-40D4-A837-7E7FD412258D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775651797" sldId="338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51:52.803" v="498"/>
        <pc:sldMkLst>
          <pc:docMk/>
          <pc:sldMk cId="143609985" sldId="339"/>
        </pc:sldMkLst>
        <pc:spChg chg="add mod ord">
          <ac:chgData name="Matahari Nendya" userId="1a1e95a6-b11e-4262-838a-feaa42c98c3c" providerId="ADAL" clId="{D548FAA3-65FD-4218-8589-B90C013E9346}" dt="2022-03-13T13:51:49.719" v="496" actId="403"/>
          <ac:spMkLst>
            <pc:docMk/>
            <pc:sldMk cId="143609985" sldId="339"/>
            <ac:spMk id="2" creationId="{39B194C2-7279-4D92-93B6-17814A2668A1}"/>
          </ac:spMkLst>
        </pc:spChg>
        <pc:spChg chg="mod ord">
          <ac:chgData name="Matahari Nendya" userId="1a1e95a6-b11e-4262-838a-feaa42c98c3c" providerId="ADAL" clId="{D548FAA3-65FD-4218-8589-B90C013E9346}" dt="2022-03-13T13:51:37.848" v="489" actId="700"/>
          <ac:spMkLst>
            <pc:docMk/>
            <pc:sldMk cId="143609985" sldId="339"/>
            <ac:spMk id="3" creationId="{0BE1ACBF-6FF8-4FD3-9FBD-F2FF9D07BB06}"/>
          </ac:spMkLst>
        </pc:spChg>
        <pc:spChg chg="del mod">
          <ac:chgData name="Matahari Nendya" userId="1a1e95a6-b11e-4262-838a-feaa42c98c3c" providerId="ADAL" clId="{D548FAA3-65FD-4218-8589-B90C013E9346}" dt="2022-03-13T13:51:52.803" v="498"/>
          <ac:spMkLst>
            <pc:docMk/>
            <pc:sldMk cId="143609985" sldId="339"/>
            <ac:spMk id="5" creationId="{00000000-0000-0000-0000-000000000000}"/>
          </ac:spMkLst>
        </pc:spChg>
      </pc:sldChg>
      <pc:sldChg chg="addSp delSp modSp add mod modClrScheme delAnim chgLayout">
        <pc:chgData name="Matahari Nendya" userId="1a1e95a6-b11e-4262-838a-feaa42c98c3c" providerId="ADAL" clId="{D548FAA3-65FD-4218-8589-B90C013E9346}" dt="2022-03-13T14:16:05.460" v="733" actId="2710"/>
        <pc:sldMkLst>
          <pc:docMk/>
          <pc:sldMk cId="3025150540" sldId="340"/>
        </pc:sldMkLst>
        <pc:spChg chg="add mod ord">
          <ac:chgData name="Matahari Nendya" userId="1a1e95a6-b11e-4262-838a-feaa42c98c3c" providerId="ADAL" clId="{D548FAA3-65FD-4218-8589-B90C013E9346}" dt="2022-03-13T14:16:05.460" v="733" actId="2710"/>
          <ac:spMkLst>
            <pc:docMk/>
            <pc:sldMk cId="3025150540" sldId="340"/>
            <ac:spMk id="2" creationId="{36FD8C2D-4411-46EC-A098-00D0B0EAC14B}"/>
          </ac:spMkLst>
        </pc:spChg>
        <pc:spChg chg="del mod ord">
          <ac:chgData name="Matahari Nendya" userId="1a1e95a6-b11e-4262-838a-feaa42c98c3c" providerId="ADAL" clId="{D548FAA3-65FD-4218-8589-B90C013E9346}" dt="2022-03-13T14:15:49.461" v="728" actId="700"/>
          <ac:spMkLst>
            <pc:docMk/>
            <pc:sldMk cId="3025150540" sldId="340"/>
            <ac:spMk id="22531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15:49.461" v="728" actId="700"/>
          <ac:spMkLst>
            <pc:docMk/>
            <pc:sldMk cId="3025150540" sldId="340"/>
            <ac:spMk id="31746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138744013" sldId="340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4:17:02.711" v="756" actId="2710"/>
        <pc:sldMkLst>
          <pc:docMk/>
          <pc:sldMk cId="721201635" sldId="341"/>
        </pc:sldMkLst>
        <pc:spChg chg="add mod ord">
          <ac:chgData name="Matahari Nendya" userId="1a1e95a6-b11e-4262-838a-feaa42c98c3c" providerId="ADAL" clId="{D548FAA3-65FD-4218-8589-B90C013E9346}" dt="2022-03-13T14:17:02.711" v="756" actId="2710"/>
          <ac:spMkLst>
            <pc:docMk/>
            <pc:sldMk cId="721201635" sldId="341"/>
            <ac:spMk id="2" creationId="{7979448D-0990-4CE4-A5BF-9A546B359E88}"/>
          </ac:spMkLst>
        </pc:spChg>
        <pc:spChg chg="mod ord">
          <ac:chgData name="Matahari Nendya" userId="1a1e95a6-b11e-4262-838a-feaa42c98c3c" providerId="ADAL" clId="{D548FAA3-65FD-4218-8589-B90C013E9346}" dt="2022-03-13T14:16:25.154" v="739" actId="700"/>
          <ac:spMkLst>
            <pc:docMk/>
            <pc:sldMk cId="721201635" sldId="341"/>
            <ac:spMk id="50178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16:25.154" v="739" actId="700"/>
          <ac:spMkLst>
            <pc:docMk/>
            <pc:sldMk cId="721201635" sldId="341"/>
            <ac:spMk id="50179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882865008" sldId="341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19247217" sldId="342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380202125" sldId="343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483372821" sldId="344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810593659" sldId="345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815024131" sldId="346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816536419" sldId="347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74724137" sldId="348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185045150" sldId="349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532382588" sldId="350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145510339" sldId="351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55848026" sldId="352"/>
        </pc:sldMkLst>
      </pc:sldChg>
      <pc:sldChg chg="del">
        <pc:chgData name="Matahari Nendya" userId="1a1e95a6-b11e-4262-838a-feaa42c98c3c" providerId="ADAL" clId="{D548FAA3-65FD-4218-8589-B90C013E9346}" dt="2022-03-13T13:21:57.251" v="90" actId="2696"/>
        <pc:sldMkLst>
          <pc:docMk/>
          <pc:sldMk cId="3316030870" sldId="384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36744209" sldId="388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0" sldId="389"/>
        </pc:sldMkLst>
      </pc:sldChg>
      <pc:sldChg chg="modSp add mod">
        <pc:chgData name="Matahari Nendya" userId="1a1e95a6-b11e-4262-838a-feaa42c98c3c" providerId="ADAL" clId="{D548FAA3-65FD-4218-8589-B90C013E9346}" dt="2022-03-13T14:14:25.402" v="690" actId="207"/>
        <pc:sldMkLst>
          <pc:docMk/>
          <pc:sldMk cId="2541825967" sldId="391"/>
        </pc:sldMkLst>
        <pc:spChg chg="mod">
          <ac:chgData name="Matahari Nendya" userId="1a1e95a6-b11e-4262-838a-feaa42c98c3c" providerId="ADAL" clId="{D548FAA3-65FD-4218-8589-B90C013E9346}" dt="2022-03-13T14:13:10.206" v="671" actId="1076"/>
          <ac:spMkLst>
            <pc:docMk/>
            <pc:sldMk cId="2541825967" sldId="391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5.402" v="690" actId="207"/>
          <ac:spMkLst>
            <pc:docMk/>
            <pc:sldMk cId="2541825967" sldId="391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5.402" v="690" actId="207"/>
          <ac:spMkLst>
            <pc:docMk/>
            <pc:sldMk cId="2541825967" sldId="391"/>
            <ac:spMk id="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5.402" v="690" actId="207"/>
          <ac:spMkLst>
            <pc:docMk/>
            <pc:sldMk cId="2541825967" sldId="391"/>
            <ac:spMk id="1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5.402" v="690" actId="207"/>
          <ac:spMkLst>
            <pc:docMk/>
            <pc:sldMk cId="2541825967" sldId="391"/>
            <ac:spMk id="11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206970417" sldId="391"/>
        </pc:sldMkLst>
      </pc:sldChg>
      <pc:sldChg chg="addSp delSp modSp new mod modAnim">
        <pc:chgData name="Matahari Nendya" userId="1a1e95a6-b11e-4262-838a-feaa42c98c3c" providerId="ADAL" clId="{D548FAA3-65FD-4218-8589-B90C013E9346}" dt="2022-03-13T14:12:32.766" v="661" actId="1076"/>
        <pc:sldMkLst>
          <pc:docMk/>
          <pc:sldMk cId="2664921336" sldId="392"/>
        </pc:sldMkLst>
        <pc:spChg chg="del">
          <ac:chgData name="Matahari Nendya" userId="1a1e95a6-b11e-4262-838a-feaa42c98c3c" providerId="ADAL" clId="{D548FAA3-65FD-4218-8589-B90C013E9346}" dt="2022-03-13T14:10:16.101" v="620" actId="478"/>
          <ac:spMkLst>
            <pc:docMk/>
            <pc:sldMk cId="2664921336" sldId="392"/>
            <ac:spMk id="2" creationId="{54ADDF96-6B90-4229-B25E-DE4FF5CF9F80}"/>
          </ac:spMkLst>
        </pc:spChg>
        <pc:spChg chg="mod">
          <ac:chgData name="Matahari Nendya" userId="1a1e95a6-b11e-4262-838a-feaa42c98c3c" providerId="ADAL" clId="{D548FAA3-65FD-4218-8589-B90C013E9346}" dt="2022-03-13T14:10:51.431" v="629" actId="2711"/>
          <ac:spMkLst>
            <pc:docMk/>
            <pc:sldMk cId="2664921336" sldId="392"/>
            <ac:spMk id="3" creationId="{5369AE5B-A7EB-4FDC-88BE-D796E2D67D44}"/>
          </ac:spMkLst>
        </pc:spChg>
        <pc:spChg chg="add mod">
          <ac:chgData name="Matahari Nendya" userId="1a1e95a6-b11e-4262-838a-feaa42c98c3c" providerId="ADAL" clId="{D548FAA3-65FD-4218-8589-B90C013E9346}" dt="2022-03-13T14:11:20.123" v="637" actId="1035"/>
          <ac:spMkLst>
            <pc:docMk/>
            <pc:sldMk cId="2664921336" sldId="392"/>
            <ac:spMk id="4" creationId="{E6A5B9E7-5F17-4739-A3FA-9734991ACE70}"/>
          </ac:spMkLst>
        </pc:spChg>
        <pc:spChg chg="add mod">
          <ac:chgData name="Matahari Nendya" userId="1a1e95a6-b11e-4262-838a-feaa42c98c3c" providerId="ADAL" clId="{D548FAA3-65FD-4218-8589-B90C013E9346}" dt="2022-03-13T14:11:42.584" v="643" actId="14100"/>
          <ac:spMkLst>
            <pc:docMk/>
            <pc:sldMk cId="2664921336" sldId="392"/>
            <ac:spMk id="5" creationId="{D8A4A6A7-A9DD-4C3C-9EF6-2B18B2FA3750}"/>
          </ac:spMkLst>
        </pc:spChg>
        <pc:spChg chg="add mod">
          <ac:chgData name="Matahari Nendya" userId="1a1e95a6-b11e-4262-838a-feaa42c98c3c" providerId="ADAL" clId="{D548FAA3-65FD-4218-8589-B90C013E9346}" dt="2022-03-13T14:12:00.903" v="650" actId="14100"/>
          <ac:spMkLst>
            <pc:docMk/>
            <pc:sldMk cId="2664921336" sldId="392"/>
            <ac:spMk id="6" creationId="{72EB61C8-D69E-4D3F-8017-1F1C24DBB733}"/>
          </ac:spMkLst>
        </pc:spChg>
        <pc:spChg chg="add mod">
          <ac:chgData name="Matahari Nendya" userId="1a1e95a6-b11e-4262-838a-feaa42c98c3c" providerId="ADAL" clId="{D548FAA3-65FD-4218-8589-B90C013E9346}" dt="2022-03-13T14:12:19.854" v="658" actId="1035"/>
          <ac:spMkLst>
            <pc:docMk/>
            <pc:sldMk cId="2664921336" sldId="392"/>
            <ac:spMk id="7" creationId="{ECDCDF52-716D-4D4E-8B91-F8255225CDC4}"/>
          </ac:spMkLst>
        </pc:spChg>
        <pc:spChg chg="add mod">
          <ac:chgData name="Matahari Nendya" userId="1a1e95a6-b11e-4262-838a-feaa42c98c3c" providerId="ADAL" clId="{D548FAA3-65FD-4218-8589-B90C013E9346}" dt="2022-03-13T14:12:32.766" v="661" actId="1076"/>
          <ac:spMkLst>
            <pc:docMk/>
            <pc:sldMk cId="2664921336" sldId="392"/>
            <ac:spMk id="8" creationId="{F896C11D-38B7-4817-8513-C4FF16E7CA8E}"/>
          </ac:spMkLst>
        </pc:spChg>
      </pc:sldChg>
      <pc:sldChg chg="add ord">
        <pc:chgData name="Matahari Nendya" userId="1a1e95a6-b11e-4262-838a-feaa42c98c3c" providerId="ADAL" clId="{D548FAA3-65FD-4218-8589-B90C013E9346}" dt="2022-03-13T14:15:15.972" v="715"/>
        <pc:sldMkLst>
          <pc:docMk/>
          <pc:sldMk cId="413807717" sldId="393"/>
        </pc:sldMkLst>
      </pc:sldChg>
      <pc:sldMasterChg chg="delSldLayout">
        <pc:chgData name="Matahari Nendya" userId="1a1e95a6-b11e-4262-838a-feaa42c98c3c" providerId="ADAL" clId="{D548FAA3-65FD-4218-8589-B90C013E9346}" dt="2022-03-13T14:15:17.880" v="716" actId="47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D548FAA3-65FD-4218-8589-B90C013E9346}" dt="2022-03-13T13:21:22.520" v="78" actId="47"/>
          <pc:sldLayoutMkLst>
            <pc:docMk/>
            <pc:sldMasterMk cId="3839803590" sldId="2147483648"/>
            <pc:sldLayoutMk cId="918515102" sldId="2147483675"/>
          </pc:sldLayoutMkLst>
        </pc:sldLayoutChg>
        <pc:sldLayoutChg chg="del">
          <pc:chgData name="Matahari Nendya" userId="1a1e95a6-b11e-4262-838a-feaa42c98c3c" providerId="ADAL" clId="{D548FAA3-65FD-4218-8589-B90C013E9346}" dt="2022-03-13T14:15:17.880" v="716" actId="47"/>
          <pc:sldLayoutMkLst>
            <pc:docMk/>
            <pc:sldMasterMk cId="3839803590" sldId="2147483648"/>
            <pc:sldLayoutMk cId="1587812469" sldId="2147483676"/>
          </pc:sldLayoutMkLst>
        </pc:sldLayoutChg>
        <pc:sldLayoutChg chg="del">
          <pc:chgData name="Matahari Nendya" userId="1a1e95a6-b11e-4262-838a-feaa42c98c3c" providerId="ADAL" clId="{D548FAA3-65FD-4218-8589-B90C013E9346}" dt="2022-03-13T13:21:22.520" v="78" actId="47"/>
          <pc:sldLayoutMkLst>
            <pc:docMk/>
            <pc:sldMasterMk cId="3839803590" sldId="2147483648"/>
            <pc:sldLayoutMk cId="2505919612" sldId="2147483676"/>
          </pc:sldLayoutMkLst>
        </pc:sldLayoutChg>
      </pc:sldMasterChg>
    </pc:docChg>
  </pc:docChgLst>
  <pc:docChgLst>
    <pc:chgData name="Matahari Nendya" userId="1a1e95a6-b11e-4262-838a-feaa42c98c3c" providerId="ADAL" clId="{5F65DD34-F28E-EC45-9AAB-DBE97F8BEFE5}"/>
    <pc:docChg chg="custSel modSld modMainMaster">
      <pc:chgData name="Matahari Nendya" userId="1a1e95a6-b11e-4262-838a-feaa42c98c3c" providerId="ADAL" clId="{5F65DD34-F28E-EC45-9AAB-DBE97F8BEFE5}" dt="2022-02-05T19:58:29.528" v="2" actId="478"/>
      <pc:docMkLst>
        <pc:docMk/>
      </pc:docMkLst>
      <pc:sldChg chg="modAnim">
        <pc:chgData name="Matahari Nendya" userId="1a1e95a6-b11e-4262-838a-feaa42c98c3c" providerId="ADAL" clId="{5F65DD34-F28E-EC45-9AAB-DBE97F8BEFE5}" dt="2022-02-05T19:57:42.237" v="0" actId="478"/>
        <pc:sldMkLst>
          <pc:docMk/>
          <pc:sldMk cId="2977814846" sldId="256"/>
        </pc:sldMkLst>
      </pc:sldChg>
      <pc:sldMasterChg chg="delSp mod modSldLayout">
        <pc:chgData name="Matahari Nendya" userId="1a1e95a6-b11e-4262-838a-feaa42c98c3c" providerId="ADAL" clId="{5F65DD34-F28E-EC45-9AAB-DBE97F8BEFE5}" dt="2022-02-05T19:58:29.528" v="2" actId="478"/>
        <pc:sldMasterMkLst>
          <pc:docMk/>
          <pc:sldMasterMk cId="3839803590" sldId="2147483648"/>
        </pc:sldMasterMkLst>
        <pc:picChg chg="del">
          <ac:chgData name="Matahari Nendya" userId="1a1e95a6-b11e-4262-838a-feaa42c98c3c" providerId="ADAL" clId="{5F65DD34-F28E-EC45-9AAB-DBE97F8BEFE5}" dt="2022-02-05T19:58:24.898" v="1" actId="478"/>
          <ac:picMkLst>
            <pc:docMk/>
            <pc:sldMasterMk cId="3839803590" sldId="2147483648"/>
            <ac:picMk id="14" creationId="{00000000-0000-0000-0000-000000000000}"/>
          </ac:picMkLst>
        </pc:picChg>
        <pc:sldLayoutChg chg="delSp mod modAnim">
          <pc:chgData name="Matahari Nendya" userId="1a1e95a6-b11e-4262-838a-feaa42c98c3c" providerId="ADAL" clId="{5F65DD34-F28E-EC45-9AAB-DBE97F8BEFE5}" dt="2022-02-05T19:58:29.528" v="2" actId="478"/>
          <pc:sldLayoutMkLst>
            <pc:docMk/>
            <pc:sldMasterMk cId="3839803590" sldId="2147483648"/>
            <pc:sldLayoutMk cId="1036379758" sldId="2147483659"/>
          </pc:sldLayoutMkLst>
          <pc:picChg chg="del">
            <ac:chgData name="Matahari Nendya" userId="1a1e95a6-b11e-4262-838a-feaa42c98c3c" providerId="ADAL" clId="{5F65DD34-F28E-EC45-9AAB-DBE97F8BEFE5}" dt="2022-02-05T19:58:29.528" v="2" actId="478"/>
            <ac:picMkLst>
              <pc:docMk/>
              <pc:sldMasterMk cId="3839803590" sldId="2147483648"/>
              <pc:sldLayoutMk cId="1036379758" sldId="2147483659"/>
              <ac:picMk id="17" creationId="{00000000-0000-0000-0000-000000000000}"/>
            </ac:picMkLst>
          </pc:picChg>
          <pc:picChg chg="del">
            <ac:chgData name="Matahari Nendya" userId="1a1e95a6-b11e-4262-838a-feaa42c98c3c" providerId="ADAL" clId="{5F65DD34-F28E-EC45-9AAB-DBE97F8BEFE5}" dt="2022-02-05T19:57:42.237" v="0" actId="478"/>
            <ac:picMkLst>
              <pc:docMk/>
              <pc:sldMasterMk cId="3839803590" sldId="2147483648"/>
              <pc:sldLayoutMk cId="1036379758" sldId="2147483659"/>
              <ac:picMk id="21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8446-54CF-4267-A5BD-FA01909E96A2}" type="datetimeFigureOut">
              <a:rPr lang="nl-NL" smtClean="0"/>
              <a:t>18-4-2022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83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18-4-2022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6413"/>
            <a:ext cx="337026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506413"/>
            <a:ext cx="3370263" cy="2527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534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D7AD0B-1D10-4F52-9946-C3E20AE3EDD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17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99C56DB-858B-4542-9007-622AC53BC836}" type="slidenum">
              <a:rPr lang="en-GB">
                <a:latin typeface="Arial" panose="020B0604020202020204" pitchFamily="34" charset="0"/>
              </a:rPr>
              <a:pPr/>
              <a:t>55</a:t>
            </a:fld>
            <a:endParaRPr lang="en-GB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000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76EC2FC-F202-4CF1-99AE-08B1995143C9}" type="slidenum">
              <a:rPr lang="en-GB">
                <a:latin typeface="Arial" panose="020B0604020202020204" pitchFamily="34" charset="0"/>
              </a:rPr>
              <a:pPr/>
              <a:t>56</a:t>
            </a:fld>
            <a:endParaRPr lang="en-GB"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470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3964A62-901F-4222-99D4-847B744F6BB7}" type="slidenum">
              <a:rPr lang="en-GB">
                <a:latin typeface="Arial" panose="020B0604020202020204" pitchFamily="34" charset="0"/>
              </a:rPr>
              <a:pPr/>
              <a:t>58</a:t>
            </a:fld>
            <a:endParaRPr lang="en-GB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22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AF542D6-2792-44E5-B48D-6D34F86B38F1}" type="slidenum">
              <a:rPr lang="en-GB">
                <a:latin typeface="Arial" panose="020B0604020202020204" pitchFamily="34" charset="0"/>
              </a:rPr>
              <a:pPr/>
              <a:t>62</a:t>
            </a:fld>
            <a:endParaRPr lang="en-GB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86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"/>
            <a:ext cx="914399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2"/>
            <a:ext cx="914400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17415" y="1052736"/>
            <a:ext cx="7664860" cy="1656184"/>
          </a:xfrm>
        </p:spPr>
        <p:txBody>
          <a:bodyPr/>
          <a:lstStyle>
            <a:lvl1pPr algn="l">
              <a:defRPr sz="4048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17415" y="3934610"/>
            <a:ext cx="5186043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597580" y="3934685"/>
            <a:ext cx="3243080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799">
                <a:solidFill>
                  <a:schemeClr val="bg1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9144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9144003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8" name="Rechthoek 19"/>
          <p:cNvSpPr/>
          <p:nvPr userDrawn="1"/>
        </p:nvSpPr>
        <p:spPr bwMode="auto">
          <a:xfrm>
            <a:off x="4572000" y="6453336"/>
            <a:ext cx="4572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2"/>
            <a:ext cx="914400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17415" y="1052736"/>
            <a:ext cx="7664860" cy="1656184"/>
          </a:xfrm>
        </p:spPr>
        <p:txBody>
          <a:bodyPr/>
          <a:lstStyle>
            <a:lvl1pPr algn="l">
              <a:defRPr sz="4048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9144003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9144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011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2385" y="6356351"/>
            <a:ext cx="1305099" cy="365125"/>
          </a:xfrm>
          <a:prstGeom prst="rect">
            <a:avLst/>
          </a:prstGeom>
        </p:spPr>
        <p:txBody>
          <a:bodyPr/>
          <a:lstStyle/>
          <a:p>
            <a:fld id="{F7CDEA57-E5F8-41BC-BE18-15D48CF97286}" type="datetime1">
              <a:rPr lang="en-US" smtClean="0"/>
              <a:pPr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53737" y="6356351"/>
            <a:ext cx="590203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Yuan Lukito, S.Kom., M.Cs | http://lecturer.ukdw.ac.id/yuan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2029" y="6353466"/>
            <a:ext cx="864524" cy="365125"/>
          </a:xfrm>
          <a:prstGeom prst="rect">
            <a:avLst/>
          </a:prstGeom>
        </p:spPr>
        <p:txBody>
          <a:bodyPr/>
          <a:lstStyle/>
          <a:p>
            <a:fld id="{01D92B05-B03B-47B2-B561-2395B6D324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84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5A6CB-DC7D-4B08-B2EA-F888D525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2588" y="6356350"/>
            <a:ext cx="1304925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F7CDEA57-E5F8-41BC-BE18-15D48CF97286}" type="datetime1">
              <a:rPr lang="en-US" smtClean="0"/>
              <a:pPr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F470D-CC40-449C-8E49-33637DE7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54200" y="6356350"/>
            <a:ext cx="5902325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r>
              <a:rPr lang="en-US"/>
              <a:t>Yuan Lukito, S.Kom., M.Cs | http://lecturer.ukdw.ac.id/yuan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6D583-2A1E-404E-B644-BEB042F0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1625" y="6353175"/>
            <a:ext cx="865188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1D92B05-B03B-47B2-B561-2395B6D324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91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074890" cy="365125"/>
          </a:xfrm>
        </p:spPr>
        <p:txBody>
          <a:bodyPr/>
          <a:lstStyle/>
          <a:p>
            <a:fld id="{F7CDEA57-E5F8-41BC-BE18-15D48CF97286}" type="datetime1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8904" y="6356351"/>
            <a:ext cx="5599134" cy="365125"/>
          </a:xfrm>
        </p:spPr>
        <p:txBody>
          <a:bodyPr/>
          <a:lstStyle/>
          <a:p>
            <a:r>
              <a:rPr lang="en-US"/>
              <a:t>Yuan Lukito, S.Kom., M.Cs | http://lecturer.ukdw.ac.id/yuan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53402" y="6356351"/>
            <a:ext cx="861947" cy="365125"/>
          </a:xfrm>
        </p:spPr>
        <p:txBody>
          <a:bodyPr/>
          <a:lstStyle/>
          <a:p>
            <a:fld id="{01D92B05-B03B-47B2-B561-2395B6D3249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13648" y="0"/>
            <a:ext cx="9157648" cy="18573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892118" y="-1"/>
            <a:ext cx="2254155" cy="18770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1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5132307" cy="4795836"/>
          </a:xfrm>
          <a:noFill/>
        </p:spPr>
        <p:txBody>
          <a:bodyPr vert="horz" wrap="none" lIns="0" tIns="0" rIns="0" bIns="0"/>
          <a:lstStyle>
            <a:lvl1pPr marL="271318" indent="-271318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1799">
                <a:solidFill>
                  <a:schemeClr val="bg2"/>
                </a:solidFill>
              </a:defRPr>
            </a:lvl1pPr>
            <a:lvl2pPr marL="406977" indent="-135659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271318" indent="-271318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tabLst/>
              <a:defRPr sz="1799">
                <a:solidFill>
                  <a:schemeClr val="bg2"/>
                </a:solidFill>
              </a:defRPr>
            </a:lvl6pPr>
            <a:lvl7pPr marL="406977" indent="-135659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5587316" y="1252539"/>
            <a:ext cx="325323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9144002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594197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396985" y="1252539"/>
            <a:ext cx="244356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419282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8161" y="1252539"/>
            <a:ext cx="4192389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2649325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3104334" y="1252539"/>
            <a:ext cx="573621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846023" y="6473106"/>
            <a:ext cx="20575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303339" y="1252539"/>
            <a:ext cx="853721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419282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59312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8161" y="1252539"/>
            <a:ext cx="202025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6820408" y="1252539"/>
            <a:ext cx="202025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4648161" y="3751624"/>
            <a:ext cx="202025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6820408" y="3751624"/>
            <a:ext cx="202025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419282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7835" y="1252538"/>
            <a:ext cx="202025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6820082" y="1252538"/>
            <a:ext cx="202025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303339" y="404664"/>
            <a:ext cx="8537321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3339" y="1252836"/>
            <a:ext cx="8537321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9144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  <p:sldLayoutId id="2147483674" r:id="rId13"/>
    <p:sldLayoutId id="2147483675" r:id="rId14"/>
    <p:sldLayoutId id="2147483676" r:id="rId15"/>
  </p:sldLayoutIdLst>
  <p:hf sldNum="0" hdr="0" ftr="0" dt="0"/>
  <p:txStyles>
    <p:titleStyle>
      <a:lvl1pPr algn="l" defTabSz="685434" rtl="0" eaLnBrk="1" latinLnBrk="0" hangingPunct="1">
        <a:spcBef>
          <a:spcPct val="0"/>
        </a:spcBef>
        <a:buNone/>
        <a:defRPr sz="2998" b="1" i="0" kern="1200">
          <a:solidFill>
            <a:schemeClr val="bg2"/>
          </a:solidFill>
          <a:latin typeface="Verdana Pro" panose="020B0604030504040204" pitchFamily="34" charset="0"/>
          <a:ea typeface="+mj-ea"/>
          <a:cs typeface="+mj-cs"/>
        </a:defRPr>
      </a:lvl1pPr>
    </p:titleStyle>
    <p:bodyStyle>
      <a:lvl1pPr marL="135659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•"/>
        <a:defRPr sz="134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1pPr>
      <a:lvl2pPr marL="271318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-"/>
        <a:defRPr sz="119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2pPr>
      <a:lvl3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34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3pPr>
      <a:lvl4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349" b="1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4pPr>
      <a:lvl5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349" b="1" kern="1200" baseline="0">
          <a:solidFill>
            <a:schemeClr val="tx2"/>
          </a:solidFill>
          <a:latin typeface="Verdana Pro" panose="020B0604030504040204" pitchFamily="34" charset="0"/>
          <a:ea typeface="+mn-ea"/>
          <a:cs typeface="+mn-cs"/>
        </a:defRPr>
      </a:lvl5pPr>
      <a:lvl6pPr marL="135659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•"/>
        <a:defRPr sz="134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6pPr>
      <a:lvl7pPr marL="271318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-"/>
        <a:defRPr sz="119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7pPr>
      <a:lvl8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19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8pPr>
      <a:lvl9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349" b="1" kern="1200" baseline="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9pPr>
    </p:bodyStyle>
    <p:otherStyle>
      <a:defPPr>
        <a:defRPr lang="nl-NL"/>
      </a:defPPr>
      <a:lvl1pPr marL="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1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34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51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68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86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303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02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73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341252" y="4628687"/>
            <a:ext cx="7664860" cy="1351756"/>
          </a:xfrm>
        </p:spPr>
        <p:txBody>
          <a:bodyPr/>
          <a:lstStyle/>
          <a:p>
            <a:pPr algn="r"/>
            <a:r>
              <a:rPr lang="nl-NL" sz="2399" dirty="0">
                <a:solidFill>
                  <a:schemeClr val="bg2">
                    <a:lumMod val="90000"/>
                    <a:lumOff val="10000"/>
                  </a:schemeClr>
                </a:solidFill>
              </a:rPr>
              <a:t>09 Struktur Kontrol Perulangan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6B87D-6B23-4E0D-9D66-2F97D5C31D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1393" y="4064115"/>
            <a:ext cx="7826794" cy="295121"/>
          </a:xfrm>
        </p:spPr>
        <p:txBody>
          <a:bodyPr/>
          <a:lstStyle/>
          <a:p>
            <a:pPr algn="r"/>
            <a:r>
              <a:rPr lang="en-GB" b="1" dirty="0"/>
              <a:t>TI0073 – </a:t>
            </a:r>
            <a:r>
              <a:rPr lang="en-GB" b="1" dirty="0" err="1"/>
              <a:t>Algoritma</a:t>
            </a:r>
            <a:r>
              <a:rPr lang="en-GB" b="1" dirty="0"/>
              <a:t> dan </a:t>
            </a:r>
            <a:r>
              <a:rPr lang="en-GB" b="1" dirty="0" err="1"/>
              <a:t>Pemrograman</a:t>
            </a:r>
            <a:endParaRPr lang="en-ID" b="1" dirty="0"/>
          </a:p>
        </p:txBody>
      </p:sp>
      <p:pic>
        <p:nvPicPr>
          <p:cNvPr id="8" name="Picture 2" descr="6 Ciri Algoritma Pemrograman - Dicoding Blog">
            <a:extLst>
              <a:ext uri="{FF2B5EF4-FFF2-40B4-BE49-F238E27FC236}">
                <a16:creationId xmlns:a16="http://schemas.microsoft.com/office/drawing/2014/main" id="{F80AE4E0-431F-47CC-AD31-70E19AA8C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80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Karakteristik </a:t>
            </a:r>
            <a:r>
              <a:rPr lang="en-US" b="1"/>
              <a:t>for() { … }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orient="vert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</a:pPr>
            <a:r>
              <a:rPr lang="de-DE" sz="2400"/>
              <a:t>Digunakan untuk perulangan yang batasnya sudah diketahui dengan </a:t>
            </a:r>
            <a:r>
              <a:rPr lang="de-DE" sz="2400" b="1"/>
              <a:t>jelas</a:t>
            </a:r>
            <a:r>
              <a:rPr lang="de-DE" sz="2400"/>
              <a:t>, misalnya 10 kali.  </a:t>
            </a:r>
            <a:endParaRPr lang="en-US" sz="2400"/>
          </a:p>
          <a:p>
            <a:pPr marL="457200" indent="-457200">
              <a:lnSpc>
                <a:spcPct val="150000"/>
              </a:lnSpc>
            </a:pPr>
            <a:r>
              <a:rPr lang="de-DE" sz="2400"/>
              <a:t>Memerlukan </a:t>
            </a:r>
            <a:r>
              <a:rPr lang="de-DE" sz="2400" b="1"/>
              <a:t>2 buah penanda</a:t>
            </a:r>
            <a:r>
              <a:rPr lang="de-DE" sz="2400"/>
              <a:t>, awal dan akhir perulangan.</a:t>
            </a:r>
          </a:p>
          <a:p>
            <a:pPr marL="742950" lvl="1" indent="-400050">
              <a:lnSpc>
                <a:spcPct val="150000"/>
              </a:lnSpc>
            </a:pPr>
            <a:r>
              <a:rPr lang="id-ID" sz="2000"/>
              <a:t>c</a:t>
            </a:r>
            <a:r>
              <a:rPr lang="en-US" sz="2000"/>
              <a:t>ounter_awal dan </a:t>
            </a:r>
            <a:r>
              <a:rPr lang="id-ID" sz="2000"/>
              <a:t>c</a:t>
            </a:r>
            <a:r>
              <a:rPr lang="en-US" sz="2000"/>
              <a:t>ounter_akhir</a:t>
            </a:r>
          </a:p>
          <a:p>
            <a:pPr marL="457200" indent="-457200">
              <a:lnSpc>
                <a:spcPct val="150000"/>
              </a:lnSpc>
            </a:pPr>
            <a:r>
              <a:rPr lang="de-DE" sz="2400"/>
              <a:t>Nilai penghitung/counter akan secara </a:t>
            </a:r>
            <a:r>
              <a:rPr lang="de-DE" sz="2400" b="1"/>
              <a:t>otomatis</a:t>
            </a:r>
            <a:r>
              <a:rPr lang="de-DE" sz="2400"/>
              <a:t> </a:t>
            </a:r>
            <a:r>
              <a:rPr lang="de-DE" sz="2400" b="1"/>
              <a:t>bertambah atau berkurang </a:t>
            </a:r>
            <a:r>
              <a:rPr lang="de-DE" sz="2400"/>
              <a:t>tiap kali sebuah pengulangan dilaksanakan, tergantung jenis perulangannya.</a:t>
            </a:r>
            <a:endParaRPr lang="en-US" sz="240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449312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ECFC-4E54-427B-9686-114DAEF6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For pada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D307-2823-4145-A90E-592385884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Consolas" panose="020B0609020204030204" pitchFamily="49" charset="0"/>
              </a:rPr>
              <a:t>for </a:t>
            </a:r>
            <a:r>
              <a:rPr lang="en-US" sz="1800" b="1" dirty="0" err="1">
                <a:latin typeface="Consolas" panose="020B0609020204030204" pitchFamily="49" charset="0"/>
              </a:rPr>
              <a:t>indek</a:t>
            </a:r>
            <a:r>
              <a:rPr lang="en-US" sz="1800" b="1" dirty="0">
                <a:latin typeface="Consolas" panose="020B0609020204030204" pitchFamily="49" charset="0"/>
              </a:rPr>
              <a:t> in range(</a:t>
            </a:r>
            <a:r>
              <a:rPr lang="en-US" sz="1800" b="1" dirty="0" err="1">
                <a:latin typeface="Consolas" panose="020B0609020204030204" pitchFamily="49" charset="0"/>
              </a:rPr>
              <a:t>banyak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perulangan</a:t>
            </a:r>
            <a:r>
              <a:rPr lang="en-US" sz="1800" b="1" dirty="0">
                <a:latin typeface="Consolas" panose="020B0609020204030204" pitchFamily="49" charset="0"/>
              </a:rPr>
              <a:t>) 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# </a:t>
            </a:r>
            <a:r>
              <a:rPr lang="en-US" sz="1800" b="1" dirty="0" err="1">
                <a:latin typeface="Consolas" panose="020B0609020204030204" pitchFamily="49" charset="0"/>
              </a:rPr>
              <a:t>jalankan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kode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ini</a:t>
            </a: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# </a:t>
            </a:r>
            <a:r>
              <a:rPr lang="en-US" sz="1800" b="1" dirty="0" err="1">
                <a:latin typeface="Consolas" panose="020B0609020204030204" pitchFamily="49" charset="0"/>
              </a:rPr>
              <a:t>jalankan</a:t>
            </a:r>
            <a:r>
              <a:rPr lang="en-US" sz="1800" b="1" dirty="0">
                <a:latin typeface="Consolas" panose="020B0609020204030204" pitchFamily="49" charset="0"/>
              </a:rPr>
              <a:t> juga </a:t>
            </a:r>
            <a:r>
              <a:rPr lang="en-US" sz="1800" b="1" dirty="0" err="1">
                <a:latin typeface="Consolas" panose="020B0609020204030204" pitchFamily="49" charset="0"/>
              </a:rPr>
              <a:t>kode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ini</a:t>
            </a: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Consolas" panose="020B0609020204030204" pitchFamily="49" charset="0"/>
              </a:rPr>
              <a:t>#</a:t>
            </a:r>
            <a:r>
              <a:rPr lang="en-US" sz="1800" b="1" dirty="0" err="1">
                <a:latin typeface="Consolas" panose="020B0609020204030204" pitchFamily="49" charset="0"/>
              </a:rPr>
              <a:t>kode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ini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tidak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akan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diulang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karena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berada</a:t>
            </a:r>
            <a:r>
              <a:rPr lang="en-US" sz="1800" b="1" dirty="0">
                <a:latin typeface="Consolas" panose="020B0609020204030204" pitchFamily="49" charset="0"/>
              </a:rPr>
              <a:t> di </a:t>
            </a:r>
            <a:r>
              <a:rPr lang="en-US" sz="1800" b="1" dirty="0" err="1">
                <a:latin typeface="Consolas" panose="020B0609020204030204" pitchFamily="49" charset="0"/>
              </a:rPr>
              <a:t>luar</a:t>
            </a:r>
            <a:r>
              <a:rPr lang="en-US" sz="1800" b="1" dirty="0">
                <a:latin typeface="Consolas" panose="020B0609020204030204" pitchFamily="49" charset="0"/>
              </a:rPr>
              <a:t> for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373DC1-E663-41C4-9A46-3CFCD32609D5}"/>
              </a:ext>
            </a:extLst>
          </p:cNvPr>
          <p:cNvSpPr txBox="1">
            <a:spLocks/>
          </p:cNvSpPr>
          <p:nvPr/>
        </p:nvSpPr>
        <p:spPr>
          <a:xfrm>
            <a:off x="340811" y="4602652"/>
            <a:ext cx="7150134" cy="69770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latin typeface="Verdana Pro" panose="020B0604030504040204" pitchFamily="34" charset="0"/>
              </a:rPr>
              <a:t>Tampilkan</a:t>
            </a:r>
            <a:r>
              <a:rPr lang="en-US" sz="1800" dirty="0">
                <a:latin typeface="Verdana Pro" panose="020B0604030504040204" pitchFamily="34" charset="0"/>
              </a:rPr>
              <a:t> </a:t>
            </a:r>
            <a:r>
              <a:rPr lang="en-US" sz="1800" dirty="0" err="1">
                <a:latin typeface="Verdana Pro" panose="020B0604030504040204" pitchFamily="34" charset="0"/>
              </a:rPr>
              <a:t>kalimat</a:t>
            </a:r>
            <a:r>
              <a:rPr lang="en-US" sz="1800" dirty="0">
                <a:latin typeface="Verdana Pro" panose="020B0604030504040204" pitchFamily="34" charset="0"/>
              </a:rPr>
              <a:t> “</a:t>
            </a:r>
            <a:r>
              <a:rPr lang="en-US" sz="1800" dirty="0" err="1">
                <a:latin typeface="Verdana Pro" panose="020B0604030504040204" pitchFamily="34" charset="0"/>
              </a:rPr>
              <a:t>Alpro</a:t>
            </a:r>
            <a:r>
              <a:rPr lang="en-US" sz="1800" dirty="0">
                <a:latin typeface="Verdana Pro" panose="020B0604030504040204" pitchFamily="34" charset="0"/>
              </a:rPr>
              <a:t> </a:t>
            </a:r>
            <a:r>
              <a:rPr lang="en-US" sz="1800" dirty="0" err="1">
                <a:latin typeface="Verdana Pro" panose="020B0604030504040204" pitchFamily="34" charset="0"/>
              </a:rPr>
              <a:t>itu</a:t>
            </a:r>
            <a:r>
              <a:rPr lang="en-US" sz="1800" dirty="0">
                <a:latin typeface="Verdana Pro" panose="020B0604030504040204" pitchFamily="34" charset="0"/>
              </a:rPr>
              <a:t> </a:t>
            </a:r>
            <a:r>
              <a:rPr lang="en-US" sz="1800" dirty="0" err="1">
                <a:latin typeface="Verdana Pro" panose="020B0604030504040204" pitchFamily="34" charset="0"/>
              </a:rPr>
              <a:t>mudah</a:t>
            </a:r>
            <a:r>
              <a:rPr lang="en-US" sz="1800" dirty="0">
                <a:latin typeface="Verdana Pro" panose="020B0604030504040204" pitchFamily="34" charset="0"/>
              </a:rPr>
              <a:t>” </a:t>
            </a:r>
            <a:r>
              <a:rPr lang="en-US" sz="1800" dirty="0" err="1">
                <a:latin typeface="Verdana Pro" panose="020B0604030504040204" pitchFamily="34" charset="0"/>
              </a:rPr>
              <a:t>sebanyak</a:t>
            </a:r>
            <a:r>
              <a:rPr lang="en-US" sz="1800" dirty="0">
                <a:latin typeface="Verdana Pro" panose="020B0604030504040204" pitchFamily="34" charset="0"/>
              </a:rPr>
              <a:t> 500 </a:t>
            </a:r>
            <a:r>
              <a:rPr lang="en-US" sz="1800" dirty="0" err="1">
                <a:latin typeface="Verdana Pro" panose="020B0604030504040204" pitchFamily="34" charset="0"/>
              </a:rPr>
              <a:t>baris</a:t>
            </a:r>
            <a:r>
              <a:rPr lang="en-US" sz="1800" dirty="0">
                <a:latin typeface="Verdana Pro" panose="020B0604030504040204" pitchFamily="34" charset="0"/>
              </a:rPr>
              <a:t>!</a:t>
            </a: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FCD2DE33-B17B-4756-A384-5D4EEB6CE1EE}"/>
              </a:ext>
            </a:extLst>
          </p:cNvPr>
          <p:cNvSpPr/>
          <p:nvPr/>
        </p:nvSpPr>
        <p:spPr>
          <a:xfrm flipH="1">
            <a:off x="5927284" y="4518492"/>
            <a:ext cx="1223808" cy="461665"/>
          </a:xfrm>
          <a:prstGeom prst="roundRect">
            <a:avLst>
              <a:gd name="adj" fmla="val 3238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latin typeface="Verdana Pro" panose="020B060403050404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853A60-C7D5-4C0F-8C2C-8392B0636F9F}"/>
              </a:ext>
            </a:extLst>
          </p:cNvPr>
          <p:cNvCxnSpPr>
            <a:endCxn id="10" idx="0"/>
          </p:cNvCxnSpPr>
          <p:nvPr/>
        </p:nvCxnSpPr>
        <p:spPr>
          <a:xfrm flipH="1">
            <a:off x="5850876" y="4760622"/>
            <a:ext cx="50666" cy="4000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7A28180-1571-4F92-9DBC-41F8F86F7A69}"/>
              </a:ext>
            </a:extLst>
          </p:cNvPr>
          <p:cNvSpPr txBox="1"/>
          <p:nvPr/>
        </p:nvSpPr>
        <p:spPr>
          <a:xfrm flipH="1">
            <a:off x="2953288" y="5160721"/>
            <a:ext cx="5795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Verdana Pro" panose="020B0604030504040204" pitchFamily="34" charset="0"/>
              </a:rPr>
              <a:t>“</a:t>
            </a:r>
            <a:r>
              <a:rPr lang="en-US" sz="2400" dirty="0" err="1">
                <a:solidFill>
                  <a:srgbClr val="FF0000"/>
                </a:solidFill>
                <a:latin typeface="Verdana Pro" panose="020B0604030504040204" pitchFamily="34" charset="0"/>
              </a:rPr>
              <a:t>Berulang-ulang</a:t>
            </a:r>
            <a:r>
              <a:rPr lang="en-US" sz="2400" dirty="0">
                <a:solidFill>
                  <a:srgbClr val="FF0000"/>
                </a:solidFill>
                <a:latin typeface="Verdana Pro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Verdana Pro" panose="020B0604030504040204" pitchFamily="34" charset="0"/>
              </a:rPr>
              <a:t>sebanyak</a:t>
            </a:r>
            <a:r>
              <a:rPr lang="en-US" sz="2400" dirty="0">
                <a:solidFill>
                  <a:srgbClr val="FF0000"/>
                </a:solidFill>
                <a:latin typeface="Verdana Pro" panose="020B0604030504040204" pitchFamily="34" charset="0"/>
              </a:rPr>
              <a:t> 500 kali”</a:t>
            </a:r>
          </a:p>
        </p:txBody>
      </p:sp>
    </p:spTree>
    <p:extLst>
      <p:ext uri="{BB962C8B-B14F-4D97-AF65-F5344CB8AC3E}">
        <p14:creationId xmlns:p14="http://schemas.microsoft.com/office/powerpoint/2010/main" val="2039818646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For (Python)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type="body" orient="vert" idx="1"/>
          </p:nvPr>
        </p:nvSpPr>
        <p:spPr>
          <a:xfrm>
            <a:off x="395536" y="2861863"/>
            <a:ext cx="8537321" cy="24195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300" dirty="0">
                <a:latin typeface="Consolas" panose="020B0609020204030204" pitchFamily="49" charset="0"/>
              </a:rPr>
              <a:t>for </a:t>
            </a:r>
            <a:r>
              <a:rPr lang="en-GB" sz="3300" dirty="0" err="1">
                <a:latin typeface="Consolas" panose="020B0609020204030204" pitchFamily="49" charset="0"/>
              </a:rPr>
              <a:t>i</a:t>
            </a:r>
            <a:r>
              <a:rPr lang="en-GB" sz="3300" dirty="0">
                <a:latin typeface="Consolas" panose="020B0609020204030204" pitchFamily="49" charset="0"/>
              </a:rPr>
              <a:t> in range(500)  :</a:t>
            </a:r>
          </a:p>
          <a:p>
            <a:pPr marL="0" indent="0">
              <a:buNone/>
            </a:pPr>
            <a:r>
              <a:rPr lang="en-GB" sz="3300" dirty="0">
                <a:latin typeface="Consolas" panose="020B0609020204030204" pitchFamily="49" charset="0"/>
              </a:rPr>
              <a:t>	print("</a:t>
            </a:r>
            <a:r>
              <a:rPr lang="en-GB" sz="3300" dirty="0" err="1">
                <a:latin typeface="Consolas" panose="020B0609020204030204" pitchFamily="49" charset="0"/>
              </a:rPr>
              <a:t>Alpro</a:t>
            </a:r>
            <a:r>
              <a:rPr lang="en-GB" sz="3300" dirty="0">
                <a:latin typeface="Consolas" panose="020B0609020204030204" pitchFamily="49" charset="0"/>
              </a:rPr>
              <a:t> </a:t>
            </a:r>
            <a:r>
              <a:rPr lang="en-GB" sz="3300" dirty="0" err="1">
                <a:latin typeface="Consolas" panose="020B0609020204030204" pitchFamily="49" charset="0"/>
              </a:rPr>
              <a:t>itu</a:t>
            </a:r>
            <a:r>
              <a:rPr lang="en-GB" sz="3300" dirty="0">
                <a:latin typeface="Consolas" panose="020B0609020204030204" pitchFamily="49" charset="0"/>
              </a:rPr>
              <a:t> </a:t>
            </a:r>
            <a:r>
              <a:rPr lang="en-GB" sz="3300" dirty="0" err="1">
                <a:latin typeface="Consolas" panose="020B0609020204030204" pitchFamily="49" charset="0"/>
              </a:rPr>
              <a:t>mudah</a:t>
            </a:r>
            <a:r>
              <a:rPr lang="en-GB" sz="3300" dirty="0">
                <a:latin typeface="Consolas" panose="020B0609020204030204" pitchFamily="49" charset="0"/>
              </a:rPr>
              <a:t>!")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6896" y="1497758"/>
            <a:ext cx="7333496" cy="69770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latin typeface="Verdana Pro" panose="020B0604030504040204" pitchFamily="34" charset="0"/>
              </a:rPr>
              <a:t>Tampilkan</a:t>
            </a:r>
            <a:r>
              <a:rPr lang="en-US" sz="1800" dirty="0">
                <a:latin typeface="Verdana Pro" panose="020B0604030504040204" pitchFamily="34" charset="0"/>
              </a:rPr>
              <a:t> </a:t>
            </a:r>
            <a:r>
              <a:rPr lang="en-US" sz="1800" dirty="0" err="1">
                <a:latin typeface="Verdana Pro" panose="020B0604030504040204" pitchFamily="34" charset="0"/>
              </a:rPr>
              <a:t>kalimat</a:t>
            </a:r>
            <a:r>
              <a:rPr lang="en-US" sz="1800" dirty="0">
                <a:latin typeface="Verdana Pro" panose="020B0604030504040204" pitchFamily="34" charset="0"/>
              </a:rPr>
              <a:t> “</a:t>
            </a:r>
            <a:r>
              <a:rPr lang="en-US" sz="1800" dirty="0" err="1">
                <a:latin typeface="Verdana Pro" panose="020B0604030504040204" pitchFamily="34" charset="0"/>
              </a:rPr>
              <a:t>Alpro</a:t>
            </a:r>
            <a:r>
              <a:rPr lang="en-US" sz="1800" dirty="0">
                <a:latin typeface="Verdana Pro" panose="020B0604030504040204" pitchFamily="34" charset="0"/>
              </a:rPr>
              <a:t> </a:t>
            </a:r>
            <a:r>
              <a:rPr lang="en-US" sz="1800" dirty="0" err="1">
                <a:latin typeface="Verdana Pro" panose="020B0604030504040204" pitchFamily="34" charset="0"/>
              </a:rPr>
              <a:t>itu</a:t>
            </a:r>
            <a:r>
              <a:rPr lang="en-US" sz="1800" dirty="0">
                <a:latin typeface="Verdana Pro" panose="020B0604030504040204" pitchFamily="34" charset="0"/>
              </a:rPr>
              <a:t> </a:t>
            </a:r>
            <a:r>
              <a:rPr lang="en-US" sz="1800" dirty="0" err="1">
                <a:latin typeface="Verdana Pro" panose="020B0604030504040204" pitchFamily="34" charset="0"/>
              </a:rPr>
              <a:t>mudah</a:t>
            </a:r>
            <a:r>
              <a:rPr lang="en-US" sz="1800" dirty="0">
                <a:latin typeface="Verdana Pro" panose="020B0604030504040204" pitchFamily="34" charset="0"/>
              </a:rPr>
              <a:t>” </a:t>
            </a:r>
            <a:r>
              <a:rPr lang="en-US" sz="1800" dirty="0" err="1">
                <a:latin typeface="Verdana Pro" panose="020B0604030504040204" pitchFamily="34" charset="0"/>
              </a:rPr>
              <a:t>sebanyak</a:t>
            </a:r>
            <a:r>
              <a:rPr lang="en-US" sz="1800" dirty="0">
                <a:latin typeface="Verdana Pro" panose="020B0604030504040204" pitchFamily="34" charset="0"/>
              </a:rPr>
              <a:t> 500 </a:t>
            </a:r>
            <a:r>
              <a:rPr lang="en-US" sz="1800" dirty="0" err="1">
                <a:latin typeface="Verdana Pro" panose="020B0604030504040204" pitchFamily="34" charset="0"/>
              </a:rPr>
              <a:t>baris</a:t>
            </a:r>
            <a:r>
              <a:rPr lang="en-US" sz="1800" dirty="0">
                <a:latin typeface="Verdana Pro" panose="020B0604030504040204" pitchFamily="34" charset="0"/>
              </a:rPr>
              <a:t>!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85764" y="1497758"/>
            <a:ext cx="1454588" cy="315939"/>
          </a:xfrm>
          <a:prstGeom prst="roundRect">
            <a:avLst>
              <a:gd name="adj" fmla="val 3238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ounded Rectangle 15"/>
          <p:cNvSpPr/>
          <p:nvPr/>
        </p:nvSpPr>
        <p:spPr>
          <a:xfrm>
            <a:off x="1259632" y="2856510"/>
            <a:ext cx="307673" cy="489956"/>
          </a:xfrm>
          <a:prstGeom prst="roundRect">
            <a:avLst>
              <a:gd name="adj" fmla="val 2849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17" name="Rounded Rectangle 16"/>
          <p:cNvSpPr/>
          <p:nvPr/>
        </p:nvSpPr>
        <p:spPr>
          <a:xfrm>
            <a:off x="2431401" y="2780928"/>
            <a:ext cx="2349229" cy="565538"/>
          </a:xfrm>
          <a:prstGeom prst="roundRect">
            <a:avLst>
              <a:gd name="adj" fmla="val 2849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11" name="Rounded Rectangle 15">
            <a:extLst>
              <a:ext uri="{FF2B5EF4-FFF2-40B4-BE49-F238E27FC236}">
                <a16:creationId xmlns:a16="http://schemas.microsoft.com/office/drawing/2014/main" id="{B6A3ECF4-2C48-44BE-B3A6-4B02FA906719}"/>
              </a:ext>
            </a:extLst>
          </p:cNvPr>
          <p:cNvSpPr/>
          <p:nvPr/>
        </p:nvSpPr>
        <p:spPr>
          <a:xfrm>
            <a:off x="3779912" y="2818719"/>
            <a:ext cx="792088" cy="489956"/>
          </a:xfrm>
          <a:prstGeom prst="roundRect">
            <a:avLst>
              <a:gd name="adj" fmla="val 2849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806765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A5A27E-55D4-4F51-B9A3-4FE286F2A765}"/>
              </a:ext>
            </a:extLst>
          </p:cNvPr>
          <p:cNvSpPr/>
          <p:nvPr/>
        </p:nvSpPr>
        <p:spPr>
          <a:xfrm>
            <a:off x="1563097" y="2321004"/>
            <a:ext cx="59150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dirty="0">
                <a:latin typeface="Consolas" panose="020B0609020204030204" pitchFamily="49" charset="0"/>
              </a:rPr>
              <a:t>for </a:t>
            </a:r>
            <a:r>
              <a:rPr lang="en-US" sz="3300" dirty="0" err="1">
                <a:latin typeface="Consolas" panose="020B0609020204030204" pitchFamily="49" charset="0"/>
              </a:rPr>
              <a:t>i</a:t>
            </a:r>
            <a:r>
              <a:rPr lang="en-US" sz="3300" dirty="0">
                <a:latin typeface="Consolas" panose="020B0609020204030204" pitchFamily="49" charset="0"/>
              </a:rPr>
              <a:t> in range(50):</a:t>
            </a:r>
          </a:p>
          <a:p>
            <a:r>
              <a:rPr lang="en-US" sz="3300" dirty="0">
                <a:latin typeface="Consolas" panose="020B0609020204030204" pitchFamily="49" charset="0"/>
              </a:rPr>
              <a:t>  print(</a:t>
            </a:r>
            <a:r>
              <a:rPr lang="en-US" sz="3300" dirty="0" err="1">
                <a:latin typeface="Consolas" panose="020B0609020204030204" pitchFamily="49" charset="0"/>
              </a:rPr>
              <a:t>i</a:t>
            </a:r>
            <a:r>
              <a:rPr lang="en-US" sz="33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Bentuk</a:t>
            </a:r>
            <a:r>
              <a:rPr lang="en-US" dirty="0"/>
              <a:t> For (Python) – </a:t>
            </a:r>
            <a:r>
              <a:rPr lang="en-US" dirty="0" err="1"/>
              <a:t>inc</a:t>
            </a:r>
            <a:r>
              <a:rPr lang="en-US" dirty="0"/>
              <a:t>/</a:t>
            </a:r>
            <a:r>
              <a:rPr lang="en-US" dirty="0" err="1"/>
              <a:t>dec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424909" y="2392879"/>
            <a:ext cx="3659259" cy="471565"/>
          </a:xfrm>
          <a:prstGeom prst="roundRect">
            <a:avLst>
              <a:gd name="adj" fmla="val 2849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490566" y="2396814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Verdana Pro" panose="020B0604030504040204" pitchFamily="34" charset="0"/>
              </a:rPr>
              <a:t>1-50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41258" y="3483361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Verdana Pro" panose="020B0604030504040204" pitchFamily="34" charset="0"/>
              </a:rPr>
              <a:t>50-1</a:t>
            </a:r>
          </a:p>
        </p:txBody>
      </p:sp>
      <p:cxnSp>
        <p:nvCxnSpPr>
          <p:cNvPr id="13" name="Straight Connector 12"/>
          <p:cNvCxnSpPr>
            <a:cxnSpLocks/>
            <a:endCxn id="14" idx="0"/>
          </p:cNvCxnSpPr>
          <p:nvPr/>
        </p:nvCxnSpPr>
        <p:spPr>
          <a:xfrm>
            <a:off x="5652120" y="4226089"/>
            <a:ext cx="432048" cy="6524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14596" y="4878525"/>
            <a:ext cx="3539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Verdana Pro" panose="020B0604030504040204" pitchFamily="34" charset="0"/>
              </a:rPr>
              <a:t>Range options: start, stop, step</a:t>
            </a:r>
          </a:p>
          <a:p>
            <a:r>
              <a:rPr lang="en-US" dirty="0">
                <a:solidFill>
                  <a:srgbClr val="FF0000"/>
                </a:solidFill>
                <a:latin typeface="Verdana Pro" panose="020B0604030504040204" pitchFamily="34" charset="0"/>
              </a:rPr>
              <a:t>Decrement/</a:t>
            </a:r>
            <a:r>
              <a:rPr lang="en-US" dirty="0" err="1">
                <a:solidFill>
                  <a:srgbClr val="FF0000"/>
                </a:solidFill>
                <a:latin typeface="Verdana Pro" panose="020B0604030504040204" pitchFamily="34" charset="0"/>
              </a:rPr>
              <a:t>turun</a:t>
            </a:r>
            <a:endParaRPr lang="en-US" dirty="0">
              <a:solidFill>
                <a:srgbClr val="FF0000"/>
              </a:solidFill>
              <a:latin typeface="Verdana Pro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3009" y="1769483"/>
            <a:ext cx="2571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Verdana Pro" panose="020B0604030504040204" pitchFamily="34" charset="0"/>
              </a:rPr>
              <a:t>Increment/</a:t>
            </a:r>
            <a:r>
              <a:rPr lang="en-US" sz="2400" dirty="0" err="1">
                <a:solidFill>
                  <a:srgbClr val="FF0000"/>
                </a:solidFill>
                <a:latin typeface="Verdana Pro" panose="020B0604030504040204" pitchFamily="34" charset="0"/>
              </a:rPr>
              <a:t>naik</a:t>
            </a:r>
            <a:endParaRPr lang="en-US" sz="2400" dirty="0">
              <a:solidFill>
                <a:srgbClr val="FF0000"/>
              </a:solidFill>
              <a:latin typeface="Verdana Pro" panose="020B0604030504040204" pitchFamily="34" charset="0"/>
            </a:endParaRPr>
          </a:p>
        </p:txBody>
      </p:sp>
      <p:cxnSp>
        <p:nvCxnSpPr>
          <p:cNvPr id="18" name="Straight Connector 17"/>
          <p:cNvCxnSpPr>
            <a:cxnSpLocks/>
            <a:stCxn id="17" idx="2"/>
          </p:cNvCxnSpPr>
          <p:nvPr/>
        </p:nvCxnSpPr>
        <p:spPr>
          <a:xfrm flipH="1">
            <a:off x="4736969" y="2231148"/>
            <a:ext cx="491809" cy="1484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391B4F1-E2A0-4A05-8879-354BB7F8D2DF}"/>
              </a:ext>
            </a:extLst>
          </p:cNvPr>
          <p:cNvSpPr/>
          <p:nvPr/>
        </p:nvSpPr>
        <p:spPr>
          <a:xfrm>
            <a:off x="1493523" y="3482647"/>
            <a:ext cx="59150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dirty="0">
                <a:latin typeface="Consolas" panose="020B0609020204030204" pitchFamily="49" charset="0"/>
              </a:rPr>
              <a:t>for </a:t>
            </a:r>
            <a:r>
              <a:rPr lang="en-US" sz="3300" dirty="0" err="1">
                <a:latin typeface="Consolas" panose="020B0609020204030204" pitchFamily="49" charset="0"/>
              </a:rPr>
              <a:t>i</a:t>
            </a:r>
            <a:r>
              <a:rPr lang="en-US" sz="3300" dirty="0">
                <a:latin typeface="Consolas" panose="020B0609020204030204" pitchFamily="49" charset="0"/>
              </a:rPr>
              <a:t> in range(</a:t>
            </a:r>
            <a:r>
              <a:rPr lang="en-US" sz="3300" b="1" dirty="0">
                <a:latin typeface="Consolas" panose="020B0609020204030204" pitchFamily="49" charset="0"/>
              </a:rPr>
              <a:t>50,0,-1</a:t>
            </a:r>
            <a:r>
              <a:rPr lang="en-US" sz="33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3300" dirty="0">
                <a:latin typeface="Consolas" panose="020B0609020204030204" pitchFamily="49" charset="0"/>
              </a:rPr>
              <a:t>  print(</a:t>
            </a:r>
            <a:r>
              <a:rPr lang="en-US" sz="3300" dirty="0" err="1">
                <a:latin typeface="Consolas" panose="020B0609020204030204" pitchFamily="49" charset="0"/>
              </a:rPr>
              <a:t>i</a:t>
            </a:r>
            <a:r>
              <a:rPr lang="en-US" sz="33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7A76BE0B-0B50-4890-9A59-16B9B9243788}"/>
              </a:ext>
            </a:extLst>
          </p:cNvPr>
          <p:cNvSpPr/>
          <p:nvPr/>
        </p:nvSpPr>
        <p:spPr>
          <a:xfrm>
            <a:off x="2424908" y="3518856"/>
            <a:ext cx="4811387" cy="532611"/>
          </a:xfrm>
          <a:prstGeom prst="roundRect">
            <a:avLst>
              <a:gd name="adj" fmla="val 2849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2348067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For pada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Consolas" panose="020B0609020204030204" pitchFamily="49" charset="0"/>
              </a:rPr>
              <a:t>for(&lt;</a:t>
            </a:r>
            <a:r>
              <a:rPr lang="en-US" sz="1800" b="1" dirty="0" err="1">
                <a:latin typeface="Consolas" panose="020B0609020204030204" pitchFamily="49" charset="0"/>
              </a:rPr>
              <a:t>awal</a:t>
            </a:r>
            <a:r>
              <a:rPr lang="en-US" sz="1800" b="1" dirty="0">
                <a:latin typeface="Consolas" panose="020B0609020204030204" pitchFamily="49" charset="0"/>
              </a:rPr>
              <a:t>&gt;; &lt;</a:t>
            </a:r>
            <a:r>
              <a:rPr lang="en-US" sz="1800" b="1" dirty="0" err="1">
                <a:latin typeface="Consolas" panose="020B0609020204030204" pitchFamily="49" charset="0"/>
              </a:rPr>
              <a:t>kondisi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akhir</a:t>
            </a:r>
            <a:r>
              <a:rPr lang="en-US" sz="1800" b="1" dirty="0">
                <a:latin typeface="Consolas" panose="020B0609020204030204" pitchFamily="49" charset="0"/>
              </a:rPr>
              <a:t>&gt;; &lt;</a:t>
            </a:r>
            <a:r>
              <a:rPr lang="en-US" sz="1800" b="1" dirty="0" err="1">
                <a:latin typeface="Consolas" panose="020B0609020204030204" pitchFamily="49" charset="0"/>
              </a:rPr>
              <a:t>inc</a:t>
            </a:r>
            <a:r>
              <a:rPr lang="en-US" sz="1800" b="1" dirty="0">
                <a:latin typeface="Consolas" panose="020B0609020204030204" pitchFamily="49" charset="0"/>
              </a:rPr>
              <a:t>/</a:t>
            </a:r>
            <a:r>
              <a:rPr lang="en-US" sz="1800" b="1" dirty="0" err="1">
                <a:latin typeface="Consolas" panose="020B0609020204030204" pitchFamily="49" charset="0"/>
              </a:rPr>
              <a:t>dec</a:t>
            </a:r>
            <a:r>
              <a:rPr lang="en-US" sz="1800" b="1" dirty="0">
                <a:latin typeface="Consolas" panose="020B0609020204030204" pitchFamily="49" charset="0"/>
              </a:rPr>
              <a:t>&gt;)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Consolas" panose="020B0609020204030204" pitchFamily="49" charset="0"/>
              </a:rPr>
              <a:t>	&lt;</a:t>
            </a:r>
            <a:r>
              <a:rPr lang="en-US" sz="1800" b="1" dirty="0" err="1">
                <a:latin typeface="Consolas" panose="020B0609020204030204" pitchFamily="49" charset="0"/>
              </a:rPr>
              <a:t>lakukan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hal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ini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berulang-ulang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9552" y="3140968"/>
            <a:ext cx="8208912" cy="69770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 err="1">
                <a:latin typeface="Verdana Pro" panose="020B0604030504040204" pitchFamily="34" charset="0"/>
              </a:rPr>
              <a:t>Tampilkan</a:t>
            </a:r>
            <a:r>
              <a:rPr lang="en-US" sz="2100" dirty="0">
                <a:latin typeface="Verdana Pro" panose="020B0604030504040204" pitchFamily="34" charset="0"/>
              </a:rPr>
              <a:t> </a:t>
            </a:r>
            <a:r>
              <a:rPr lang="en-US" sz="2100" dirty="0" err="1">
                <a:latin typeface="Verdana Pro" panose="020B0604030504040204" pitchFamily="34" charset="0"/>
              </a:rPr>
              <a:t>kalimat</a:t>
            </a:r>
            <a:r>
              <a:rPr lang="en-US" sz="2100" dirty="0">
                <a:latin typeface="Verdana Pro" panose="020B0604030504040204" pitchFamily="34" charset="0"/>
              </a:rPr>
              <a:t> “</a:t>
            </a:r>
            <a:r>
              <a:rPr lang="en-US" sz="2100" dirty="0" err="1">
                <a:latin typeface="Verdana Pro" panose="020B0604030504040204" pitchFamily="34" charset="0"/>
              </a:rPr>
              <a:t>Alpro</a:t>
            </a:r>
            <a:r>
              <a:rPr lang="en-US" sz="2100" dirty="0">
                <a:latin typeface="Verdana Pro" panose="020B0604030504040204" pitchFamily="34" charset="0"/>
              </a:rPr>
              <a:t> </a:t>
            </a:r>
            <a:r>
              <a:rPr lang="en-US" sz="2100" dirty="0" err="1">
                <a:latin typeface="Verdana Pro" panose="020B0604030504040204" pitchFamily="34" charset="0"/>
              </a:rPr>
              <a:t>itu</a:t>
            </a:r>
            <a:r>
              <a:rPr lang="en-US" sz="2100" dirty="0">
                <a:latin typeface="Verdana Pro" panose="020B0604030504040204" pitchFamily="34" charset="0"/>
              </a:rPr>
              <a:t> </a:t>
            </a:r>
            <a:r>
              <a:rPr lang="en-US" sz="2100" dirty="0" err="1">
                <a:latin typeface="Verdana Pro" panose="020B0604030504040204" pitchFamily="34" charset="0"/>
              </a:rPr>
              <a:t>mudah</a:t>
            </a:r>
            <a:r>
              <a:rPr lang="en-US" sz="2100" dirty="0">
                <a:latin typeface="Verdana Pro" panose="020B0604030504040204" pitchFamily="34" charset="0"/>
              </a:rPr>
              <a:t>” </a:t>
            </a:r>
            <a:r>
              <a:rPr lang="en-US" sz="2100" dirty="0" err="1">
                <a:latin typeface="Verdana Pro" panose="020B0604030504040204" pitchFamily="34" charset="0"/>
              </a:rPr>
              <a:t>sebanyak</a:t>
            </a:r>
            <a:r>
              <a:rPr lang="en-US" sz="2100" dirty="0">
                <a:latin typeface="Verdana Pro" panose="020B0604030504040204" pitchFamily="34" charset="0"/>
              </a:rPr>
              <a:t> 500 </a:t>
            </a:r>
            <a:r>
              <a:rPr lang="en-US" sz="2100" dirty="0" err="1">
                <a:latin typeface="Verdana Pro" panose="020B0604030504040204" pitchFamily="34" charset="0"/>
              </a:rPr>
              <a:t>baris</a:t>
            </a:r>
            <a:r>
              <a:rPr lang="en-US" sz="2100" dirty="0">
                <a:latin typeface="Verdana Pro" panose="020B0604030504040204" pitchFamily="34" charset="0"/>
              </a:rPr>
              <a:t>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979712" y="2971610"/>
            <a:ext cx="5633273" cy="2113573"/>
            <a:chOff x="1698151" y="2369770"/>
            <a:chExt cx="7354066" cy="2047045"/>
          </a:xfrm>
        </p:grpSpPr>
        <p:sp>
          <p:nvSpPr>
            <p:cNvPr id="11" name="Rounded Rectangle 10"/>
            <p:cNvSpPr/>
            <p:nvPr/>
          </p:nvSpPr>
          <p:spPr>
            <a:xfrm>
              <a:off x="6521725" y="2369770"/>
              <a:ext cx="2530492" cy="930275"/>
            </a:xfrm>
            <a:prstGeom prst="roundRect">
              <a:avLst>
                <a:gd name="adj" fmla="val 32387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Verdana Pro" panose="020B0604030504040204" pitchFamily="34" charset="0"/>
              </a:endParaRPr>
            </a:p>
          </p:txBody>
        </p:sp>
        <p:cxnSp>
          <p:nvCxnSpPr>
            <p:cNvPr id="12" name="Straight Connector 11"/>
            <p:cNvCxnSpPr>
              <a:cxnSpLocks/>
              <a:stCxn id="11" idx="2"/>
            </p:cNvCxnSpPr>
            <p:nvPr/>
          </p:nvCxnSpPr>
          <p:spPr>
            <a:xfrm flipH="1">
              <a:off x="5361258" y="3300045"/>
              <a:ext cx="2425714" cy="6291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698151" y="3801262"/>
              <a:ext cx="735406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Verdana Pro" panose="020B0604030504040204" pitchFamily="34" charset="0"/>
                </a:rPr>
                <a:t>“</a:t>
              </a:r>
              <a:r>
                <a:rPr lang="en-US" sz="2400" dirty="0" err="1">
                  <a:solidFill>
                    <a:srgbClr val="FF0000"/>
                  </a:solidFill>
                  <a:latin typeface="Verdana Pro" panose="020B0604030504040204" pitchFamily="34" charset="0"/>
                </a:rPr>
                <a:t>Berulang-ulang</a:t>
              </a:r>
              <a:r>
                <a:rPr lang="en-US" sz="2400" dirty="0">
                  <a:solidFill>
                    <a:srgbClr val="FF0000"/>
                  </a:solidFill>
                  <a:latin typeface="Verdana Pro" panose="020B0604030504040204" pitchFamily="34" charset="0"/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  <a:latin typeface="Verdana Pro" panose="020B0604030504040204" pitchFamily="34" charset="0"/>
                </a:rPr>
                <a:t>sebanyak</a:t>
              </a:r>
              <a:r>
                <a:rPr lang="en-US" sz="2400" dirty="0">
                  <a:solidFill>
                    <a:srgbClr val="FF0000"/>
                  </a:solidFill>
                  <a:latin typeface="Verdana Pro" panose="020B0604030504040204" pitchFamily="34" charset="0"/>
                </a:rPr>
                <a:t> 500 kali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0906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For (C)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4" y="1812342"/>
            <a:ext cx="8064896" cy="69770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 err="1">
                <a:latin typeface="Verdana Pro" panose="020B0604030504040204" pitchFamily="34" charset="0"/>
              </a:rPr>
              <a:t>Tampilkan</a:t>
            </a:r>
            <a:r>
              <a:rPr lang="en-US" sz="2100" dirty="0">
                <a:latin typeface="Verdana Pro" panose="020B0604030504040204" pitchFamily="34" charset="0"/>
              </a:rPr>
              <a:t> </a:t>
            </a:r>
            <a:r>
              <a:rPr lang="en-US" sz="2100" dirty="0" err="1">
                <a:latin typeface="Verdana Pro" panose="020B0604030504040204" pitchFamily="34" charset="0"/>
              </a:rPr>
              <a:t>kalimat</a:t>
            </a:r>
            <a:r>
              <a:rPr lang="en-US" sz="2100" dirty="0">
                <a:latin typeface="Verdana Pro" panose="020B0604030504040204" pitchFamily="34" charset="0"/>
              </a:rPr>
              <a:t> “</a:t>
            </a:r>
            <a:r>
              <a:rPr lang="en-US" sz="2100" dirty="0" err="1">
                <a:latin typeface="Verdana Pro" panose="020B0604030504040204" pitchFamily="34" charset="0"/>
              </a:rPr>
              <a:t>Alpro</a:t>
            </a:r>
            <a:r>
              <a:rPr lang="en-US" sz="2100" dirty="0">
                <a:latin typeface="Verdana Pro" panose="020B0604030504040204" pitchFamily="34" charset="0"/>
              </a:rPr>
              <a:t> </a:t>
            </a:r>
            <a:r>
              <a:rPr lang="en-US" sz="2100" dirty="0" err="1">
                <a:latin typeface="Verdana Pro" panose="020B0604030504040204" pitchFamily="34" charset="0"/>
              </a:rPr>
              <a:t>itu</a:t>
            </a:r>
            <a:r>
              <a:rPr lang="en-US" sz="2100" dirty="0">
                <a:latin typeface="Verdana Pro" panose="020B0604030504040204" pitchFamily="34" charset="0"/>
              </a:rPr>
              <a:t> </a:t>
            </a:r>
            <a:r>
              <a:rPr lang="en-US" sz="2100" dirty="0" err="1">
                <a:latin typeface="Verdana Pro" panose="020B0604030504040204" pitchFamily="34" charset="0"/>
              </a:rPr>
              <a:t>mudah</a:t>
            </a:r>
            <a:r>
              <a:rPr lang="en-US" sz="2100" dirty="0">
                <a:latin typeface="Verdana Pro" panose="020B0604030504040204" pitchFamily="34" charset="0"/>
              </a:rPr>
              <a:t>” </a:t>
            </a:r>
            <a:r>
              <a:rPr lang="en-US" sz="2100" dirty="0" err="1">
                <a:latin typeface="Verdana Pro" panose="020B0604030504040204" pitchFamily="34" charset="0"/>
              </a:rPr>
              <a:t>sebanyak</a:t>
            </a:r>
            <a:r>
              <a:rPr lang="en-US" sz="2100" dirty="0">
                <a:latin typeface="Verdana Pro" panose="020B0604030504040204" pitchFamily="34" charset="0"/>
              </a:rPr>
              <a:t> 500 </a:t>
            </a:r>
            <a:r>
              <a:rPr lang="en-US" sz="2100" dirty="0" err="1">
                <a:latin typeface="Verdana Pro" panose="020B0604030504040204" pitchFamily="34" charset="0"/>
              </a:rPr>
              <a:t>baris</a:t>
            </a:r>
            <a:r>
              <a:rPr lang="en-US" sz="2100" dirty="0">
                <a:latin typeface="Verdana Pro" panose="020B0604030504040204" pitchFamily="34" charset="0"/>
              </a:rPr>
              <a:t>!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961830" y="1809068"/>
            <a:ext cx="1544042" cy="315939"/>
          </a:xfrm>
          <a:prstGeom prst="roundRect">
            <a:avLst>
              <a:gd name="adj" fmla="val 3238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ounded Rectangle 15"/>
          <p:cNvSpPr/>
          <p:nvPr/>
        </p:nvSpPr>
        <p:spPr>
          <a:xfrm>
            <a:off x="2280566" y="3095668"/>
            <a:ext cx="1769426" cy="489956"/>
          </a:xfrm>
          <a:prstGeom prst="roundRect">
            <a:avLst>
              <a:gd name="adj" fmla="val 2849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17" name="Rounded Rectangle 16"/>
          <p:cNvSpPr/>
          <p:nvPr/>
        </p:nvSpPr>
        <p:spPr>
          <a:xfrm>
            <a:off x="4049992" y="3093752"/>
            <a:ext cx="1674137" cy="489956"/>
          </a:xfrm>
          <a:prstGeom prst="roundRect">
            <a:avLst>
              <a:gd name="adj" fmla="val 2849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5724129" y="3093752"/>
            <a:ext cx="648072" cy="489956"/>
          </a:xfrm>
          <a:prstGeom prst="roundRect">
            <a:avLst>
              <a:gd name="adj" fmla="val 2849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10659AD-68C9-4A75-9A6C-4B2AACE29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5656" y="3165545"/>
            <a:ext cx="6361765" cy="19604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for (int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= 1;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&lt;= 500;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</a:rPr>
              <a:t> (“</a:t>
            </a:r>
            <a:r>
              <a:rPr lang="en-US" sz="2400" dirty="0" err="1">
                <a:latin typeface="Consolas" panose="020B0609020204030204" pitchFamily="49" charset="0"/>
              </a:rPr>
              <a:t>Alpro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itu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mudah</a:t>
            </a:r>
            <a:r>
              <a:rPr lang="en-US" sz="2400" dirty="0">
                <a:latin typeface="Consolas" panose="020B0609020204030204" pitchFamily="49" charset="0"/>
              </a:rPr>
              <a:t>”)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1685811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Bentuk</a:t>
            </a:r>
            <a:r>
              <a:rPr lang="en-US" dirty="0"/>
              <a:t> For (C) – </a:t>
            </a:r>
            <a:r>
              <a:rPr lang="en-US" dirty="0" err="1"/>
              <a:t>inc</a:t>
            </a:r>
            <a:r>
              <a:rPr lang="en-US" dirty="0"/>
              <a:t>/</a:t>
            </a:r>
            <a:r>
              <a:rPr lang="en-US" dirty="0" err="1"/>
              <a:t>dec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6866" y="2797613"/>
            <a:ext cx="2063795" cy="489956"/>
          </a:xfrm>
          <a:prstGeom prst="roundRect">
            <a:avLst>
              <a:gd name="adj" fmla="val 2849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736176" y="2797613"/>
            <a:ext cx="2212518" cy="489956"/>
          </a:xfrm>
          <a:prstGeom prst="roundRect">
            <a:avLst>
              <a:gd name="adj" fmla="val 2849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&lt;=500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09961" y="2790999"/>
            <a:ext cx="1297150" cy="489956"/>
          </a:xfrm>
          <a:prstGeom prst="roundRect">
            <a:avLst>
              <a:gd name="adj" fmla="val 2849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err="1">
                <a:latin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06866" y="3799839"/>
            <a:ext cx="2463841" cy="489956"/>
          </a:xfrm>
          <a:prstGeom prst="roundRect">
            <a:avLst>
              <a:gd name="adj" fmla="val 2849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 = 500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5773" y="3809004"/>
            <a:ext cx="1968816" cy="489956"/>
          </a:xfrm>
          <a:prstGeom prst="roundRect">
            <a:avLst>
              <a:gd name="adj" fmla="val 2849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 &gt;= 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309961" y="3842353"/>
            <a:ext cx="1297150" cy="489956"/>
          </a:xfrm>
          <a:prstGeom prst="roundRect">
            <a:avLst>
              <a:gd name="adj" fmla="val 2849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--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62637" y="2823434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Verdana Pro" panose="020B0604030504040204" pitchFamily="34" charset="0"/>
              </a:rPr>
              <a:t>500 kali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94921" y="3870644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Verdana Pro" panose="020B0604030504040204" pitchFamily="34" charset="0"/>
              </a:rPr>
              <a:t>500 kali</a:t>
            </a:r>
          </a:p>
        </p:txBody>
      </p:sp>
      <p:cxnSp>
        <p:nvCxnSpPr>
          <p:cNvPr id="13" name="Straight Connector 12"/>
          <p:cNvCxnSpPr>
            <a:cxnSpLocks/>
            <a:stCxn id="10" idx="2"/>
            <a:endCxn id="14" idx="0"/>
          </p:cNvCxnSpPr>
          <p:nvPr/>
        </p:nvCxnSpPr>
        <p:spPr>
          <a:xfrm>
            <a:off x="5958536" y="4332309"/>
            <a:ext cx="1266838" cy="8968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96136" y="5229200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Verdana Pro" panose="020B0604030504040204" pitchFamily="34" charset="0"/>
              </a:rPr>
              <a:t>Decrement/</a:t>
            </a:r>
            <a:r>
              <a:rPr lang="en-US" sz="2400" dirty="0" err="1">
                <a:solidFill>
                  <a:srgbClr val="FF0000"/>
                </a:solidFill>
                <a:latin typeface="Verdana Pro" panose="020B0604030504040204" pitchFamily="34" charset="0"/>
              </a:rPr>
              <a:t>turun</a:t>
            </a:r>
            <a:endParaRPr lang="en-US" sz="2400" dirty="0">
              <a:solidFill>
                <a:srgbClr val="FF0000"/>
              </a:solidFill>
              <a:latin typeface="Verdana Pro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26717" y="1275353"/>
            <a:ext cx="2571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Verdana Pro" panose="020B0604030504040204" pitchFamily="34" charset="0"/>
              </a:rPr>
              <a:t>Increment/</a:t>
            </a:r>
            <a:r>
              <a:rPr lang="en-US" sz="2400" dirty="0" err="1">
                <a:solidFill>
                  <a:srgbClr val="FF0000"/>
                </a:solidFill>
                <a:latin typeface="Verdana Pro" panose="020B0604030504040204" pitchFamily="34" charset="0"/>
              </a:rPr>
              <a:t>naik</a:t>
            </a:r>
            <a:endParaRPr lang="en-US" sz="2400" dirty="0">
              <a:solidFill>
                <a:srgbClr val="FF0000"/>
              </a:solidFill>
              <a:latin typeface="Verdana Pro" panose="020B0604030504040204" pitchFamily="34" charset="0"/>
            </a:endParaRPr>
          </a:p>
        </p:txBody>
      </p:sp>
      <p:cxnSp>
        <p:nvCxnSpPr>
          <p:cNvPr id="18" name="Straight Connector 17"/>
          <p:cNvCxnSpPr>
            <a:cxnSpLocks/>
            <a:stCxn id="17" idx="2"/>
            <a:endCxn id="7" idx="0"/>
          </p:cNvCxnSpPr>
          <p:nvPr/>
        </p:nvCxnSpPr>
        <p:spPr>
          <a:xfrm flipH="1">
            <a:off x="5958536" y="1737018"/>
            <a:ext cx="1053950" cy="10539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988474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39" y="404664"/>
            <a:ext cx="8537321" cy="432048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b="1" i="0" kern="1200">
                <a:latin typeface="Verdana Pro" panose="020B0604030504040204" pitchFamily="34" charset="0"/>
                <a:ea typeface="+mj-ea"/>
                <a:cs typeface="+mj-cs"/>
              </a:rPr>
              <a:t>Counter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3339" y="1252836"/>
            <a:ext cx="2649325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defTabSz="685434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</a:pPr>
            <a:r>
              <a:rPr lang="en-GB" sz="1349" b="1">
                <a:solidFill>
                  <a:schemeClr val="bg2"/>
                </a:solidFill>
                <a:latin typeface="Verdana Pro" panose="020B0604030504040204" pitchFamily="34" charset="0"/>
              </a:rPr>
              <a:t>Tampilkan tulisan bilangan </a:t>
            </a:r>
          </a:p>
          <a:p>
            <a:pPr defTabSz="685434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</a:pPr>
            <a:r>
              <a:rPr lang="en-GB" sz="1349" b="1">
                <a:solidFill>
                  <a:schemeClr val="bg2"/>
                </a:solidFill>
                <a:latin typeface="Verdana Pro" panose="020B0604030504040204" pitchFamily="34" charset="0"/>
              </a:rPr>
              <a:t>dari 1-20</a:t>
            </a:r>
          </a:p>
          <a:p>
            <a:pPr defTabSz="685434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</a:pPr>
            <a:r>
              <a:rPr lang="en-GB" sz="1349" b="1">
                <a:solidFill>
                  <a:schemeClr val="bg2"/>
                </a:solidFill>
                <a:latin typeface="Verdana Pro" panose="020B0604030504040204" pitchFamily="34" charset="0"/>
              </a:rPr>
              <a:t>apakah merupakan bilangan genap atau ganjil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3618" b="1"/>
          <a:stretch/>
        </p:blipFill>
        <p:spPr>
          <a:xfrm>
            <a:off x="3104334" y="1252539"/>
            <a:ext cx="5736216" cy="47958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07467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/ Sentinel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614488" y="1589548"/>
            <a:ext cx="6485904" cy="4270399"/>
            <a:chOff x="628650" y="1383269"/>
            <a:chExt cx="6294329" cy="5693864"/>
          </a:xfrm>
        </p:grpSpPr>
        <p:sp>
          <p:nvSpPr>
            <p:cNvPr id="5" name="Rectangle 4"/>
            <p:cNvSpPr/>
            <p:nvPr/>
          </p:nvSpPr>
          <p:spPr>
            <a:xfrm>
              <a:off x="628650" y="1383269"/>
              <a:ext cx="6294329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100" dirty="0" err="1">
                  <a:latin typeface="Verdana Pro" panose="020B0604030504040204" pitchFamily="34" charset="0"/>
                </a:rPr>
                <a:t>printf</a:t>
              </a:r>
              <a:r>
                <a:rPr lang="en-US" sz="2100" dirty="0">
                  <a:latin typeface="Verdana Pro" panose="020B0604030504040204" pitchFamily="34" charset="0"/>
                </a:rPr>
                <a:t>(“1 </a:t>
              </a:r>
              <a:r>
                <a:rPr lang="en-US" sz="2100" dirty="0" err="1">
                  <a:latin typeface="Verdana Pro" panose="020B0604030504040204" pitchFamily="34" charset="0"/>
                </a:rPr>
                <a:t>adalah</a:t>
              </a:r>
              <a:r>
                <a:rPr lang="en-US" sz="2100" dirty="0">
                  <a:latin typeface="Verdana Pro" panose="020B0604030504040204" pitchFamily="34" charset="0"/>
                </a:rPr>
                <a:t> </a:t>
              </a:r>
              <a:r>
                <a:rPr lang="en-US" sz="2100" dirty="0" err="1">
                  <a:latin typeface="Verdana Pro" panose="020B0604030504040204" pitchFamily="34" charset="0"/>
                </a:rPr>
                <a:t>bilangan</a:t>
              </a:r>
              <a:r>
                <a:rPr lang="en-US" sz="2100" dirty="0">
                  <a:latin typeface="Verdana Pro" panose="020B0604030504040204" pitchFamily="34" charset="0"/>
                </a:rPr>
                <a:t> </a:t>
              </a:r>
              <a:r>
                <a:rPr lang="en-US" sz="2100" dirty="0" err="1">
                  <a:latin typeface="Verdana Pro" panose="020B0604030504040204" pitchFamily="34" charset="0"/>
                </a:rPr>
                <a:t>ganjil</a:t>
              </a:r>
              <a:r>
                <a:rPr lang="en-US" sz="2100" dirty="0">
                  <a:latin typeface="Verdana Pro" panose="020B0604030504040204" pitchFamily="34" charset="0"/>
                </a:rPr>
                <a:t>\n");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8650" y="1906489"/>
              <a:ext cx="6294329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100" dirty="0" err="1">
                  <a:latin typeface="Verdana Pro" panose="020B0604030504040204" pitchFamily="34" charset="0"/>
                </a:rPr>
                <a:t>printf</a:t>
              </a:r>
              <a:r>
                <a:rPr lang="en-US" sz="2100" dirty="0">
                  <a:latin typeface="Verdana Pro" panose="020B0604030504040204" pitchFamily="34" charset="0"/>
                </a:rPr>
                <a:t>(“2 </a:t>
              </a:r>
              <a:r>
                <a:rPr lang="en-US" sz="2100" dirty="0" err="1">
                  <a:latin typeface="Verdana Pro" panose="020B0604030504040204" pitchFamily="34" charset="0"/>
                </a:rPr>
                <a:t>adalah</a:t>
              </a:r>
              <a:r>
                <a:rPr lang="en-US" sz="2100" dirty="0">
                  <a:latin typeface="Verdana Pro" panose="020B0604030504040204" pitchFamily="34" charset="0"/>
                </a:rPr>
                <a:t> </a:t>
              </a:r>
              <a:r>
                <a:rPr lang="en-US" sz="2100" dirty="0" err="1">
                  <a:latin typeface="Verdana Pro" panose="020B0604030504040204" pitchFamily="34" charset="0"/>
                </a:rPr>
                <a:t>bilangan</a:t>
              </a:r>
              <a:r>
                <a:rPr lang="en-US" sz="2100" dirty="0">
                  <a:latin typeface="Verdana Pro" panose="020B0604030504040204" pitchFamily="34" charset="0"/>
                </a:rPr>
                <a:t> </a:t>
              </a:r>
              <a:r>
                <a:rPr lang="en-US" sz="2100" dirty="0" err="1">
                  <a:latin typeface="Verdana Pro" panose="020B0604030504040204" pitchFamily="34" charset="0"/>
                </a:rPr>
                <a:t>genap</a:t>
              </a:r>
              <a:r>
                <a:rPr lang="en-US" sz="2100" dirty="0">
                  <a:latin typeface="Verdana Pro" panose="020B0604030504040204" pitchFamily="34" charset="0"/>
                </a:rPr>
                <a:t>\n");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28650" y="2429709"/>
              <a:ext cx="6294329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100" dirty="0" err="1">
                  <a:latin typeface="Verdana Pro" panose="020B0604030504040204" pitchFamily="34" charset="0"/>
                </a:rPr>
                <a:t>printf</a:t>
              </a:r>
              <a:r>
                <a:rPr lang="en-US" sz="2100" dirty="0">
                  <a:latin typeface="Verdana Pro" panose="020B0604030504040204" pitchFamily="34" charset="0"/>
                </a:rPr>
                <a:t>(“3 </a:t>
              </a:r>
              <a:r>
                <a:rPr lang="en-US" sz="2100" dirty="0" err="1">
                  <a:latin typeface="Verdana Pro" panose="020B0604030504040204" pitchFamily="34" charset="0"/>
                </a:rPr>
                <a:t>adalah</a:t>
              </a:r>
              <a:r>
                <a:rPr lang="en-US" sz="2100" dirty="0">
                  <a:latin typeface="Verdana Pro" panose="020B0604030504040204" pitchFamily="34" charset="0"/>
                </a:rPr>
                <a:t> </a:t>
              </a:r>
              <a:r>
                <a:rPr lang="en-US" sz="2100" dirty="0" err="1">
                  <a:latin typeface="Verdana Pro" panose="020B0604030504040204" pitchFamily="34" charset="0"/>
                </a:rPr>
                <a:t>bilangan</a:t>
              </a:r>
              <a:r>
                <a:rPr lang="en-US" sz="2100" dirty="0">
                  <a:latin typeface="Verdana Pro" panose="020B0604030504040204" pitchFamily="34" charset="0"/>
                </a:rPr>
                <a:t> </a:t>
              </a:r>
              <a:r>
                <a:rPr lang="en-US" sz="2100" dirty="0" err="1">
                  <a:latin typeface="Verdana Pro" panose="020B0604030504040204" pitchFamily="34" charset="0"/>
                </a:rPr>
                <a:t>ganjil</a:t>
              </a:r>
              <a:r>
                <a:rPr lang="en-US" sz="2100" dirty="0">
                  <a:latin typeface="Verdana Pro" panose="020B0604030504040204" pitchFamily="34" charset="0"/>
                </a:rPr>
                <a:t>\n");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28650" y="2952929"/>
              <a:ext cx="6294329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100" dirty="0" err="1">
                  <a:latin typeface="Verdana Pro" panose="020B0604030504040204" pitchFamily="34" charset="0"/>
                </a:rPr>
                <a:t>printf</a:t>
              </a:r>
              <a:r>
                <a:rPr lang="en-US" sz="2100" dirty="0">
                  <a:latin typeface="Verdana Pro" panose="020B0604030504040204" pitchFamily="34" charset="0"/>
                </a:rPr>
                <a:t>(“4 </a:t>
              </a:r>
              <a:r>
                <a:rPr lang="en-US" sz="2100" dirty="0" err="1">
                  <a:latin typeface="Verdana Pro" panose="020B0604030504040204" pitchFamily="34" charset="0"/>
                </a:rPr>
                <a:t>adalah</a:t>
              </a:r>
              <a:r>
                <a:rPr lang="en-US" sz="2100" dirty="0">
                  <a:latin typeface="Verdana Pro" panose="020B0604030504040204" pitchFamily="34" charset="0"/>
                </a:rPr>
                <a:t> </a:t>
              </a:r>
              <a:r>
                <a:rPr lang="en-US" sz="2100" dirty="0" err="1">
                  <a:latin typeface="Verdana Pro" panose="020B0604030504040204" pitchFamily="34" charset="0"/>
                </a:rPr>
                <a:t>bilangan</a:t>
              </a:r>
              <a:r>
                <a:rPr lang="en-US" sz="2100" dirty="0">
                  <a:latin typeface="Verdana Pro" panose="020B0604030504040204" pitchFamily="34" charset="0"/>
                </a:rPr>
                <a:t> </a:t>
              </a:r>
              <a:r>
                <a:rPr lang="en-US" sz="2100" dirty="0" err="1">
                  <a:latin typeface="Verdana Pro" panose="020B0604030504040204" pitchFamily="34" charset="0"/>
                </a:rPr>
                <a:t>genap</a:t>
              </a:r>
              <a:r>
                <a:rPr lang="en-US" sz="2100" dirty="0">
                  <a:latin typeface="Verdana Pro" panose="020B0604030504040204" pitchFamily="34" charset="0"/>
                </a:rPr>
                <a:t>\n");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28650" y="3476148"/>
              <a:ext cx="6294329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100" dirty="0" err="1">
                  <a:latin typeface="Verdana Pro" panose="020B0604030504040204" pitchFamily="34" charset="0"/>
                </a:rPr>
                <a:t>printf</a:t>
              </a:r>
              <a:r>
                <a:rPr lang="en-US" sz="2100" dirty="0">
                  <a:latin typeface="Verdana Pro" panose="020B0604030504040204" pitchFamily="34" charset="0"/>
                </a:rPr>
                <a:t>(“5 </a:t>
              </a:r>
              <a:r>
                <a:rPr lang="en-US" sz="2100" dirty="0" err="1">
                  <a:latin typeface="Verdana Pro" panose="020B0604030504040204" pitchFamily="34" charset="0"/>
                </a:rPr>
                <a:t>adalah</a:t>
              </a:r>
              <a:r>
                <a:rPr lang="en-US" sz="2100" dirty="0">
                  <a:latin typeface="Verdana Pro" panose="020B0604030504040204" pitchFamily="34" charset="0"/>
                </a:rPr>
                <a:t> </a:t>
              </a:r>
              <a:r>
                <a:rPr lang="en-US" sz="2100" dirty="0" err="1">
                  <a:latin typeface="Verdana Pro" panose="020B0604030504040204" pitchFamily="34" charset="0"/>
                </a:rPr>
                <a:t>bilangan</a:t>
              </a:r>
              <a:r>
                <a:rPr lang="en-US" sz="2100" dirty="0">
                  <a:latin typeface="Verdana Pro" panose="020B0604030504040204" pitchFamily="34" charset="0"/>
                </a:rPr>
                <a:t> </a:t>
              </a:r>
              <a:r>
                <a:rPr lang="en-US" sz="2100" dirty="0" err="1">
                  <a:latin typeface="Verdana Pro" panose="020B0604030504040204" pitchFamily="34" charset="0"/>
                </a:rPr>
                <a:t>ganjil</a:t>
              </a:r>
              <a:r>
                <a:rPr lang="en-US" sz="2100" dirty="0">
                  <a:latin typeface="Verdana Pro" panose="020B0604030504040204" pitchFamily="34" charset="0"/>
                </a:rPr>
                <a:t>\n");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8650" y="3999368"/>
              <a:ext cx="6294329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100" dirty="0" err="1">
                  <a:latin typeface="Verdana Pro" panose="020B0604030504040204" pitchFamily="34" charset="0"/>
                </a:rPr>
                <a:t>printf</a:t>
              </a:r>
              <a:r>
                <a:rPr lang="en-US" sz="2100" dirty="0">
                  <a:latin typeface="Verdana Pro" panose="020B0604030504040204" pitchFamily="34" charset="0"/>
                </a:rPr>
                <a:t>(“6 </a:t>
              </a:r>
              <a:r>
                <a:rPr lang="en-US" sz="2100" dirty="0" err="1">
                  <a:latin typeface="Verdana Pro" panose="020B0604030504040204" pitchFamily="34" charset="0"/>
                </a:rPr>
                <a:t>adalah</a:t>
              </a:r>
              <a:r>
                <a:rPr lang="en-US" sz="2100" dirty="0">
                  <a:latin typeface="Verdana Pro" panose="020B0604030504040204" pitchFamily="34" charset="0"/>
                </a:rPr>
                <a:t> </a:t>
              </a:r>
              <a:r>
                <a:rPr lang="en-US" sz="2100" dirty="0" err="1">
                  <a:latin typeface="Verdana Pro" panose="020B0604030504040204" pitchFamily="34" charset="0"/>
                </a:rPr>
                <a:t>bilangan</a:t>
              </a:r>
              <a:r>
                <a:rPr lang="en-US" sz="2100" dirty="0">
                  <a:latin typeface="Verdana Pro" panose="020B0604030504040204" pitchFamily="34" charset="0"/>
                </a:rPr>
                <a:t> </a:t>
              </a:r>
              <a:r>
                <a:rPr lang="en-US" sz="2100" dirty="0" err="1">
                  <a:latin typeface="Verdana Pro" panose="020B0604030504040204" pitchFamily="34" charset="0"/>
                </a:rPr>
                <a:t>genap</a:t>
              </a:r>
              <a:r>
                <a:rPr lang="en-US" sz="2100" dirty="0">
                  <a:latin typeface="Verdana Pro" panose="020B0604030504040204" pitchFamily="34" charset="0"/>
                </a:rPr>
                <a:t>\n");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8650" y="4522590"/>
              <a:ext cx="6294329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100" dirty="0" err="1">
                  <a:latin typeface="Verdana Pro" panose="020B0604030504040204" pitchFamily="34" charset="0"/>
                </a:rPr>
                <a:t>printf</a:t>
              </a:r>
              <a:r>
                <a:rPr lang="en-US" sz="2100" dirty="0">
                  <a:latin typeface="Verdana Pro" panose="020B0604030504040204" pitchFamily="34" charset="0"/>
                </a:rPr>
                <a:t>(“7 </a:t>
              </a:r>
              <a:r>
                <a:rPr lang="en-US" sz="2100" dirty="0" err="1">
                  <a:latin typeface="Verdana Pro" panose="020B0604030504040204" pitchFamily="34" charset="0"/>
                </a:rPr>
                <a:t>adalah</a:t>
              </a:r>
              <a:r>
                <a:rPr lang="en-US" sz="2100" dirty="0">
                  <a:latin typeface="Verdana Pro" panose="020B0604030504040204" pitchFamily="34" charset="0"/>
                </a:rPr>
                <a:t> </a:t>
              </a:r>
              <a:r>
                <a:rPr lang="en-US" sz="2100" dirty="0" err="1">
                  <a:latin typeface="Verdana Pro" panose="020B0604030504040204" pitchFamily="34" charset="0"/>
                </a:rPr>
                <a:t>bilangan</a:t>
              </a:r>
              <a:r>
                <a:rPr lang="en-US" sz="2100" dirty="0">
                  <a:latin typeface="Verdana Pro" panose="020B0604030504040204" pitchFamily="34" charset="0"/>
                </a:rPr>
                <a:t> </a:t>
              </a:r>
              <a:r>
                <a:rPr lang="en-US" sz="2100" dirty="0" err="1">
                  <a:latin typeface="Verdana Pro" panose="020B0604030504040204" pitchFamily="34" charset="0"/>
                </a:rPr>
                <a:t>ganjil</a:t>
              </a:r>
              <a:r>
                <a:rPr lang="en-US" sz="2100" dirty="0">
                  <a:latin typeface="Verdana Pro" panose="020B0604030504040204" pitchFamily="34" charset="0"/>
                </a:rPr>
                <a:t>\n");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8650" y="5045809"/>
              <a:ext cx="6294329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100" dirty="0" err="1">
                  <a:latin typeface="Verdana Pro" panose="020B0604030504040204" pitchFamily="34" charset="0"/>
                </a:rPr>
                <a:t>printf</a:t>
              </a:r>
              <a:r>
                <a:rPr lang="en-US" sz="2100" dirty="0">
                  <a:latin typeface="Verdana Pro" panose="020B0604030504040204" pitchFamily="34" charset="0"/>
                </a:rPr>
                <a:t>(“8 </a:t>
              </a:r>
              <a:r>
                <a:rPr lang="en-US" sz="2100" dirty="0" err="1">
                  <a:latin typeface="Verdana Pro" panose="020B0604030504040204" pitchFamily="34" charset="0"/>
                </a:rPr>
                <a:t>adalah</a:t>
              </a:r>
              <a:r>
                <a:rPr lang="en-US" sz="2100" dirty="0">
                  <a:latin typeface="Verdana Pro" panose="020B0604030504040204" pitchFamily="34" charset="0"/>
                </a:rPr>
                <a:t> </a:t>
              </a:r>
              <a:r>
                <a:rPr lang="en-US" sz="2100" dirty="0" err="1">
                  <a:latin typeface="Verdana Pro" panose="020B0604030504040204" pitchFamily="34" charset="0"/>
                </a:rPr>
                <a:t>bilangan</a:t>
              </a:r>
              <a:r>
                <a:rPr lang="en-US" sz="2100" dirty="0">
                  <a:latin typeface="Verdana Pro" panose="020B0604030504040204" pitchFamily="34" charset="0"/>
                </a:rPr>
                <a:t> </a:t>
              </a:r>
              <a:r>
                <a:rPr lang="en-US" sz="2100" dirty="0" err="1">
                  <a:latin typeface="Verdana Pro" panose="020B0604030504040204" pitchFamily="34" charset="0"/>
                </a:rPr>
                <a:t>genap</a:t>
              </a:r>
              <a:r>
                <a:rPr lang="en-US" sz="2100" dirty="0">
                  <a:latin typeface="Verdana Pro" panose="020B0604030504040204" pitchFamily="34" charset="0"/>
                </a:rPr>
                <a:t>\n");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8650" y="5569028"/>
              <a:ext cx="6294329" cy="553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100" dirty="0">
                  <a:latin typeface="Verdana Pro" panose="020B0604030504040204" pitchFamily="34" charset="0"/>
                </a:rPr>
                <a:t>...........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8650" y="6092248"/>
              <a:ext cx="6294329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100" dirty="0" err="1">
                  <a:latin typeface="Verdana Pro" panose="020B0604030504040204" pitchFamily="34" charset="0"/>
                </a:rPr>
                <a:t>printf</a:t>
              </a:r>
              <a:r>
                <a:rPr lang="en-US" sz="2100" dirty="0">
                  <a:latin typeface="Verdana Pro" panose="020B0604030504040204" pitchFamily="34" charset="0"/>
                </a:rPr>
                <a:t>(“20 </a:t>
              </a:r>
              <a:r>
                <a:rPr lang="en-US" sz="2100" dirty="0" err="1">
                  <a:latin typeface="Verdana Pro" panose="020B0604030504040204" pitchFamily="34" charset="0"/>
                </a:rPr>
                <a:t>adalah</a:t>
              </a:r>
              <a:r>
                <a:rPr lang="en-US" sz="2100" dirty="0">
                  <a:latin typeface="Verdana Pro" panose="020B0604030504040204" pitchFamily="34" charset="0"/>
                </a:rPr>
                <a:t> </a:t>
              </a:r>
              <a:r>
                <a:rPr lang="en-US" sz="2100" dirty="0" err="1">
                  <a:latin typeface="Verdana Pro" panose="020B0604030504040204" pitchFamily="34" charset="0"/>
                </a:rPr>
                <a:t>bilangan</a:t>
              </a:r>
              <a:r>
                <a:rPr lang="en-US" sz="2100" dirty="0">
                  <a:latin typeface="Verdana Pro" panose="020B0604030504040204" pitchFamily="34" charset="0"/>
                </a:rPr>
                <a:t> </a:t>
              </a:r>
              <a:r>
                <a:rPr lang="en-US" sz="2100" dirty="0" err="1">
                  <a:latin typeface="Verdana Pro" panose="020B0604030504040204" pitchFamily="34" charset="0"/>
                </a:rPr>
                <a:t>genap</a:t>
              </a:r>
              <a:r>
                <a:rPr lang="en-US" sz="2100" dirty="0">
                  <a:latin typeface="Verdana Pro" panose="020B0604030504040204" pitchFamily="34" charset="0"/>
                </a:rPr>
                <a:t>\n");</a:t>
              </a: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2653881" y="1635581"/>
            <a:ext cx="228600" cy="323299"/>
          </a:xfrm>
          <a:prstGeom prst="roundRect">
            <a:avLst>
              <a:gd name="adj" fmla="val 3238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ounded Rectangle 16"/>
          <p:cNvSpPr/>
          <p:nvPr/>
        </p:nvSpPr>
        <p:spPr>
          <a:xfrm>
            <a:off x="2665915" y="2051212"/>
            <a:ext cx="228600" cy="323299"/>
          </a:xfrm>
          <a:prstGeom prst="roundRect">
            <a:avLst>
              <a:gd name="adj" fmla="val 3238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ounded Rectangle 17"/>
          <p:cNvSpPr/>
          <p:nvPr/>
        </p:nvSpPr>
        <p:spPr>
          <a:xfrm>
            <a:off x="2665915" y="2428602"/>
            <a:ext cx="228600" cy="323299"/>
          </a:xfrm>
          <a:prstGeom prst="roundRect">
            <a:avLst>
              <a:gd name="adj" fmla="val 3238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ounded Rectangle 18"/>
          <p:cNvSpPr/>
          <p:nvPr/>
        </p:nvSpPr>
        <p:spPr>
          <a:xfrm>
            <a:off x="2665915" y="2843834"/>
            <a:ext cx="228600" cy="323299"/>
          </a:xfrm>
          <a:prstGeom prst="roundRect">
            <a:avLst>
              <a:gd name="adj" fmla="val 3238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ounded Rectangle 19"/>
          <p:cNvSpPr/>
          <p:nvPr/>
        </p:nvSpPr>
        <p:spPr>
          <a:xfrm>
            <a:off x="2659424" y="3259199"/>
            <a:ext cx="228600" cy="323299"/>
          </a:xfrm>
          <a:prstGeom prst="roundRect">
            <a:avLst>
              <a:gd name="adj" fmla="val 3238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ounded Rectangle 20"/>
          <p:cNvSpPr/>
          <p:nvPr/>
        </p:nvSpPr>
        <p:spPr>
          <a:xfrm>
            <a:off x="2665915" y="3616989"/>
            <a:ext cx="228600" cy="323299"/>
          </a:xfrm>
          <a:prstGeom prst="roundRect">
            <a:avLst>
              <a:gd name="adj" fmla="val 3238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ounded Rectangle 21"/>
          <p:cNvSpPr/>
          <p:nvPr/>
        </p:nvSpPr>
        <p:spPr>
          <a:xfrm>
            <a:off x="2653881" y="4005654"/>
            <a:ext cx="228600" cy="323299"/>
          </a:xfrm>
          <a:prstGeom prst="roundRect">
            <a:avLst>
              <a:gd name="adj" fmla="val 3238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ounded Rectangle 22"/>
          <p:cNvSpPr/>
          <p:nvPr/>
        </p:nvSpPr>
        <p:spPr>
          <a:xfrm>
            <a:off x="2653881" y="4390568"/>
            <a:ext cx="228600" cy="323299"/>
          </a:xfrm>
          <a:prstGeom prst="roundRect">
            <a:avLst>
              <a:gd name="adj" fmla="val 3238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ounded Rectangle 23"/>
          <p:cNvSpPr/>
          <p:nvPr/>
        </p:nvSpPr>
        <p:spPr>
          <a:xfrm>
            <a:off x="2665915" y="5190531"/>
            <a:ext cx="381000" cy="323299"/>
          </a:xfrm>
          <a:prstGeom prst="roundRect">
            <a:avLst>
              <a:gd name="adj" fmla="val 3238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14410269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For (Python)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43433" y="1560993"/>
            <a:ext cx="6858000" cy="2926332"/>
            <a:chOff x="373171" y="2218969"/>
            <a:chExt cx="9144000" cy="3901776"/>
          </a:xfrm>
        </p:grpSpPr>
        <p:sp>
          <p:nvSpPr>
            <p:cNvPr id="5" name="Rectangle 4"/>
            <p:cNvSpPr/>
            <p:nvPr/>
          </p:nvSpPr>
          <p:spPr>
            <a:xfrm>
              <a:off x="373171" y="2218969"/>
              <a:ext cx="9144000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700" dirty="0">
                  <a:latin typeface="Consolas" panose="020B0609020204030204" pitchFamily="49" charset="0"/>
                </a:rPr>
                <a:t>for </a:t>
              </a:r>
              <a:r>
                <a:rPr lang="en-US" sz="2700" dirty="0" err="1">
                  <a:latin typeface="Consolas" panose="020B0609020204030204" pitchFamily="49" charset="0"/>
                </a:rPr>
                <a:t>i</a:t>
              </a:r>
              <a:r>
                <a:rPr lang="en-US" sz="2700" dirty="0">
                  <a:latin typeface="Consolas" panose="020B0609020204030204" pitchFamily="49" charset="0"/>
                </a:rPr>
                <a:t> in range(1,20) :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171" y="5443637"/>
              <a:ext cx="9144000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27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971834" y="2114975"/>
            <a:ext cx="77046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if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% 2 == 0 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print(“%d </a:t>
            </a:r>
            <a:r>
              <a:rPr lang="en-US" sz="2400" dirty="0" err="1">
                <a:latin typeface="Consolas" panose="020B0609020204030204" pitchFamily="49" charset="0"/>
              </a:rPr>
              <a:t>adalah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bilangan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genap</a:t>
            </a:r>
            <a:r>
              <a:rPr lang="en-US" sz="2400" dirty="0">
                <a:latin typeface="Consolas" panose="020B0609020204030204" pitchFamily="49" charset="0"/>
              </a:rPr>
              <a:t>\n” %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else: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print(“%d </a:t>
            </a:r>
            <a:r>
              <a:rPr lang="en-US" sz="2400" dirty="0" err="1">
                <a:latin typeface="Consolas" panose="020B0609020204030204" pitchFamily="49" charset="0"/>
              </a:rPr>
              <a:t>adalah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bilangan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ganjil</a:t>
            </a:r>
            <a:r>
              <a:rPr lang="en-US" sz="2400" dirty="0">
                <a:latin typeface="Consolas" panose="020B0609020204030204" pitchFamily="49" charset="0"/>
              </a:rPr>
              <a:t>\n”%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43608" y="2130319"/>
            <a:ext cx="2664296" cy="489956"/>
          </a:xfrm>
          <a:prstGeom prst="roundRect">
            <a:avLst>
              <a:gd name="adj" fmla="val 2849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693845" y="2492896"/>
            <a:ext cx="622571" cy="489956"/>
          </a:xfrm>
          <a:prstGeom prst="roundRect">
            <a:avLst>
              <a:gd name="adj" fmla="val 2849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7730144" y="3203021"/>
            <a:ext cx="586272" cy="507800"/>
          </a:xfrm>
          <a:prstGeom prst="roundRect">
            <a:avLst>
              <a:gd name="adj" fmla="val 2849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23728" y="4273220"/>
            <a:ext cx="429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Verdana Pro" panose="020B0604030504040204" pitchFamily="34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Verdana Pro" panose="020B0604030504040204" pitchFamily="34" charset="0"/>
              </a:rPr>
              <a:t> =  1, 2, 3, 4, 5, 6, ..., 20</a:t>
            </a:r>
          </a:p>
        </p:txBody>
      </p:sp>
    </p:spTree>
    <p:extLst>
      <p:ext uri="{BB962C8B-B14F-4D97-AF65-F5344CB8AC3E}">
        <p14:creationId xmlns:p14="http://schemas.microsoft.com/office/powerpoint/2010/main" val="38919037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9" grpId="0" animBg="1"/>
      <p:bldP spid="10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Kontrol</a:t>
            </a:r>
            <a:r>
              <a:rPr lang="en-US" sz="2400" dirty="0"/>
              <a:t> </a:t>
            </a:r>
            <a:r>
              <a:rPr lang="en-US" sz="2400" dirty="0" err="1"/>
              <a:t>Perulangan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Implementasi</a:t>
            </a:r>
            <a:r>
              <a:rPr lang="en-US" sz="2400" dirty="0"/>
              <a:t> </a:t>
            </a:r>
            <a:r>
              <a:rPr lang="en-US" sz="2400" dirty="0" err="1"/>
              <a:t>perulangan</a:t>
            </a:r>
            <a:endParaRPr lang="en-US" sz="2400" dirty="0"/>
          </a:p>
          <a:p>
            <a:pPr marL="627063" lvl="1" indent="-268288"/>
            <a:r>
              <a:rPr lang="en-US" sz="2000" dirty="0"/>
              <a:t>For</a:t>
            </a:r>
          </a:p>
          <a:p>
            <a:pPr marL="627063" lvl="1" indent="-268288"/>
            <a:r>
              <a:rPr lang="en-US" sz="2000" dirty="0"/>
              <a:t>While</a:t>
            </a:r>
          </a:p>
          <a:p>
            <a:pPr marL="627063" lvl="1" indent="-268288"/>
            <a:r>
              <a:rPr lang="en-US" sz="2000" dirty="0"/>
              <a:t>Do While (Pada C)</a:t>
            </a:r>
          </a:p>
          <a:p>
            <a:r>
              <a:rPr lang="en-US" sz="2400" dirty="0" err="1"/>
              <a:t>Perulangan</a:t>
            </a:r>
            <a:r>
              <a:rPr lang="en-US" sz="2400" dirty="0"/>
              <a:t> </a:t>
            </a:r>
            <a:r>
              <a:rPr lang="en-US" sz="2400" dirty="0" err="1"/>
              <a:t>kompleks</a:t>
            </a:r>
            <a:endParaRPr lang="en-US" sz="2400" dirty="0"/>
          </a:p>
          <a:p>
            <a:pPr lvl="1"/>
            <a:endParaRPr lang="en-US" sz="2000" dirty="0"/>
          </a:p>
          <a:p>
            <a:r>
              <a:rPr lang="en-US" sz="2400" dirty="0" err="1"/>
              <a:t>Latihan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8153277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For (C)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39552" y="1700808"/>
            <a:ext cx="6858000" cy="2926332"/>
            <a:chOff x="373171" y="2218969"/>
            <a:chExt cx="9144000" cy="3901776"/>
          </a:xfrm>
        </p:grpSpPr>
        <p:sp>
          <p:nvSpPr>
            <p:cNvPr id="5" name="Rectangle 4"/>
            <p:cNvSpPr/>
            <p:nvPr/>
          </p:nvSpPr>
          <p:spPr>
            <a:xfrm>
              <a:off x="373171" y="2218969"/>
              <a:ext cx="9144000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700" dirty="0">
                  <a:latin typeface="Consolas" panose="020B0609020204030204" pitchFamily="49" charset="0"/>
                </a:rPr>
                <a:t>for(</a:t>
              </a:r>
              <a:r>
                <a:rPr lang="en-US" sz="2700" dirty="0" err="1">
                  <a:latin typeface="Consolas" panose="020B0609020204030204" pitchFamily="49" charset="0"/>
                </a:rPr>
                <a:t>int</a:t>
              </a:r>
              <a:r>
                <a:rPr lang="en-US" sz="2700" dirty="0">
                  <a:latin typeface="Consolas" panose="020B0609020204030204" pitchFamily="49" charset="0"/>
                </a:rPr>
                <a:t> </a:t>
              </a:r>
              <a:r>
                <a:rPr lang="en-US" sz="2700" dirty="0" err="1">
                  <a:latin typeface="Consolas" panose="020B0609020204030204" pitchFamily="49" charset="0"/>
                </a:rPr>
                <a:t>i</a:t>
              </a:r>
              <a:r>
                <a:rPr lang="en-US" sz="2700" dirty="0">
                  <a:latin typeface="Consolas" panose="020B0609020204030204" pitchFamily="49" charset="0"/>
                </a:rPr>
                <a:t>=1; </a:t>
              </a:r>
              <a:r>
                <a:rPr lang="en-US" sz="2700" dirty="0" err="1">
                  <a:latin typeface="Consolas" panose="020B0609020204030204" pitchFamily="49" charset="0"/>
                </a:rPr>
                <a:t>i</a:t>
              </a:r>
              <a:r>
                <a:rPr lang="en-US" sz="2700" dirty="0">
                  <a:latin typeface="Consolas" panose="020B0609020204030204" pitchFamily="49" charset="0"/>
                </a:rPr>
                <a:t>&lt;=20; </a:t>
              </a:r>
              <a:r>
                <a:rPr lang="en-US" sz="2700" dirty="0" err="1">
                  <a:latin typeface="Consolas" panose="020B0609020204030204" pitchFamily="49" charset="0"/>
                </a:rPr>
                <a:t>i</a:t>
              </a:r>
              <a:r>
                <a:rPr lang="en-US" sz="2700" dirty="0">
                  <a:latin typeface="Consolas" panose="020B0609020204030204" pitchFamily="49" charset="0"/>
                </a:rPr>
                <a:t>++) {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171" y="5443637"/>
              <a:ext cx="9144000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700">
                  <a:latin typeface="Consolas" panose="020B0609020204030204" pitchFamily="49" charset="0"/>
                </a:rPr>
                <a:t>}</a:t>
              </a:r>
              <a:endParaRPr lang="en-US" sz="27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872926" y="2244350"/>
            <a:ext cx="79677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if(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% 2 == 0)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dirty="0" err="1">
                <a:latin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</a:rPr>
              <a:t>(“%d </a:t>
            </a:r>
            <a:r>
              <a:rPr lang="en-US" sz="2400" dirty="0" err="1">
                <a:latin typeface="Consolas" panose="020B0609020204030204" pitchFamily="49" charset="0"/>
              </a:rPr>
              <a:t>adalah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bilangan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genap</a:t>
            </a:r>
            <a:r>
              <a:rPr lang="en-US" sz="2400" dirty="0">
                <a:latin typeface="Consolas" panose="020B0609020204030204" pitchFamily="49" charset="0"/>
              </a:rPr>
              <a:t>\n”,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else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dirty="0" err="1">
                <a:latin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</a:rPr>
              <a:t>(“%d </a:t>
            </a:r>
            <a:r>
              <a:rPr lang="en-US" sz="2400" dirty="0" err="1">
                <a:latin typeface="Consolas" panose="020B0609020204030204" pitchFamily="49" charset="0"/>
              </a:rPr>
              <a:t>adalah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bilangan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ganjil</a:t>
            </a:r>
            <a:r>
              <a:rPr lang="en-US" sz="2400" dirty="0">
                <a:latin typeface="Consolas" panose="020B0609020204030204" pitchFamily="49" charset="0"/>
              </a:rPr>
              <a:t>\n”,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331640" y="2221715"/>
            <a:ext cx="2039576" cy="489956"/>
          </a:xfrm>
          <a:prstGeom prst="roundRect">
            <a:avLst>
              <a:gd name="adj" fmla="val 2849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856736" y="2564904"/>
            <a:ext cx="729390" cy="489956"/>
          </a:xfrm>
          <a:prstGeom prst="roundRect">
            <a:avLst>
              <a:gd name="adj" fmla="val 2849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000" b="1" dirty="0">
              <a:latin typeface="Consolas" panose="020B06090202040302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019072" y="3313185"/>
            <a:ext cx="729391" cy="489956"/>
          </a:xfrm>
          <a:prstGeom prst="roundRect">
            <a:avLst>
              <a:gd name="adj" fmla="val 2849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000" b="1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5696" y="4926359"/>
            <a:ext cx="429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Verdana Pro" panose="020B0604030504040204" pitchFamily="34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Verdana Pro" panose="020B0604030504040204" pitchFamily="34" charset="0"/>
              </a:rPr>
              <a:t> =  1, 2, 3, 4, 5, 6, ..., 20</a:t>
            </a:r>
          </a:p>
        </p:txBody>
      </p:sp>
    </p:spTree>
    <p:extLst>
      <p:ext uri="{BB962C8B-B14F-4D97-AF65-F5344CB8AC3E}">
        <p14:creationId xmlns:p14="http://schemas.microsoft.com/office/powerpoint/2010/main" val="213732551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9" grpId="0" animBg="1"/>
      <p:bldP spid="10" grpId="0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800" dirty="0" err="1"/>
              <a:t>Tampilkan</a:t>
            </a:r>
            <a:r>
              <a:rPr lang="en-US" sz="2800" dirty="0"/>
              <a:t> </a:t>
            </a:r>
            <a:r>
              <a:rPr lang="en-US" sz="2800" dirty="0" err="1"/>
              <a:t>bilangan</a:t>
            </a:r>
            <a:r>
              <a:rPr lang="en-US" sz="2800" dirty="0"/>
              <a:t> </a:t>
            </a:r>
            <a:r>
              <a:rPr lang="en-US" sz="2800" dirty="0" err="1"/>
              <a:t>bulat</a:t>
            </a:r>
            <a:r>
              <a:rPr lang="en-US" sz="2800" dirty="0"/>
              <a:t> </a:t>
            </a:r>
            <a:r>
              <a:rPr lang="en-US" sz="2800" dirty="0" err="1"/>
              <a:t>positif</a:t>
            </a:r>
            <a:r>
              <a:rPr lang="en-US" sz="2800" dirty="0"/>
              <a:t> </a:t>
            </a:r>
            <a:r>
              <a:rPr lang="en-US" sz="2800" dirty="0" err="1"/>
              <a:t>kelipatan</a:t>
            </a:r>
            <a:r>
              <a:rPr lang="en-US" sz="2800" dirty="0"/>
              <a:t> 4 yang </a:t>
            </a:r>
            <a:r>
              <a:rPr lang="en-US" sz="2800" dirty="0" err="1"/>
              <a:t>nilainya</a:t>
            </a:r>
            <a:r>
              <a:rPr lang="en-US" sz="2800" dirty="0"/>
              <a:t> </a:t>
            </a:r>
            <a:r>
              <a:rPr lang="en-US" sz="2800" dirty="0" err="1"/>
              <a:t>kurang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100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err="1"/>
              <a:t>Solusi</a:t>
            </a:r>
            <a:r>
              <a:rPr lang="en-US" sz="2800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bulat</a:t>
            </a:r>
            <a:r>
              <a:rPr lang="en-US" sz="2400" dirty="0"/>
              <a:t> </a:t>
            </a:r>
            <a:r>
              <a:rPr lang="en-US" sz="2400" dirty="0" err="1"/>
              <a:t>positif</a:t>
            </a:r>
            <a:r>
              <a:rPr lang="en-US" sz="2400" dirty="0"/>
              <a:t> </a:t>
            </a:r>
            <a:r>
              <a:rPr lang="en-US" sz="2400" dirty="0" err="1"/>
              <a:t>kurang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100 (1, 2, 3, 4, ... 99)  </a:t>
            </a:r>
          </a:p>
          <a:p>
            <a:pPr lvl="1">
              <a:lnSpc>
                <a:spcPct val="150000"/>
              </a:lnSpc>
            </a:pPr>
            <a:r>
              <a:rPr lang="en-US" sz="2400" dirty="0" err="1"/>
              <a:t>Awal</a:t>
            </a:r>
            <a:r>
              <a:rPr lang="en-US" sz="2400" dirty="0"/>
              <a:t>: 1, </a:t>
            </a:r>
            <a:r>
              <a:rPr lang="en-US" sz="2400" dirty="0" err="1"/>
              <a:t>Akhir</a:t>
            </a:r>
            <a:r>
              <a:rPr lang="en-US" sz="2400" dirty="0"/>
              <a:t>: 99</a:t>
            </a:r>
          </a:p>
          <a:p>
            <a:pPr lvl="1">
              <a:lnSpc>
                <a:spcPct val="150000"/>
              </a:lnSpc>
            </a:pPr>
            <a:r>
              <a:rPr lang="en-US" sz="2400" dirty="0" err="1"/>
              <a:t>Kelipatan</a:t>
            </a:r>
            <a:r>
              <a:rPr lang="en-US" sz="2400" dirty="0"/>
              <a:t> 4 ( ... % 4 == 0)</a:t>
            </a:r>
          </a:p>
        </p:txBody>
      </p:sp>
    </p:spTree>
    <p:extLst>
      <p:ext uri="{BB962C8B-B14F-4D97-AF65-F5344CB8AC3E}">
        <p14:creationId xmlns:p14="http://schemas.microsoft.com/office/powerpoint/2010/main" val="141214155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/>
              <a:t>Bentuk</a:t>
            </a:r>
            <a:r>
              <a:rPr lang="en-US" sz="1800" dirty="0"/>
              <a:t> while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umumnya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b="1" dirty="0" err="1"/>
              <a:t>jumlah</a:t>
            </a:r>
            <a:r>
              <a:rPr lang="en-US" sz="1800" b="1" dirty="0"/>
              <a:t> </a:t>
            </a:r>
            <a:r>
              <a:rPr lang="en-US" sz="1800" b="1" dirty="0" err="1"/>
              <a:t>perulangan</a:t>
            </a:r>
            <a:r>
              <a:rPr lang="en-US" sz="1800" b="1" dirty="0"/>
              <a:t> </a:t>
            </a:r>
            <a:r>
              <a:rPr lang="en-US" sz="1800" b="1" dirty="0" err="1"/>
              <a:t>tidak</a:t>
            </a:r>
            <a:r>
              <a:rPr lang="en-US" sz="1800" b="1" dirty="0"/>
              <a:t> </a:t>
            </a:r>
            <a:r>
              <a:rPr lang="en-US" sz="1800" b="1" dirty="0" err="1"/>
              <a:t>diketahui</a:t>
            </a:r>
            <a:r>
              <a:rPr lang="en-US" sz="1800" b="1" dirty="0"/>
              <a:t> </a:t>
            </a:r>
            <a:r>
              <a:rPr lang="en-US" sz="1800" b="1" dirty="0" err="1"/>
              <a:t>dengan</a:t>
            </a:r>
            <a:r>
              <a:rPr lang="en-US" sz="1800" b="1" dirty="0"/>
              <a:t> </a:t>
            </a:r>
            <a:r>
              <a:rPr lang="en-US" sz="1800" b="1" dirty="0" err="1"/>
              <a:t>pasti</a:t>
            </a:r>
            <a:endParaRPr lang="en-US" sz="1800" b="1" dirty="0"/>
          </a:p>
          <a:p>
            <a:pPr>
              <a:lnSpc>
                <a:spcPct val="150000"/>
              </a:lnSpc>
            </a:pPr>
            <a:endParaRPr lang="en-US" sz="1800" u="sng" dirty="0"/>
          </a:p>
          <a:p>
            <a:pPr>
              <a:lnSpc>
                <a:spcPct val="150000"/>
              </a:lnSpc>
            </a:pPr>
            <a:r>
              <a:rPr lang="en-US" sz="1800" dirty="0" err="1"/>
              <a:t>Bentuk</a:t>
            </a:r>
            <a:r>
              <a:rPr lang="en-US" sz="1800" dirty="0"/>
              <a:t> </a:t>
            </a: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diubah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bentuk</a:t>
            </a:r>
            <a:r>
              <a:rPr lang="en-US" sz="1800" dirty="0"/>
              <a:t> </a:t>
            </a:r>
            <a:r>
              <a:rPr lang="en-US" sz="1800" b="1" dirty="0"/>
              <a:t>While</a:t>
            </a:r>
          </a:p>
          <a:p>
            <a:pPr lvl="1">
              <a:lnSpc>
                <a:spcPct val="150000"/>
              </a:lnSpc>
            </a:pP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semua</a:t>
            </a:r>
            <a:r>
              <a:rPr lang="en-US" sz="1600" dirty="0"/>
              <a:t> </a:t>
            </a:r>
            <a:r>
              <a:rPr lang="en-US" sz="1600" dirty="0" err="1"/>
              <a:t>bentuk</a:t>
            </a:r>
            <a:r>
              <a:rPr lang="en-US" sz="1600" dirty="0"/>
              <a:t> while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diubah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bentuk</a:t>
            </a:r>
            <a:r>
              <a:rPr lang="en-US" sz="1600" dirty="0"/>
              <a:t> For</a:t>
            </a:r>
          </a:p>
          <a:p>
            <a:pPr lvl="1"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kondisi</a:t>
            </a:r>
            <a:r>
              <a:rPr lang="en-US" sz="1800" dirty="0"/>
              <a:t>/</a:t>
            </a:r>
            <a:r>
              <a:rPr lang="en-US" sz="1800" dirty="0" err="1"/>
              <a:t>syarat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dipenuhi</a:t>
            </a:r>
            <a:r>
              <a:rPr lang="en-US" sz="1800" dirty="0"/>
              <a:t>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perintah</a:t>
            </a:r>
            <a:r>
              <a:rPr lang="en-US" sz="1800" dirty="0"/>
              <a:t> di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perulangan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dikerjakan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US" sz="1800" u="sng" dirty="0"/>
          </a:p>
          <a:p>
            <a:pPr marL="0" indent="0">
              <a:lnSpc>
                <a:spcPct val="150000"/>
              </a:lnSpc>
              <a:buNone/>
            </a:pPr>
            <a:endParaRPr lang="en-US" sz="1800" u="sng" dirty="0"/>
          </a:p>
        </p:txBody>
      </p:sp>
    </p:spTree>
    <p:extLst>
      <p:ext uri="{BB962C8B-B14F-4D97-AF65-F5344CB8AC3E}">
        <p14:creationId xmlns:p14="http://schemas.microsoft.com/office/powerpoint/2010/main" val="372704779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While pada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latin typeface="Consolas" panose="020B0609020204030204" pitchFamily="49" charset="0"/>
              </a:rPr>
              <a:t>inisialisasi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nilai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awal</a:t>
            </a:r>
            <a:r>
              <a:rPr lang="en-US" sz="1800" b="1" dirty="0">
                <a:latin typeface="Consolas" panose="020B0609020204030204" pitchFamily="49" charset="0"/>
              </a:rPr>
              <a:t> counter/sentinel&gt;;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Consolas" panose="020B0609020204030204" pitchFamily="49" charset="0"/>
              </a:rPr>
              <a:t>while(&lt;</a:t>
            </a:r>
            <a:r>
              <a:rPr lang="en-US" sz="1800" b="1" dirty="0" err="1">
                <a:latin typeface="Consolas" panose="020B0609020204030204" pitchFamily="49" charset="0"/>
              </a:rPr>
              <a:t>kondisi</a:t>
            </a:r>
            <a:r>
              <a:rPr lang="en-US" sz="1800" b="1" dirty="0">
                <a:latin typeface="Consolas" panose="020B0609020204030204" pitchFamily="49" charset="0"/>
              </a:rPr>
              <a:t>/</a:t>
            </a:r>
            <a:r>
              <a:rPr lang="en-US" sz="1800" b="1" dirty="0" err="1">
                <a:latin typeface="Consolas" panose="020B0609020204030204" pitchFamily="49" charset="0"/>
              </a:rPr>
              <a:t>syarat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perulangan</a:t>
            </a:r>
            <a:r>
              <a:rPr lang="en-US" sz="1800" b="1" dirty="0">
                <a:latin typeface="Consolas" panose="020B0609020204030204" pitchFamily="49" charset="0"/>
              </a:rPr>
              <a:t>&gt;)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Consolas" panose="020B0609020204030204" pitchFamily="49" charset="0"/>
              </a:rPr>
              <a:t>	#&lt;</a:t>
            </a:r>
            <a:r>
              <a:rPr lang="en-US" sz="1800" b="1" dirty="0" err="1">
                <a:latin typeface="Consolas" panose="020B0609020204030204" pitchFamily="49" charset="0"/>
              </a:rPr>
              <a:t>perintah</a:t>
            </a:r>
            <a:r>
              <a:rPr lang="en-US" sz="1800" b="1" dirty="0">
                <a:latin typeface="Consolas" panose="020B0609020204030204" pitchFamily="49" charset="0"/>
              </a:rPr>
              <a:t> yang </a:t>
            </a:r>
            <a:r>
              <a:rPr lang="en-US" sz="1800" b="1" dirty="0" err="1">
                <a:latin typeface="Consolas" panose="020B0609020204030204" pitchFamily="49" charset="0"/>
              </a:rPr>
              <a:t>diulang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Consolas" panose="020B0609020204030204" pitchFamily="49" charset="0"/>
              </a:rPr>
              <a:t>	#.....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Consolas" panose="020B0609020204030204" pitchFamily="49" charset="0"/>
              </a:rPr>
              <a:t>	#&lt;increment/decrement&gt;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Consolas" panose="020B0609020204030204" pitchFamily="49" charset="0"/>
              </a:rPr>
              <a:t>#</a:t>
            </a:r>
            <a:r>
              <a:rPr lang="en-US" sz="1800" b="1" dirty="0" err="1">
                <a:latin typeface="Consolas" panose="020B0609020204030204" pitchFamily="49" charset="0"/>
              </a:rPr>
              <a:t>baris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ini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tidak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diulang</a:t>
            </a: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033501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While pada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400" b="1" dirty="0"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latin typeface="Consolas" panose="020B0609020204030204" pitchFamily="49" charset="0"/>
              </a:rPr>
              <a:t>inisialisasi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nilai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awal</a:t>
            </a:r>
            <a:r>
              <a:rPr lang="en-US" sz="1400" b="1" dirty="0">
                <a:latin typeface="Consolas" panose="020B0609020204030204" pitchFamily="49" charset="0"/>
              </a:rPr>
              <a:t> counter/sentinel&gt;;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400" b="1" dirty="0">
                <a:latin typeface="Consolas" panose="020B0609020204030204" pitchFamily="49" charset="0"/>
              </a:rPr>
              <a:t>while(&lt;</a:t>
            </a:r>
            <a:r>
              <a:rPr lang="en-US" sz="1400" b="1" dirty="0" err="1">
                <a:latin typeface="Consolas" panose="020B0609020204030204" pitchFamily="49" charset="0"/>
              </a:rPr>
              <a:t>kondisi</a:t>
            </a:r>
            <a:r>
              <a:rPr lang="en-US" sz="1400" b="1" dirty="0">
                <a:latin typeface="Consolas" panose="020B0609020204030204" pitchFamily="49" charset="0"/>
              </a:rPr>
              <a:t>/</a:t>
            </a:r>
            <a:r>
              <a:rPr lang="en-US" sz="1400" b="1" dirty="0" err="1">
                <a:latin typeface="Consolas" panose="020B0609020204030204" pitchFamily="49" charset="0"/>
              </a:rPr>
              <a:t>syarat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perulangan</a:t>
            </a:r>
            <a:r>
              <a:rPr lang="en-US" sz="1400" b="1" dirty="0">
                <a:latin typeface="Consolas" panose="020B0609020204030204" pitchFamily="49" charset="0"/>
              </a:rPr>
              <a:t>&gt;) {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400" b="1" dirty="0">
                <a:latin typeface="Consolas" panose="020B0609020204030204" pitchFamily="49" charset="0"/>
              </a:rPr>
              <a:t>	&lt;</a:t>
            </a:r>
            <a:r>
              <a:rPr lang="en-US" sz="1400" b="1" dirty="0" err="1">
                <a:latin typeface="Consolas" panose="020B0609020204030204" pitchFamily="49" charset="0"/>
              </a:rPr>
              <a:t>perintah</a:t>
            </a:r>
            <a:r>
              <a:rPr lang="en-US" sz="1400" b="1" dirty="0">
                <a:latin typeface="Consolas" panose="020B0609020204030204" pitchFamily="49" charset="0"/>
              </a:rPr>
              <a:t> yang </a:t>
            </a:r>
            <a:r>
              <a:rPr lang="en-US" sz="1400" b="1" dirty="0" err="1">
                <a:latin typeface="Consolas" panose="020B0609020204030204" pitchFamily="49" charset="0"/>
              </a:rPr>
              <a:t>diulang</a:t>
            </a:r>
            <a:r>
              <a:rPr lang="en-US" sz="1400" b="1" dirty="0">
                <a:latin typeface="Consolas" panose="020B0609020204030204" pitchFamily="49" charset="0"/>
              </a:rPr>
              <a:t>&gt;;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400" b="1" dirty="0">
                <a:latin typeface="Consolas" panose="020B0609020204030204" pitchFamily="49" charset="0"/>
              </a:rPr>
              <a:t>	.....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400" b="1" dirty="0">
                <a:latin typeface="Consolas" panose="020B0609020204030204" pitchFamily="49" charset="0"/>
              </a:rPr>
              <a:t>	&lt;increment/decrement&gt;;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4364149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Karakteristik </a:t>
            </a:r>
            <a:r>
              <a:rPr lang="en-US" b="1"/>
              <a:t>while () { … }</a:t>
            </a:r>
          </a:p>
        </p:txBody>
      </p:sp>
      <p:sp>
        <p:nvSpPr>
          <p:cNvPr id="50179" name="AutoShape 3"/>
          <p:cNvSpPr>
            <a:spLocks noGrp="1" noChangeAspect="1" noChangeArrowheads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de-DE" sz="1800" dirty="0"/>
              <a:t>Dilakukan </a:t>
            </a:r>
            <a:r>
              <a:rPr lang="de-DE" sz="1800" b="1" dirty="0"/>
              <a:t>pemeriksaan kondisi terlebih dahulu </a:t>
            </a:r>
            <a:r>
              <a:rPr lang="de-DE" sz="1800" dirty="0"/>
              <a:t>sebelum dilakukan perulangan.  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de-DE" sz="1600" dirty="0"/>
              <a:t>Jika kondisi yang diperiksa bernilai benar (true) maka perulangan akan dilakukan.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de-DE" sz="1600" i="1" dirty="0"/>
              <a:t>Ada kemungkinan tidak dikerjakan</a:t>
            </a:r>
            <a:endParaRPr lang="sv-SE" sz="1600" i="1" dirty="0"/>
          </a:p>
          <a:p>
            <a:pPr eaLnBrk="1" hangingPunct="1">
              <a:lnSpc>
                <a:spcPct val="150000"/>
              </a:lnSpc>
              <a:defRPr/>
            </a:pPr>
            <a:r>
              <a:rPr lang="sv-SE" sz="1800" dirty="0"/>
              <a:t>Blok statement/perintah </a:t>
            </a:r>
            <a:r>
              <a:rPr lang="sv-SE" sz="1800" b="1" dirty="0"/>
              <a:t>tidak harus ada</a:t>
            </a:r>
            <a:r>
              <a:rPr lang="sv-SE" sz="1800" dirty="0"/>
              <a:t>.  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sv-SE" sz="1600" dirty="0"/>
              <a:t>Struktur tanpa statement/perintah akan tetap dilakukan selama kondisi masih true.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sv-SE" sz="1800" dirty="0"/>
              <a:t>Perulangan akan terus dilakukan sampai kondisi </a:t>
            </a:r>
            <a:r>
              <a:rPr lang="sv-SE" sz="1800" b="1" dirty="0"/>
              <a:t>false</a:t>
            </a:r>
            <a:r>
              <a:rPr lang="sv-SE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108427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Bentuk</a:t>
            </a:r>
            <a:r>
              <a:rPr lang="en-US" dirty="0"/>
              <a:t> For </a:t>
            </a:r>
            <a:r>
              <a:rPr lang="en-US" dirty="0" err="1"/>
              <a:t>menjadi</a:t>
            </a:r>
            <a:r>
              <a:rPr lang="en-US" dirty="0"/>
              <a:t> While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347381" y="1399822"/>
            <a:ext cx="3617868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for(</a:t>
            </a:r>
            <a:r>
              <a:rPr lang="en-US" sz="2400" b="1" dirty="0" err="1">
                <a:latin typeface="Consolas" panose="020B0609020204030204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=1; 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&lt;=20; 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++</a:t>
            </a:r>
            <a:r>
              <a:rPr lang="en-US" sz="24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...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...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100626" y="1412133"/>
            <a:ext cx="254793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 = 1;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while(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&lt;= 20)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...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	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++;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57AA0F-346D-434E-BA5B-11B3E67FFC14}"/>
              </a:ext>
            </a:extLst>
          </p:cNvPr>
          <p:cNvSpPr/>
          <p:nvPr/>
        </p:nvSpPr>
        <p:spPr>
          <a:xfrm>
            <a:off x="1360318" y="4107775"/>
            <a:ext cx="3617868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for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in range(1,20):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...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...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62FC66-1FB5-47C7-A890-1E9E01168465}"/>
              </a:ext>
            </a:extLst>
          </p:cNvPr>
          <p:cNvSpPr/>
          <p:nvPr/>
        </p:nvSpPr>
        <p:spPr>
          <a:xfrm>
            <a:off x="5100626" y="4107775"/>
            <a:ext cx="254793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=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while(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&lt;= 20):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...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	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++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170D5B-39D7-424E-BBC9-72D8710609C7}"/>
              </a:ext>
            </a:extLst>
          </p:cNvPr>
          <p:cNvSpPr/>
          <p:nvPr/>
        </p:nvSpPr>
        <p:spPr>
          <a:xfrm>
            <a:off x="4092676" y="2501994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F9D912-8C08-4A07-AC95-77D80F3DDE84}"/>
              </a:ext>
            </a:extLst>
          </p:cNvPr>
          <p:cNvSpPr/>
          <p:nvPr/>
        </p:nvSpPr>
        <p:spPr>
          <a:xfrm>
            <a:off x="3679724" y="5261937"/>
            <a:ext cx="1098752" cy="583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57004942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id-ID"/>
              <a:t>Flowchart </a:t>
            </a:r>
            <a:r>
              <a:rPr lang="en-US" b="1"/>
              <a:t>for &amp; while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EAF08A-8723-4332-BE30-2DCF600F8AA8}"/>
              </a:ext>
            </a:extLst>
          </p:cNvPr>
          <p:cNvGrpSpPr/>
          <p:nvPr/>
        </p:nvGrpSpPr>
        <p:grpSpPr>
          <a:xfrm>
            <a:off x="653969" y="1124744"/>
            <a:ext cx="8280920" cy="4824536"/>
            <a:chOff x="683568" y="1628800"/>
            <a:chExt cx="7304826" cy="4093094"/>
          </a:xfrm>
        </p:grpSpPr>
        <p:grpSp>
          <p:nvGrpSpPr>
            <p:cNvPr id="24" name="Group 20">
              <a:extLst>
                <a:ext uri="{FF2B5EF4-FFF2-40B4-BE49-F238E27FC236}">
                  <a16:creationId xmlns:a16="http://schemas.microsoft.com/office/drawing/2014/main" id="{19ADBDD3-FD1E-4B96-B51C-2AAA9BE1EB7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83568" y="1628800"/>
              <a:ext cx="7304826" cy="4093094"/>
              <a:chOff x="3287" y="1363"/>
              <a:chExt cx="7200" cy="5015"/>
            </a:xfrm>
          </p:grpSpPr>
          <p:sp>
            <p:nvSpPr>
              <p:cNvPr id="25" name="AutoShape 21">
                <a:extLst>
                  <a:ext uri="{FF2B5EF4-FFF2-40B4-BE49-F238E27FC236}">
                    <a16:creationId xmlns:a16="http://schemas.microsoft.com/office/drawing/2014/main" id="{67172E37-B505-45EA-BA31-5B2410D4A4B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87" y="1363"/>
                <a:ext cx="7200" cy="4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26" name="AutoShape 22">
                <a:extLst>
                  <a:ext uri="{FF2B5EF4-FFF2-40B4-BE49-F238E27FC236}">
                    <a16:creationId xmlns:a16="http://schemas.microsoft.com/office/drawing/2014/main" id="{C10BCF89-F1EA-4C3A-89F0-6543FFDCC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2829"/>
                <a:ext cx="3900" cy="771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sz="1100"/>
                  <a:t>Pemeriksaan Kondisi?</a:t>
                </a:r>
                <a:endParaRPr lang="en-US" sz="1600"/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id="{69DA3149-8C9C-4C21-A928-BCBD59F68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0" y="4064"/>
                <a:ext cx="2100" cy="46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sz="1200"/>
                  <a:t>Statement</a:t>
                </a:r>
                <a:endParaRPr lang="en-US"/>
              </a:p>
            </p:txBody>
          </p:sp>
          <p:sp>
            <p:nvSpPr>
              <p:cNvPr id="28" name="Line 24">
                <a:extLst>
                  <a:ext uri="{FF2B5EF4-FFF2-40B4-BE49-F238E27FC236}">
                    <a16:creationId xmlns:a16="http://schemas.microsoft.com/office/drawing/2014/main" id="{47C39AE4-FC95-4772-91E3-6D183D40C9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50" y="3601"/>
                <a:ext cx="1" cy="4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9" name="Line 25">
                <a:extLst>
                  <a:ext uri="{FF2B5EF4-FFF2-40B4-BE49-F238E27FC236}">
                    <a16:creationId xmlns:a16="http://schemas.microsoft.com/office/drawing/2014/main" id="{D81F85C8-5CBB-415D-82B1-AA4A95106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50" y="4526"/>
                <a:ext cx="1" cy="6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0" name="Rectangle 26">
                <a:extLst>
                  <a:ext uri="{FF2B5EF4-FFF2-40B4-BE49-F238E27FC236}">
                    <a16:creationId xmlns:a16="http://schemas.microsoft.com/office/drawing/2014/main" id="{DA8D440F-CF6B-4589-A9A7-88C87EC27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0" y="5144"/>
                <a:ext cx="2100" cy="46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sz="1200"/>
                  <a:t>Counter Inc / Dec</a:t>
                </a:r>
                <a:endParaRPr lang="en-US"/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84702BF9-A3D3-43C4-BF58-F0AA64497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50" y="5607"/>
                <a:ext cx="1" cy="6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7FA29D50-28DD-47A9-9E9C-206AB57A7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50" y="5761"/>
                <a:ext cx="270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3" name="Line 29">
                <a:extLst>
                  <a:ext uri="{FF2B5EF4-FFF2-40B4-BE49-F238E27FC236}">
                    <a16:creationId xmlns:a16="http://schemas.microsoft.com/office/drawing/2014/main" id="{F7EB558A-EE38-4933-B4A7-A1D8ECC6C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50" y="2521"/>
                <a:ext cx="1" cy="3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4" name="Line 30">
                <a:extLst>
                  <a:ext uri="{FF2B5EF4-FFF2-40B4-BE49-F238E27FC236}">
                    <a16:creationId xmlns:a16="http://schemas.microsoft.com/office/drawing/2014/main" id="{8C133F34-0A23-43A7-B62E-5020ED8B26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2521"/>
                <a:ext cx="270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5" name="Line 31">
                <a:extLst>
                  <a:ext uri="{FF2B5EF4-FFF2-40B4-BE49-F238E27FC236}">
                    <a16:creationId xmlns:a16="http://schemas.microsoft.com/office/drawing/2014/main" id="{91FF6AE4-FF59-4CD1-B4D0-78B5CD44BF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50" y="2212"/>
                <a:ext cx="0" cy="3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6" name="Line 32">
                <a:extLst>
                  <a:ext uri="{FF2B5EF4-FFF2-40B4-BE49-F238E27FC236}">
                    <a16:creationId xmlns:a16="http://schemas.microsoft.com/office/drawing/2014/main" id="{FDBED566-D2F1-4693-AAF2-7BABEACFEA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50" y="5761"/>
                <a:ext cx="0" cy="6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7" name="Line 33">
                <a:extLst>
                  <a:ext uri="{FF2B5EF4-FFF2-40B4-BE49-F238E27FC236}">
                    <a16:creationId xmlns:a16="http://schemas.microsoft.com/office/drawing/2014/main" id="{7D5C390F-BA3B-4BBC-B4A1-06BCD7BFB6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00" y="3138"/>
                <a:ext cx="90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8" name="Line 34">
                <a:extLst>
                  <a:ext uri="{FF2B5EF4-FFF2-40B4-BE49-F238E27FC236}">
                    <a16:creationId xmlns:a16="http://schemas.microsoft.com/office/drawing/2014/main" id="{3C399AB7-232E-41A2-A0F4-AC3E2C59E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0" y="3138"/>
                <a:ext cx="1" cy="29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9" name="Line 35">
                <a:extLst>
                  <a:ext uri="{FF2B5EF4-FFF2-40B4-BE49-F238E27FC236}">
                    <a16:creationId xmlns:a16="http://schemas.microsoft.com/office/drawing/2014/main" id="{81C50B0D-9E87-4098-BBE1-C4887715A4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50" y="6069"/>
                <a:ext cx="285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0" name="Line 37">
                <a:extLst>
                  <a:ext uri="{FF2B5EF4-FFF2-40B4-BE49-F238E27FC236}">
                    <a16:creationId xmlns:a16="http://schemas.microsoft.com/office/drawing/2014/main" id="{9F70C41B-49CD-4D0E-ADC5-1B8F400B1F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50" y="2366"/>
                <a:ext cx="1" cy="4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41" name="Text Box 38">
              <a:extLst>
                <a:ext uri="{FF2B5EF4-FFF2-40B4-BE49-F238E27FC236}">
                  <a16:creationId xmlns:a16="http://schemas.microsoft.com/office/drawing/2014/main" id="{0D9DDA5B-9D6B-457A-BA87-80A22E83D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3340" y="3391642"/>
              <a:ext cx="571500" cy="228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sz="1200"/>
                <a:t>True</a:t>
              </a:r>
              <a:endParaRPr lang="en-US"/>
            </a:p>
          </p:txBody>
        </p:sp>
        <p:sp>
          <p:nvSpPr>
            <p:cNvPr id="42" name="Text Box 39">
              <a:extLst>
                <a:ext uri="{FF2B5EF4-FFF2-40B4-BE49-F238E27FC236}">
                  <a16:creationId xmlns:a16="http://schemas.microsoft.com/office/drawing/2014/main" id="{97345600-162F-487E-A0E5-F685AF9343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5940" y="2705842"/>
              <a:ext cx="571500" cy="228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id-ID" sz="1200"/>
                <a:t>F</a:t>
              </a:r>
              <a:r>
                <a:rPr lang="en-US" sz="1200"/>
                <a:t>alse</a:t>
              </a:r>
              <a:endParaRPr lang="en-US"/>
            </a:p>
          </p:txBody>
        </p:sp>
        <p:sp>
          <p:nvSpPr>
            <p:cNvPr id="43" name="AutoShape 6">
              <a:extLst>
                <a:ext uri="{FF2B5EF4-FFF2-40B4-BE49-F238E27FC236}">
                  <a16:creationId xmlns:a16="http://schemas.microsoft.com/office/drawing/2014/main" id="{18A141E6-2AC2-4E2C-9C4B-B37506F4E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340" y="1943842"/>
              <a:ext cx="1524000" cy="381000"/>
            </a:xfrm>
            <a:prstGeom prst="flowChartPreparat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sz="1400"/>
                <a:t>inisialisasi</a:t>
              </a:r>
              <a:endParaRPr lang="en-GB" sz="1400"/>
            </a:p>
          </p:txBody>
        </p:sp>
      </p:grpSp>
    </p:spTree>
    <p:extLst>
      <p:ext uri="{BB962C8B-B14F-4D97-AF65-F5344CB8AC3E}">
        <p14:creationId xmlns:p14="http://schemas.microsoft.com/office/powerpoint/2010/main" val="915141064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</a:t>
            </a:r>
            <a:r>
              <a:rPr lang="id-ID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600" dirty="0" err="1"/>
              <a:t>Buatlah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program yang </a:t>
            </a:r>
            <a:r>
              <a:rPr lang="en-US" sz="1600" dirty="0" err="1"/>
              <a:t>meminta</a:t>
            </a:r>
            <a:r>
              <a:rPr lang="en-US" sz="1600" dirty="0"/>
              <a:t> input </a:t>
            </a:r>
            <a:r>
              <a:rPr lang="en-US" sz="1600" dirty="0" err="1"/>
              <a:t>bilangan</a:t>
            </a:r>
            <a:r>
              <a:rPr lang="en-US" sz="1600" dirty="0"/>
              <a:t> </a:t>
            </a:r>
            <a:r>
              <a:rPr lang="en-US" sz="1600" dirty="0" err="1"/>
              <a:t>bulat</a:t>
            </a:r>
            <a:r>
              <a:rPr lang="en-US" sz="1600" dirty="0"/>
              <a:t> </a:t>
            </a:r>
            <a:r>
              <a:rPr lang="en-US" sz="1600" dirty="0" err="1"/>
              <a:t>positif</a:t>
            </a:r>
            <a:r>
              <a:rPr lang="en-US" sz="1600" dirty="0"/>
              <a:t> (&gt; 1).  Program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deret</a:t>
            </a:r>
            <a:r>
              <a:rPr lang="en-US" sz="1600" dirty="0"/>
              <a:t> </a:t>
            </a:r>
            <a:r>
              <a:rPr lang="en-US" sz="1600" dirty="0" err="1"/>
              <a:t>bilangan</a:t>
            </a:r>
            <a:r>
              <a:rPr lang="en-US" sz="1600" dirty="0"/>
              <a:t> </a:t>
            </a:r>
            <a:r>
              <a:rPr lang="en-US" sz="1600" dirty="0" err="1"/>
              <a:t>berdasarkan</a:t>
            </a:r>
            <a:r>
              <a:rPr lang="en-US" sz="1600" dirty="0"/>
              <a:t> input </a:t>
            </a:r>
            <a:r>
              <a:rPr lang="en-US" sz="1600" dirty="0" err="1"/>
              <a:t>bilangan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ketentuan</a:t>
            </a:r>
            <a:endParaRPr lang="en-US" sz="1600" dirty="0"/>
          </a:p>
          <a:p>
            <a:pPr lvl="1">
              <a:lnSpc>
                <a:spcPct val="200000"/>
              </a:lnSpc>
            </a:pP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genap</a:t>
            </a:r>
            <a:r>
              <a:rPr lang="en-US" sz="1400" dirty="0"/>
              <a:t>, </a:t>
            </a:r>
            <a:r>
              <a:rPr lang="en-US" sz="1400" dirty="0" err="1"/>
              <a:t>suku</a:t>
            </a:r>
            <a:r>
              <a:rPr lang="en-US" sz="1400" dirty="0"/>
              <a:t> </a:t>
            </a:r>
            <a:r>
              <a:rPr lang="en-US" sz="1400" dirty="0" err="1"/>
              <a:t>berikutnya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bilangan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dibagi</a:t>
            </a:r>
            <a:r>
              <a:rPr lang="en-US" sz="1400" dirty="0"/>
              <a:t> 2</a:t>
            </a:r>
          </a:p>
          <a:p>
            <a:pPr lvl="1">
              <a:lnSpc>
                <a:spcPct val="200000"/>
              </a:lnSpc>
            </a:pP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ganjil</a:t>
            </a:r>
            <a:r>
              <a:rPr lang="en-US" sz="1400" dirty="0"/>
              <a:t>, </a:t>
            </a:r>
            <a:r>
              <a:rPr lang="en-US" sz="1400" dirty="0" err="1"/>
              <a:t>suku</a:t>
            </a:r>
            <a:r>
              <a:rPr lang="en-US" sz="1400" dirty="0"/>
              <a:t> </a:t>
            </a:r>
            <a:r>
              <a:rPr lang="en-US" sz="1400" dirty="0" err="1"/>
              <a:t>berikutnya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bilangan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dikali</a:t>
            </a:r>
            <a:r>
              <a:rPr lang="en-US" sz="1400" dirty="0"/>
              <a:t> 3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ditambah</a:t>
            </a:r>
            <a:r>
              <a:rPr lang="en-US" sz="1400" dirty="0"/>
              <a:t> 1</a:t>
            </a:r>
          </a:p>
          <a:p>
            <a:pPr lvl="1">
              <a:lnSpc>
                <a:spcPct val="200000"/>
              </a:lnSpc>
            </a:pPr>
            <a:r>
              <a:rPr lang="en-US" sz="1400" dirty="0" err="1"/>
              <a:t>Lakukan</a:t>
            </a:r>
            <a:r>
              <a:rPr lang="en-US" sz="1400" dirty="0"/>
              <a:t> </a:t>
            </a:r>
            <a:r>
              <a:rPr lang="en-US" sz="1400" dirty="0" err="1"/>
              <a:t>terus</a:t>
            </a:r>
            <a:r>
              <a:rPr lang="en-US" sz="1400" dirty="0"/>
              <a:t> </a:t>
            </a:r>
            <a:r>
              <a:rPr lang="en-US" sz="1400" dirty="0" err="1"/>
              <a:t>menerus</a:t>
            </a:r>
            <a:r>
              <a:rPr lang="en-US" sz="1400" dirty="0"/>
              <a:t> </a:t>
            </a:r>
            <a:r>
              <a:rPr lang="en-US" sz="1400" dirty="0" err="1"/>
              <a:t>sampai</a:t>
            </a:r>
            <a:r>
              <a:rPr lang="en-US" sz="1400" dirty="0"/>
              <a:t> </a:t>
            </a:r>
            <a:r>
              <a:rPr lang="en-US" sz="1400" dirty="0" err="1"/>
              <a:t>didapatkan</a:t>
            </a:r>
            <a:r>
              <a:rPr lang="en-US" sz="1400" dirty="0"/>
              <a:t> </a:t>
            </a:r>
            <a:r>
              <a:rPr lang="en-US" sz="1400" dirty="0" err="1"/>
              <a:t>bilangan</a:t>
            </a:r>
            <a:r>
              <a:rPr lang="en-US" sz="1400" dirty="0"/>
              <a:t> 1</a:t>
            </a:r>
          </a:p>
          <a:p>
            <a:pPr lvl="1">
              <a:lnSpc>
                <a:spcPct val="200000"/>
              </a:lnSpc>
            </a:pPr>
            <a:r>
              <a:rPr lang="en-US" sz="1400" dirty="0" err="1"/>
              <a:t>Berapa</a:t>
            </a:r>
            <a:r>
              <a:rPr lang="en-US" sz="1400" dirty="0"/>
              <a:t> kali </a:t>
            </a:r>
            <a:r>
              <a:rPr lang="en-US" sz="1400" dirty="0" err="1"/>
              <a:t>perhitungan</a:t>
            </a:r>
            <a:r>
              <a:rPr lang="en-US" sz="1400" dirty="0"/>
              <a:t> </a:t>
            </a:r>
            <a:r>
              <a:rPr lang="en-US" sz="1400" dirty="0" err="1"/>
              <a:t>harus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1310725"/>
      </p:ext>
    </p:extLst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231" r="72962" b="29550"/>
          <a:stretch/>
        </p:blipFill>
        <p:spPr>
          <a:xfrm>
            <a:off x="683568" y="1512927"/>
            <a:ext cx="2669075" cy="3832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69816" b="37707"/>
          <a:stretch/>
        </p:blipFill>
        <p:spPr>
          <a:xfrm>
            <a:off x="4499992" y="1512927"/>
            <a:ext cx="2992449" cy="345005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Input </a:t>
            </a:r>
            <a:r>
              <a:rPr lang="en-US" dirty="0" err="1"/>
              <a:t>dan</a:t>
            </a:r>
            <a:r>
              <a:rPr lang="en-US" dirty="0"/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237321796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Alur</a:t>
            </a:r>
            <a:r>
              <a:rPr lang="en-US" dirty="0"/>
              <a:t> Proses (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7949" y="1542050"/>
            <a:ext cx="2263761" cy="3752063"/>
            <a:chOff x="175188" y="1443471"/>
            <a:chExt cx="3018348" cy="5002750"/>
          </a:xfrm>
        </p:grpSpPr>
        <p:sp>
          <p:nvSpPr>
            <p:cNvPr id="5" name="Rectangle 4"/>
            <p:cNvSpPr/>
            <p:nvPr/>
          </p:nvSpPr>
          <p:spPr>
            <a:xfrm>
              <a:off x="590550" y="3061133"/>
              <a:ext cx="147955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Verdana Pro" panose="020B0604030504040204" pitchFamily="34" charset="0"/>
              </a:endParaRPr>
            </a:p>
          </p:txBody>
        </p:sp>
        <p:sp>
          <p:nvSpPr>
            <p:cNvPr id="6" name="Flowchart: Data 5"/>
            <p:cNvSpPr/>
            <p:nvPr/>
          </p:nvSpPr>
          <p:spPr>
            <a:xfrm>
              <a:off x="336550" y="1871302"/>
              <a:ext cx="1987550" cy="762000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Verdana Pro" panose="020B0604030504040204" pitchFamily="34" charset="0"/>
              </a:endParaRPr>
            </a:p>
          </p:txBody>
        </p:sp>
        <p:sp>
          <p:nvSpPr>
            <p:cNvPr id="7" name="Flowchart: Data 6"/>
            <p:cNvSpPr/>
            <p:nvPr/>
          </p:nvSpPr>
          <p:spPr>
            <a:xfrm>
              <a:off x="336550" y="4204133"/>
              <a:ext cx="1987550" cy="762000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Verdana Pro" panose="020B0604030504040204" pitchFamily="34" charset="0"/>
              </a:endParaRPr>
            </a:p>
          </p:txBody>
        </p:sp>
        <p:cxnSp>
          <p:nvCxnSpPr>
            <p:cNvPr id="8" name="Straight Arrow Connector 7"/>
            <p:cNvCxnSpPr>
              <a:stCxn id="6" idx="4"/>
              <a:endCxn id="5" idx="0"/>
            </p:cNvCxnSpPr>
            <p:nvPr/>
          </p:nvCxnSpPr>
          <p:spPr>
            <a:xfrm>
              <a:off x="1330325" y="2633302"/>
              <a:ext cx="0" cy="42783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330325" y="3823133"/>
              <a:ext cx="0" cy="42783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352550" y="4966133"/>
              <a:ext cx="0" cy="42783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352550" y="1443471"/>
              <a:ext cx="0" cy="42783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75188" y="5707557"/>
              <a:ext cx="301834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err="1">
                  <a:solidFill>
                    <a:srgbClr val="0070C0"/>
                  </a:solidFill>
                  <a:latin typeface="Verdana Pro" panose="020B0604030504040204" pitchFamily="34" charset="0"/>
                </a:rPr>
                <a:t>Sekuensial</a:t>
              </a:r>
              <a:endParaRPr lang="en-US" sz="3000" dirty="0">
                <a:solidFill>
                  <a:srgbClr val="0070C0"/>
                </a:solidFill>
                <a:latin typeface="Verdana Pro" panose="020B060403050404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98676" y="1563887"/>
            <a:ext cx="2670924" cy="3742646"/>
            <a:chOff x="2899380" y="1443471"/>
            <a:chExt cx="3561232" cy="4990195"/>
          </a:xfrm>
        </p:grpSpPr>
        <p:sp>
          <p:nvSpPr>
            <p:cNvPr id="16" name="Flowchart: Data 15"/>
            <p:cNvSpPr/>
            <p:nvPr/>
          </p:nvSpPr>
          <p:spPr>
            <a:xfrm>
              <a:off x="3168650" y="1871302"/>
              <a:ext cx="1987550" cy="762000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Verdana Pro" panose="020B0604030504040204" pitchFamily="34" charset="0"/>
              </a:endParaRPr>
            </a:p>
          </p:txBody>
        </p:sp>
        <p:cxnSp>
          <p:nvCxnSpPr>
            <p:cNvPr id="17" name="Straight Arrow Connector 16"/>
            <p:cNvCxnSpPr>
              <a:stCxn id="16" idx="4"/>
              <a:endCxn id="19" idx="0"/>
            </p:cNvCxnSpPr>
            <p:nvPr/>
          </p:nvCxnSpPr>
          <p:spPr>
            <a:xfrm>
              <a:off x="4162425" y="2633302"/>
              <a:ext cx="0" cy="440964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184650" y="1443471"/>
              <a:ext cx="0" cy="42783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Flowchart: Decision 18"/>
            <p:cNvSpPr/>
            <p:nvPr/>
          </p:nvSpPr>
          <p:spPr>
            <a:xfrm>
              <a:off x="3063875" y="3074266"/>
              <a:ext cx="2197100" cy="123190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Verdana Pro" panose="020B0604030504040204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19" idx="2"/>
            </p:cNvCxnSpPr>
            <p:nvPr/>
          </p:nvCxnSpPr>
          <p:spPr>
            <a:xfrm>
              <a:off x="4162425" y="4306166"/>
              <a:ext cx="0" cy="108779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9" idx="3"/>
            </p:cNvCxnSpPr>
            <p:nvPr/>
          </p:nvCxnSpPr>
          <p:spPr>
            <a:xfrm>
              <a:off x="5260975" y="3690216"/>
              <a:ext cx="51752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151748" y="4421878"/>
              <a:ext cx="9387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Verdana Pro" panose="020B0604030504040204" pitchFamily="34" charset="0"/>
                </a:rPr>
                <a:t>YES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56200" y="3166996"/>
              <a:ext cx="79765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Verdana Pro" panose="020B0604030504040204" pitchFamily="34" charset="0"/>
                </a:rPr>
                <a:t>NO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99380" y="5695002"/>
              <a:ext cx="356123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err="1">
                  <a:solidFill>
                    <a:srgbClr val="0070C0"/>
                  </a:solidFill>
                  <a:latin typeface="Verdana Pro" panose="020B0604030504040204" pitchFamily="34" charset="0"/>
                </a:rPr>
                <a:t>Percabangan</a:t>
              </a:r>
              <a:endParaRPr lang="en-US" sz="3000" dirty="0">
                <a:solidFill>
                  <a:srgbClr val="0070C0"/>
                </a:solidFill>
                <a:latin typeface="Verdana Pro" panose="020B060403050404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34536" y="1590902"/>
            <a:ext cx="2398224" cy="3730226"/>
            <a:chOff x="6015939" y="1443471"/>
            <a:chExt cx="3197631" cy="4973635"/>
          </a:xfrm>
          <a:effectLst/>
        </p:grpSpPr>
        <p:sp>
          <p:nvSpPr>
            <p:cNvPr id="38" name="TextBox 37"/>
            <p:cNvSpPr txBox="1"/>
            <p:nvPr/>
          </p:nvSpPr>
          <p:spPr>
            <a:xfrm>
              <a:off x="8415916" y="3166996"/>
              <a:ext cx="79765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Verdana Pro" panose="020B0604030504040204" pitchFamily="34" charset="0"/>
                </a:rPr>
                <a:t>NO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015939" y="1443471"/>
              <a:ext cx="3131626" cy="4973635"/>
              <a:chOff x="6015939" y="1443471"/>
              <a:chExt cx="3131626" cy="4973635"/>
            </a:xfrm>
          </p:grpSpPr>
          <p:sp>
            <p:nvSpPr>
              <p:cNvPr id="31" name="Flowchart: Data 30"/>
              <p:cNvSpPr/>
              <p:nvPr/>
            </p:nvSpPr>
            <p:spPr>
              <a:xfrm>
                <a:off x="6428366" y="1871302"/>
                <a:ext cx="1987550" cy="762000"/>
              </a:xfrm>
              <a:prstGeom prst="flowChartInputOut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latin typeface="Verdana Pro" panose="020B0604030504040204" pitchFamily="34" charset="0"/>
                </a:endParaRPr>
              </a:p>
            </p:txBody>
          </p:sp>
          <p:cxnSp>
            <p:nvCxnSpPr>
              <p:cNvPr id="32" name="Straight Arrow Connector 31"/>
              <p:cNvCxnSpPr>
                <a:stCxn id="31" idx="4"/>
                <a:endCxn id="34" idx="0"/>
              </p:cNvCxnSpPr>
              <p:nvPr/>
            </p:nvCxnSpPr>
            <p:spPr>
              <a:xfrm>
                <a:off x="7422141" y="2633302"/>
                <a:ext cx="0" cy="440964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7444366" y="1443471"/>
                <a:ext cx="0" cy="427831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Flowchart: Decision 33"/>
              <p:cNvSpPr/>
              <p:nvPr/>
            </p:nvSpPr>
            <p:spPr>
              <a:xfrm>
                <a:off x="6323591" y="3074266"/>
                <a:ext cx="2197100" cy="1231900"/>
              </a:xfrm>
              <a:prstGeom prst="flowChartDecision">
                <a:avLst/>
              </a:prstGeom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latin typeface="Verdana Pro" panose="020B0604030504040204" pitchFamily="34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2"/>
              </p:cNvCxnSpPr>
              <p:nvPr/>
            </p:nvCxnSpPr>
            <p:spPr>
              <a:xfrm>
                <a:off x="7422141" y="4306166"/>
                <a:ext cx="0" cy="543899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34" idx="3"/>
              </p:cNvCxnSpPr>
              <p:nvPr/>
            </p:nvCxnSpPr>
            <p:spPr>
              <a:xfrm>
                <a:off x="8520691" y="3690216"/>
                <a:ext cx="517525" cy="0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7478038" y="4196230"/>
                <a:ext cx="938719" cy="553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Verdana Pro" panose="020B0604030504040204" pitchFamily="34" charset="0"/>
                  </a:rPr>
                  <a:t>YES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704591" y="4850065"/>
                <a:ext cx="1479550" cy="762000"/>
              </a:xfrm>
              <a:prstGeom prst="rect">
                <a:avLst/>
              </a:prstGeom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latin typeface="Verdana Pro" panose="020B0604030504040204" pitchFamily="34" charset="0"/>
                </a:endParaRPr>
              </a:p>
            </p:txBody>
          </p:sp>
          <p:cxnSp>
            <p:nvCxnSpPr>
              <p:cNvPr id="43" name="Elbow Connector 42"/>
              <p:cNvCxnSpPr>
                <a:stCxn id="41" idx="1"/>
                <a:endCxn id="34" idx="1"/>
              </p:cNvCxnSpPr>
              <p:nvPr/>
            </p:nvCxnSpPr>
            <p:spPr>
              <a:xfrm rot="10800000">
                <a:off x="6323591" y="3690217"/>
                <a:ext cx="381000" cy="1540849"/>
              </a:xfrm>
              <a:prstGeom prst="bentConnector3">
                <a:avLst>
                  <a:gd name="adj1" fmla="val 160000"/>
                </a:avLst>
              </a:prstGeom>
              <a:ln w="38100">
                <a:headEnd type="none" w="med" len="med"/>
                <a:tailEnd type="arrow" w="med" len="med"/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6015939" y="5678442"/>
                <a:ext cx="313162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u="sng" dirty="0" err="1">
                    <a:solidFill>
                      <a:srgbClr val="0070C0"/>
                    </a:solidFill>
                    <a:latin typeface="Verdana Pro" panose="020B0604030504040204" pitchFamily="34" charset="0"/>
                  </a:rPr>
                  <a:t>Perulangan</a:t>
                </a:r>
                <a:endParaRPr lang="en-US" sz="3000" u="sng" dirty="0">
                  <a:solidFill>
                    <a:srgbClr val="0070C0"/>
                  </a:solidFill>
                  <a:latin typeface="Verdana Pro" panose="020B060403050404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506882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51C9-2458-4BD0-B43C-7E41E40D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Jawaban</a:t>
            </a:r>
            <a:r>
              <a:rPr lang="en-US" dirty="0"/>
              <a:t> 1 (Python)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E383DB-BF35-4358-AE6E-5569935D5954}"/>
              </a:ext>
            </a:extLst>
          </p:cNvPr>
          <p:cNvSpPr/>
          <p:nvPr/>
        </p:nvSpPr>
        <p:spPr>
          <a:xfrm>
            <a:off x="611558" y="1659285"/>
            <a:ext cx="822910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Masukan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bilangan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: '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GB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1"/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GB" sz="2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GB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	input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GB" sz="28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	input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//= </a:t>
            </a:r>
            <a:r>
              <a:rPr lang="en-GB" sz="2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F81F1B82-A2EB-4182-8FA2-A16103589BEA}"/>
              </a:ext>
            </a:extLst>
          </p:cNvPr>
          <p:cNvSpPr/>
          <p:nvPr/>
        </p:nvSpPr>
        <p:spPr>
          <a:xfrm>
            <a:off x="615623" y="2150380"/>
            <a:ext cx="5252521" cy="2646772"/>
          </a:xfrm>
          <a:prstGeom prst="roundRect">
            <a:avLst>
              <a:gd name="adj" fmla="val 4864"/>
            </a:avLst>
          </a:prstGeom>
          <a:solidFill>
            <a:srgbClr val="FF0000">
              <a:alpha val="12157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0841051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0743" t="15982" r="48395" b="6527"/>
          <a:stretch/>
        </p:blipFill>
        <p:spPr>
          <a:xfrm>
            <a:off x="1331640" y="393813"/>
            <a:ext cx="5843930" cy="598751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964889" y="2492896"/>
            <a:ext cx="5191125" cy="3240360"/>
          </a:xfrm>
          <a:prstGeom prst="roundRect">
            <a:avLst>
              <a:gd name="adj" fmla="val 4864"/>
            </a:avLst>
          </a:prstGeom>
          <a:solidFill>
            <a:srgbClr val="FF0000">
              <a:alpha val="12157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35732169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Contoh</a:t>
            </a:r>
            <a:r>
              <a:rPr lang="id-ID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/>
              <a:t>Stefano </a:t>
            </a:r>
            <a:r>
              <a:rPr lang="en-US" sz="1800" dirty="0" err="1"/>
              <a:t>ingin</a:t>
            </a:r>
            <a:r>
              <a:rPr lang="en-US" sz="1800" dirty="0"/>
              <a:t> </a:t>
            </a:r>
            <a:r>
              <a:rPr lang="en-US" sz="1800" dirty="0" err="1"/>
              <a:t>menghitung</a:t>
            </a:r>
            <a:r>
              <a:rPr lang="en-US" sz="1800" dirty="0"/>
              <a:t> rata-rata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ujian</a:t>
            </a:r>
            <a:r>
              <a:rPr lang="en-US" sz="1800" dirty="0"/>
              <a:t> </a:t>
            </a:r>
            <a:r>
              <a:rPr lang="en-US" sz="1800" dirty="0" err="1"/>
              <a:t>sejumlah</a:t>
            </a:r>
            <a:r>
              <a:rPr lang="en-US" sz="1800" dirty="0"/>
              <a:t> </a:t>
            </a:r>
            <a:r>
              <a:rPr lang="en-US" sz="1800" dirty="0" err="1"/>
              <a:t>siswa</a:t>
            </a:r>
            <a:r>
              <a:rPr lang="en-US" sz="1800" dirty="0"/>
              <a:t> di </a:t>
            </a:r>
            <a:r>
              <a:rPr lang="en-US" sz="1800" dirty="0" err="1"/>
              <a:t>sekolahnya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program.  </a:t>
            </a:r>
            <a:r>
              <a:rPr lang="en-US" sz="1800" dirty="0" err="1"/>
              <a:t>Pertama</a:t>
            </a:r>
            <a:r>
              <a:rPr lang="en-US" sz="1800" dirty="0"/>
              <a:t> kali Stefano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menginputkan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siswa</a:t>
            </a:r>
            <a:r>
              <a:rPr lang="en-US" sz="1800" dirty="0"/>
              <a:t> yang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dihitung</a:t>
            </a:r>
            <a:r>
              <a:rPr lang="en-US" sz="1800" dirty="0"/>
              <a:t>, </a:t>
            </a:r>
            <a:r>
              <a:rPr lang="en-US" sz="1800" dirty="0" err="1"/>
              <a:t>kemudian</a:t>
            </a:r>
            <a:r>
              <a:rPr lang="en-US" sz="1800" dirty="0"/>
              <a:t> </a:t>
            </a:r>
            <a:r>
              <a:rPr lang="en-US" sz="1800" dirty="0" err="1"/>
              <a:t>memasukkan</a:t>
            </a:r>
            <a:r>
              <a:rPr lang="en-US" sz="1800" dirty="0"/>
              <a:t> </a:t>
            </a:r>
            <a:r>
              <a:rPr lang="en-US" sz="1800" dirty="0" err="1"/>
              <a:t>satu-persatu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siswa</a:t>
            </a:r>
            <a:r>
              <a:rPr lang="en-US" sz="1800" dirty="0"/>
              <a:t>.  Program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menampilkan</a:t>
            </a:r>
            <a:r>
              <a:rPr lang="en-US" sz="1800" dirty="0"/>
              <a:t> rata-rata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dimasukkan</a:t>
            </a:r>
            <a:r>
              <a:rPr lang="en-US" sz="1800" dirty="0"/>
              <a:t>.  </a:t>
            </a:r>
            <a:r>
              <a:rPr lang="en-US" sz="1800" dirty="0" err="1"/>
              <a:t>Buatlah</a:t>
            </a:r>
            <a:r>
              <a:rPr lang="en-US" sz="1800" dirty="0"/>
              <a:t> </a:t>
            </a:r>
            <a:r>
              <a:rPr lang="en-US" sz="1800" dirty="0" err="1"/>
              <a:t>programnya</a:t>
            </a:r>
            <a:r>
              <a:rPr lang="en-US" sz="1800" dirty="0"/>
              <a:t>!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Solusi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siswa</a:t>
            </a:r>
            <a:r>
              <a:rPr lang="en-US" sz="1600" dirty="0"/>
              <a:t> =  n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/>
              <a:t>Input n </a:t>
            </a:r>
            <a:r>
              <a:rPr lang="en-US" sz="1600" dirty="0" err="1"/>
              <a:t>nilai</a:t>
            </a:r>
            <a:r>
              <a:rPr lang="en-US" sz="1600" dirty="0"/>
              <a:t>: 50, 60, 75, 80, 45, ..., 90</a:t>
            </a:r>
          </a:p>
        </p:txBody>
      </p:sp>
      <p:sp>
        <p:nvSpPr>
          <p:cNvPr id="5" name="Right Brace 4"/>
          <p:cNvSpPr/>
          <p:nvPr/>
        </p:nvSpPr>
        <p:spPr>
          <a:xfrm rot="5400000">
            <a:off x="3221989" y="4169834"/>
            <a:ext cx="251747" cy="244827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2669631" y="5650031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Verdana Pro" panose="020B0604030504040204" pitchFamily="34" charset="0"/>
              </a:rPr>
              <a:t>Sebanyak</a:t>
            </a:r>
            <a:r>
              <a:rPr lang="en-US" dirty="0">
                <a:latin typeface="Verdana Pro" panose="020B0604030504040204" pitchFamily="34" charset="0"/>
              </a:rPr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164440218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Input </a:t>
            </a:r>
            <a:r>
              <a:rPr lang="en-US" dirty="0" err="1"/>
              <a:t>dan</a:t>
            </a:r>
            <a:r>
              <a:rPr lang="en-US" dirty="0"/>
              <a:t> Output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B505E-4774-4C99-B3AB-C3E88E11C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74200" b="65760"/>
          <a:stretch/>
        </p:blipFill>
        <p:spPr>
          <a:xfrm>
            <a:off x="561334" y="1469996"/>
            <a:ext cx="3339393" cy="24630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73048" b="58502"/>
          <a:stretch/>
        </p:blipFill>
        <p:spPr>
          <a:xfrm>
            <a:off x="4557590" y="1469996"/>
            <a:ext cx="3830834" cy="327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925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F1EB6B-CB13-4EB2-A396-CEA968912714}"/>
              </a:ext>
            </a:extLst>
          </p:cNvPr>
          <p:cNvSpPr/>
          <p:nvPr/>
        </p:nvSpPr>
        <p:spPr>
          <a:xfrm>
            <a:off x="1331640" y="620688"/>
            <a:ext cx="59150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Jumlah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siswa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</a:rPr>
              <a:t>for </a:t>
            </a:r>
            <a:r>
              <a:rPr lang="en-GB" b="1" dirty="0" err="1">
                <a:latin typeface="Consolas" panose="020B0609020204030204" pitchFamily="49" charset="0"/>
              </a:rPr>
              <a:t>i</a:t>
            </a:r>
            <a:r>
              <a:rPr lang="en-GB" b="1" dirty="0">
                <a:latin typeface="Consolas" panose="020B0609020204030204" pitchFamily="49" charset="0"/>
              </a:rPr>
              <a:t> in range(1,n+1):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nilai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"Masukkan 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nilai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total +=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nilai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ratarata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total/n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"Rata-rata = 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ratarata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C11BB5-611E-4D63-A197-012FA2D83BC6}"/>
              </a:ext>
            </a:extLst>
          </p:cNvPr>
          <p:cNvSpPr/>
          <p:nvPr/>
        </p:nvSpPr>
        <p:spPr>
          <a:xfrm>
            <a:off x="1475656" y="3717032"/>
            <a:ext cx="59150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Jumlah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siswa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&lt;=n):</a:t>
            </a:r>
          </a:p>
          <a:p>
            <a:pPr lvl="1"/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nilai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"Masukkan 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nilai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total +=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nilai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ratarata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total/n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"Rata-rata = 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ratarata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BD6F0C-EC67-409B-9A3C-79A9B6B7CF35}"/>
              </a:ext>
            </a:extLst>
          </p:cNvPr>
          <p:cNvSpPr/>
          <p:nvPr/>
        </p:nvSpPr>
        <p:spPr>
          <a:xfrm>
            <a:off x="6560865" y="772456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C2E086-BC97-4840-963F-9C17DB58DA2C}"/>
              </a:ext>
            </a:extLst>
          </p:cNvPr>
          <p:cNvSpPr/>
          <p:nvPr/>
        </p:nvSpPr>
        <p:spPr>
          <a:xfrm>
            <a:off x="6704881" y="3829022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15759159"/>
      </p:ext>
    </p:extLst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945" t="15900" r="42069" b="6980"/>
          <a:stretch/>
        </p:blipFill>
        <p:spPr>
          <a:xfrm>
            <a:off x="1043608" y="116632"/>
            <a:ext cx="7056784" cy="625761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3068960"/>
            <a:ext cx="5760640" cy="1944216"/>
          </a:xfrm>
          <a:prstGeom prst="roundRect">
            <a:avLst>
              <a:gd name="adj" fmla="val 4864"/>
            </a:avLst>
          </a:prstGeom>
          <a:solidFill>
            <a:srgbClr val="FF0000">
              <a:alpha val="12157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80692F-0867-4A75-B394-9751C7BE07F6}"/>
              </a:ext>
            </a:extLst>
          </p:cNvPr>
          <p:cNvSpPr/>
          <p:nvPr/>
        </p:nvSpPr>
        <p:spPr>
          <a:xfrm>
            <a:off x="6659172" y="836712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566986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945" t="16086" r="26708" b="6608"/>
          <a:stretch/>
        </p:blipFill>
        <p:spPr>
          <a:xfrm>
            <a:off x="275835" y="551054"/>
            <a:ext cx="8592329" cy="575589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55576" y="3212976"/>
            <a:ext cx="8112588" cy="1800200"/>
          </a:xfrm>
          <a:prstGeom prst="roundRect">
            <a:avLst>
              <a:gd name="adj" fmla="val 4864"/>
            </a:avLst>
          </a:prstGeom>
          <a:solidFill>
            <a:srgbClr val="FF0000">
              <a:alpha val="12157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AF147F-1E89-46C1-88EA-3F18EA087B85}"/>
              </a:ext>
            </a:extLst>
          </p:cNvPr>
          <p:cNvSpPr/>
          <p:nvPr/>
        </p:nvSpPr>
        <p:spPr>
          <a:xfrm>
            <a:off x="7452320" y="764704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8998360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b="1" dirty="0"/>
              <a:t>do...while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umumnya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saat</a:t>
            </a:r>
            <a:r>
              <a:rPr lang="en-US" sz="2800" dirty="0"/>
              <a:t> </a:t>
            </a: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perulangan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diketahui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pasti</a:t>
            </a: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err="1"/>
              <a:t>Perintah</a:t>
            </a:r>
            <a:r>
              <a:rPr lang="en-US" sz="2800" dirty="0"/>
              <a:t> di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perulangan</a:t>
            </a:r>
            <a:r>
              <a:rPr lang="en-US" sz="2800" dirty="0"/>
              <a:t> minimal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dikerjakan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kali</a:t>
            </a:r>
          </a:p>
        </p:txBody>
      </p:sp>
    </p:spTree>
    <p:extLst>
      <p:ext uri="{BB962C8B-B14F-4D97-AF65-F5344CB8AC3E}">
        <p14:creationId xmlns:p14="http://schemas.microsoft.com/office/powerpoint/2010/main" val="15989600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do...while (C)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latin typeface="Consolas" panose="020B0609020204030204" pitchFamily="49" charset="0"/>
              </a:rPr>
              <a:t>inisialisasi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nilai</a:t>
            </a:r>
            <a:r>
              <a:rPr lang="en-US" sz="1600" b="1" dirty="0">
                <a:latin typeface="Consolas" panose="020B0609020204030204" pitchFamily="49" charset="0"/>
              </a:rPr>
              <a:t>&gt;;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Consolas" panose="020B0609020204030204" pitchFamily="49" charset="0"/>
              </a:rPr>
              <a:t>do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Consolas" panose="020B0609020204030204" pitchFamily="49" charset="0"/>
              </a:rPr>
              <a:t>	&lt;</a:t>
            </a:r>
            <a:r>
              <a:rPr lang="en-US" sz="1600" b="1" dirty="0" err="1">
                <a:latin typeface="Consolas" panose="020B0609020204030204" pitchFamily="49" charset="0"/>
              </a:rPr>
              <a:t>perintah</a:t>
            </a:r>
            <a:r>
              <a:rPr lang="en-US" sz="1600" b="1" dirty="0">
                <a:latin typeface="Consolas" panose="020B0609020204030204" pitchFamily="49" charset="0"/>
              </a:rPr>
              <a:t> yang </a:t>
            </a:r>
            <a:r>
              <a:rPr lang="en-US" sz="1600" b="1" dirty="0" err="1">
                <a:latin typeface="Consolas" panose="020B0609020204030204" pitchFamily="49" charset="0"/>
              </a:rPr>
              <a:t>diulang</a:t>
            </a:r>
            <a:r>
              <a:rPr lang="en-US" sz="1600" b="1" dirty="0">
                <a:latin typeface="Consolas" panose="020B0609020204030204" pitchFamily="49" charset="0"/>
              </a:rPr>
              <a:t>&gt;;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Consolas" panose="020B0609020204030204" pitchFamily="49" charset="0"/>
              </a:rPr>
              <a:t>	.....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Consolas" panose="020B0609020204030204" pitchFamily="49" charset="0"/>
              </a:rPr>
              <a:t>	&lt;increment/decrement&gt;;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Consolas" panose="020B0609020204030204" pitchFamily="49" charset="0"/>
              </a:rPr>
              <a:t>while(&lt;</a:t>
            </a:r>
            <a:r>
              <a:rPr lang="en-US" sz="1600" b="1" dirty="0" err="1">
                <a:latin typeface="Consolas" panose="020B0609020204030204" pitchFamily="49" charset="0"/>
              </a:rPr>
              <a:t>kondisi</a:t>
            </a:r>
            <a:r>
              <a:rPr lang="en-US" sz="1600" b="1" dirty="0">
                <a:latin typeface="Consolas" panose="020B0609020204030204" pitchFamily="49" charset="0"/>
              </a:rPr>
              <a:t>/</a:t>
            </a:r>
            <a:r>
              <a:rPr lang="en-US" sz="1600" b="1" dirty="0" err="1">
                <a:latin typeface="Consolas" panose="020B0609020204030204" pitchFamily="49" charset="0"/>
              </a:rPr>
              <a:t>syarat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perulangan</a:t>
            </a:r>
            <a:r>
              <a:rPr lang="en-US" sz="1600" b="1" dirty="0">
                <a:latin typeface="Consolas" panose="020B0609020204030204" pitchFamily="49" charset="0"/>
              </a:rPr>
              <a:t>&gt;);</a:t>
            </a:r>
          </a:p>
        </p:txBody>
      </p:sp>
    </p:spTree>
    <p:extLst>
      <p:ext uri="{BB962C8B-B14F-4D97-AF65-F5344CB8AC3E}">
        <p14:creationId xmlns:p14="http://schemas.microsoft.com/office/powerpoint/2010/main" val="2010445802"/>
      </p:ext>
    </p:extLst>
  </p:cSld>
  <p:clrMapOvr>
    <a:masterClrMapping/>
  </p:clrMapOvr>
  <p:transition spd="slow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Flowchart </a:t>
            </a:r>
            <a:r>
              <a:rPr lang="en-US" b="1"/>
              <a:t>do { } while()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051511B-0A32-4A4A-83F3-731D1E950810}"/>
              </a:ext>
            </a:extLst>
          </p:cNvPr>
          <p:cNvGrpSpPr/>
          <p:nvPr/>
        </p:nvGrpSpPr>
        <p:grpSpPr>
          <a:xfrm>
            <a:off x="683568" y="1772816"/>
            <a:ext cx="7848872" cy="4176464"/>
            <a:chOff x="2590800" y="2057400"/>
            <a:chExt cx="7162800" cy="3810000"/>
          </a:xfrm>
        </p:grpSpPr>
        <p:grpSp>
          <p:nvGrpSpPr>
            <p:cNvPr id="43" name="Group 4">
              <a:extLst>
                <a:ext uri="{FF2B5EF4-FFF2-40B4-BE49-F238E27FC236}">
                  <a16:creationId xmlns:a16="http://schemas.microsoft.com/office/drawing/2014/main" id="{4B9F2254-5DE2-4B94-AF2C-888BA760138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90800" y="2057400"/>
              <a:ext cx="7162800" cy="3810000"/>
              <a:chOff x="3000" y="1749"/>
              <a:chExt cx="7200" cy="4938"/>
            </a:xfrm>
          </p:grpSpPr>
          <p:sp>
            <p:nvSpPr>
              <p:cNvPr id="46" name="AutoShape 5">
                <a:extLst>
                  <a:ext uri="{FF2B5EF4-FFF2-40B4-BE49-F238E27FC236}">
                    <a16:creationId xmlns:a16="http://schemas.microsoft.com/office/drawing/2014/main" id="{80BEAF5F-BFF7-47DE-8111-7B6505A70B3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00" y="1749"/>
                <a:ext cx="7200" cy="4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47" name="Rectangle 6">
                <a:extLst>
                  <a:ext uri="{FF2B5EF4-FFF2-40B4-BE49-F238E27FC236}">
                    <a16:creationId xmlns:a16="http://schemas.microsoft.com/office/drawing/2014/main" id="{BBA4766C-D617-4F82-A48E-F2379C16E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0" y="2829"/>
                <a:ext cx="2100" cy="46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sz="1200"/>
                  <a:t>Statement</a:t>
                </a:r>
                <a:endParaRPr lang="en-US"/>
              </a:p>
            </p:txBody>
          </p:sp>
          <p:sp>
            <p:nvSpPr>
              <p:cNvPr id="48" name="Line 7">
                <a:extLst>
                  <a:ext uri="{FF2B5EF4-FFF2-40B4-BE49-F238E27FC236}">
                    <a16:creationId xmlns:a16="http://schemas.microsoft.com/office/drawing/2014/main" id="{852E5CE3-BEF3-44FD-86E9-017E6131C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50" y="3292"/>
                <a:ext cx="1" cy="4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9" name="Line 8">
                <a:extLst>
                  <a:ext uri="{FF2B5EF4-FFF2-40B4-BE49-F238E27FC236}">
                    <a16:creationId xmlns:a16="http://schemas.microsoft.com/office/drawing/2014/main" id="{40D44C48-F6A8-4421-ADCF-103FB02CBC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50" y="4218"/>
                <a:ext cx="1" cy="4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0" name="Rectangle 9">
                <a:extLst>
                  <a:ext uri="{FF2B5EF4-FFF2-40B4-BE49-F238E27FC236}">
                    <a16:creationId xmlns:a16="http://schemas.microsoft.com/office/drawing/2014/main" id="{472A47F7-DC15-4A8F-BFC3-BD46DBFB33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0" y="3755"/>
                <a:ext cx="2100" cy="46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sz="1200"/>
                  <a:t>Counter Inc / Dec</a:t>
                </a:r>
                <a:endParaRPr lang="en-US"/>
              </a:p>
            </p:txBody>
          </p:sp>
          <p:sp>
            <p:nvSpPr>
              <p:cNvPr id="51" name="Line 10">
                <a:extLst>
                  <a:ext uri="{FF2B5EF4-FFF2-40B4-BE49-F238E27FC236}">
                    <a16:creationId xmlns:a16="http://schemas.microsoft.com/office/drawing/2014/main" id="{D26681FB-D2BC-4B41-AD17-FC06D009DF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50" y="5453"/>
                <a:ext cx="1" cy="7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2" name="Line 11">
                <a:extLst>
                  <a:ext uri="{FF2B5EF4-FFF2-40B4-BE49-F238E27FC236}">
                    <a16:creationId xmlns:a16="http://schemas.microsoft.com/office/drawing/2014/main" id="{4B3F3EB7-4601-4CC2-9F15-C784B0F6FF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50" y="5761"/>
                <a:ext cx="270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3" name="Line 12">
                <a:extLst>
                  <a:ext uri="{FF2B5EF4-FFF2-40B4-BE49-F238E27FC236}">
                    <a16:creationId xmlns:a16="http://schemas.microsoft.com/office/drawing/2014/main" id="{4A12DECA-FA76-4396-A1B7-33C679296B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50" y="2521"/>
                <a:ext cx="1" cy="3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4" name="Line 13">
                <a:extLst>
                  <a:ext uri="{FF2B5EF4-FFF2-40B4-BE49-F238E27FC236}">
                    <a16:creationId xmlns:a16="http://schemas.microsoft.com/office/drawing/2014/main" id="{F4816517-6CC4-4094-82C5-185F28A40F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2521"/>
                <a:ext cx="270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5" name="Line 14">
                <a:extLst>
                  <a:ext uri="{FF2B5EF4-FFF2-40B4-BE49-F238E27FC236}">
                    <a16:creationId xmlns:a16="http://schemas.microsoft.com/office/drawing/2014/main" id="{B9CE9EF2-4B83-4AD4-A745-18DBF61E1A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50" y="2212"/>
                <a:ext cx="0" cy="3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6" name="Line 15">
                <a:extLst>
                  <a:ext uri="{FF2B5EF4-FFF2-40B4-BE49-F238E27FC236}">
                    <a16:creationId xmlns:a16="http://schemas.microsoft.com/office/drawing/2014/main" id="{F7036805-752F-44A0-8229-740D0396AB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50" y="5761"/>
                <a:ext cx="0" cy="6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7" name="Line 16">
                <a:extLst>
                  <a:ext uri="{FF2B5EF4-FFF2-40B4-BE49-F238E27FC236}">
                    <a16:creationId xmlns:a16="http://schemas.microsoft.com/office/drawing/2014/main" id="{27D62B1F-1A30-4891-9737-66B66D2448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00" y="4990"/>
                <a:ext cx="90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8" name="Line 17">
                <a:extLst>
                  <a:ext uri="{FF2B5EF4-FFF2-40B4-BE49-F238E27FC236}">
                    <a16:creationId xmlns:a16="http://schemas.microsoft.com/office/drawing/2014/main" id="{3017C688-3BD0-49E7-B943-162DDE0527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0" y="4990"/>
                <a:ext cx="1" cy="10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9" name="Line 18">
                <a:extLst>
                  <a:ext uri="{FF2B5EF4-FFF2-40B4-BE49-F238E27FC236}">
                    <a16:creationId xmlns:a16="http://schemas.microsoft.com/office/drawing/2014/main" id="{2933424E-CFF8-44BC-9B2C-9618780342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50" y="6069"/>
                <a:ext cx="285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0" name="Line 20">
                <a:extLst>
                  <a:ext uri="{FF2B5EF4-FFF2-40B4-BE49-F238E27FC236}">
                    <a16:creationId xmlns:a16="http://schemas.microsoft.com/office/drawing/2014/main" id="{E17A33EB-DFC9-4D0C-97B0-0B8E93F710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50" y="2366"/>
                <a:ext cx="1" cy="4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1" name="AutoShape 21">
                <a:extLst>
                  <a:ext uri="{FF2B5EF4-FFF2-40B4-BE49-F238E27FC236}">
                    <a16:creationId xmlns:a16="http://schemas.microsoft.com/office/drawing/2014/main" id="{64C88DF0-AFC2-4B82-8129-9A5BF1180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4681"/>
                <a:ext cx="3900" cy="771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sz="1200"/>
                  <a:t>Pemeriksaan Kondisi?</a:t>
                </a:r>
                <a:endParaRPr lang="en-US"/>
              </a:p>
            </p:txBody>
          </p:sp>
          <p:sp>
            <p:nvSpPr>
              <p:cNvPr id="62" name="Text Box 22">
                <a:extLst>
                  <a:ext uri="{FF2B5EF4-FFF2-40B4-BE49-F238E27FC236}">
                    <a16:creationId xmlns:a16="http://schemas.microsoft.com/office/drawing/2014/main" id="{077ED8C8-D217-4FAB-B89C-62D41F7F3A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00" y="5144"/>
                <a:ext cx="750" cy="3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sz="1200"/>
                  <a:t>False</a:t>
                </a:r>
                <a:endParaRPr lang="en-US"/>
              </a:p>
            </p:txBody>
          </p:sp>
        </p:grpSp>
        <p:sp>
          <p:nvSpPr>
            <p:cNvPr id="44" name="Text Box 23">
              <a:extLst>
                <a:ext uri="{FF2B5EF4-FFF2-40B4-BE49-F238E27FC236}">
                  <a16:creationId xmlns:a16="http://schemas.microsoft.com/office/drawing/2014/main" id="{D0958F11-21D5-4AA5-9165-D80CC9630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4876800"/>
              <a:ext cx="571500" cy="228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sz="1200"/>
                <a:t>True</a:t>
              </a:r>
              <a:endParaRPr lang="en-US"/>
            </a:p>
          </p:txBody>
        </p:sp>
        <p:sp>
          <p:nvSpPr>
            <p:cNvPr id="45" name="AutoShape 6">
              <a:extLst>
                <a:ext uri="{FF2B5EF4-FFF2-40B4-BE49-F238E27FC236}">
                  <a16:creationId xmlns:a16="http://schemas.microsoft.com/office/drawing/2014/main" id="{63D70274-F3E6-49CF-BA4B-CE13906FE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2057400"/>
              <a:ext cx="1524000" cy="381000"/>
            </a:xfrm>
            <a:prstGeom prst="flowChartPreparat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sz="1400"/>
                <a:t>inisialisasi</a:t>
              </a:r>
              <a:endParaRPr lang="en-GB" sz="1400"/>
            </a:p>
          </p:txBody>
        </p:sp>
      </p:grpSp>
    </p:spTree>
    <p:extLst>
      <p:ext uri="{BB962C8B-B14F-4D97-AF65-F5344CB8AC3E}">
        <p14:creationId xmlns:p14="http://schemas.microsoft.com/office/powerpoint/2010/main" val="3501048518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39" y="404664"/>
            <a:ext cx="8537321" cy="4320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Perulangan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7119" b="40669"/>
          <a:stretch/>
        </p:blipFill>
        <p:spPr>
          <a:xfrm>
            <a:off x="721068" y="1252539"/>
            <a:ext cx="7701753" cy="47958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8573384"/>
      </p:ext>
    </p:extLst>
  </p:cSld>
  <p:clrMapOvr>
    <a:masterClrMapping/>
  </p:clrMapOvr>
  <p:transition spd="slow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Contoh</a:t>
            </a:r>
            <a:r>
              <a:rPr lang="id-ID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/>
              <a:t>Buatlah</a:t>
            </a:r>
            <a:r>
              <a:rPr lang="en-US" sz="1800" dirty="0"/>
              <a:t> program yang </a:t>
            </a:r>
            <a:r>
              <a:rPr lang="en-US" sz="1800" dirty="0" err="1"/>
              <a:t>menerima</a:t>
            </a:r>
            <a:r>
              <a:rPr lang="en-US" sz="1800" dirty="0"/>
              <a:t> input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bilangan</a:t>
            </a:r>
            <a:r>
              <a:rPr lang="en-US" sz="1800" dirty="0"/>
              <a:t> </a:t>
            </a:r>
            <a:r>
              <a:rPr lang="en-US" sz="1800" dirty="0" err="1"/>
              <a:t>bulat</a:t>
            </a:r>
            <a:r>
              <a:rPr lang="en-US" sz="1800" dirty="0"/>
              <a:t>.  Program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berhenti</a:t>
            </a:r>
            <a:r>
              <a:rPr lang="en-US" sz="1800" dirty="0"/>
              <a:t> </a:t>
            </a:r>
            <a:r>
              <a:rPr lang="en-US" sz="1800" dirty="0" err="1"/>
              <a:t>meminta</a:t>
            </a:r>
            <a:r>
              <a:rPr lang="en-US" sz="1800" dirty="0"/>
              <a:t> input </a:t>
            </a: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dirty="0" err="1"/>
              <a:t>dimasukkan</a:t>
            </a:r>
            <a:r>
              <a:rPr lang="en-US" sz="1800" dirty="0"/>
              <a:t> </a:t>
            </a:r>
            <a:r>
              <a:rPr lang="en-US" sz="1800" dirty="0" err="1"/>
              <a:t>angka</a:t>
            </a:r>
            <a:r>
              <a:rPr lang="en-US" sz="1800" dirty="0"/>
              <a:t> </a:t>
            </a:r>
            <a:r>
              <a:rPr lang="en-US" sz="1800" b="1" dirty="0"/>
              <a:t>-999</a:t>
            </a:r>
            <a:r>
              <a:rPr lang="en-US" sz="1800" dirty="0"/>
              <a:t>.  </a:t>
            </a: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dirty="0" err="1"/>
              <a:t>berhenti</a:t>
            </a:r>
            <a:r>
              <a:rPr lang="en-US" sz="1800" dirty="0"/>
              <a:t>, program </a:t>
            </a:r>
            <a:r>
              <a:rPr lang="en-US" sz="1800" dirty="0" err="1"/>
              <a:t>menampilkan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seluruh</a:t>
            </a:r>
            <a:r>
              <a:rPr lang="en-US" sz="1800" dirty="0"/>
              <a:t> input yang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dimasukkan</a:t>
            </a:r>
            <a:r>
              <a:rPr lang="en-US" sz="1800" dirty="0"/>
              <a:t> (input -999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dihitung</a:t>
            </a:r>
            <a:r>
              <a:rPr lang="en-US" sz="1800" dirty="0"/>
              <a:t>)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 err="1"/>
              <a:t>Solusi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600" dirty="0"/>
              <a:t>Program </a:t>
            </a:r>
            <a:r>
              <a:rPr lang="en-US" sz="1600" dirty="0" err="1"/>
              <a:t>meminta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(?) input </a:t>
            </a:r>
            <a:r>
              <a:rPr lang="en-US" sz="1600" dirty="0" err="1"/>
              <a:t>bilangan</a:t>
            </a:r>
            <a:r>
              <a:rPr lang="en-US" sz="1600" dirty="0"/>
              <a:t> </a:t>
            </a:r>
            <a:r>
              <a:rPr lang="en-US" sz="1600" dirty="0" err="1"/>
              <a:t>bulat</a:t>
            </a:r>
            <a:endParaRPr lang="en-US" sz="1600" dirty="0"/>
          </a:p>
          <a:p>
            <a:pPr lvl="1">
              <a:lnSpc>
                <a:spcPct val="150000"/>
              </a:lnSpc>
            </a:pPr>
            <a:r>
              <a:rPr lang="en-US" sz="1600" dirty="0"/>
              <a:t>Program </a:t>
            </a:r>
            <a:r>
              <a:rPr lang="en-US" sz="1600" dirty="0" err="1"/>
              <a:t>terus</a:t>
            </a:r>
            <a:r>
              <a:rPr lang="en-US" sz="1600" dirty="0"/>
              <a:t> </a:t>
            </a:r>
            <a:r>
              <a:rPr lang="en-US" sz="1600" dirty="0" err="1"/>
              <a:t>meminta</a:t>
            </a:r>
            <a:r>
              <a:rPr lang="en-US" sz="1600" dirty="0"/>
              <a:t> input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belum</a:t>
            </a:r>
            <a:r>
              <a:rPr lang="en-US" sz="1600" dirty="0"/>
              <a:t> </a:t>
            </a:r>
            <a:r>
              <a:rPr lang="en-US" sz="1600" dirty="0" err="1"/>
              <a:t>dimasukkan</a:t>
            </a:r>
            <a:r>
              <a:rPr lang="en-US" sz="1600" dirty="0"/>
              <a:t> </a:t>
            </a:r>
            <a:r>
              <a:rPr lang="en-US" sz="1600" dirty="0" err="1"/>
              <a:t>angka</a:t>
            </a:r>
            <a:r>
              <a:rPr lang="en-US" sz="1600" dirty="0"/>
              <a:t> -999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Program </a:t>
            </a:r>
            <a:r>
              <a:rPr lang="en-US" sz="1600" dirty="0" err="1"/>
              <a:t>menghitung</a:t>
            </a:r>
            <a:r>
              <a:rPr lang="id-ID" sz="1600" dirty="0"/>
              <a:t> jumlah</a:t>
            </a:r>
            <a:r>
              <a:rPr lang="en-US" sz="1600" dirty="0"/>
              <a:t> </a:t>
            </a:r>
            <a:r>
              <a:rPr lang="en-US" sz="1600" dirty="0" err="1"/>
              <a:t>seluruh</a:t>
            </a:r>
            <a:r>
              <a:rPr lang="en-US" sz="1600" dirty="0"/>
              <a:t> input </a:t>
            </a:r>
            <a:r>
              <a:rPr lang="en-US" sz="1600" dirty="0" err="1"/>
              <a:t>bilangan</a:t>
            </a:r>
            <a:r>
              <a:rPr lang="en-US" sz="1600" dirty="0"/>
              <a:t>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dimasukkan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97981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7004" b="70607"/>
          <a:stretch/>
        </p:blipFill>
        <p:spPr>
          <a:xfrm>
            <a:off x="539552" y="3762362"/>
            <a:ext cx="7795792" cy="2402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9" t="184" r="46534" b="83823"/>
          <a:stretch/>
        </p:blipFill>
        <p:spPr>
          <a:xfrm>
            <a:off x="539552" y="260648"/>
            <a:ext cx="7795768" cy="1296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47004" b="80067"/>
          <a:stretch/>
        </p:blipFill>
        <p:spPr>
          <a:xfrm>
            <a:off x="539553" y="1844825"/>
            <a:ext cx="7795768" cy="162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8024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9412-954A-42D9-BD85-1D785DC7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546757-2881-4297-A723-A81C222646CD}"/>
              </a:ext>
            </a:extLst>
          </p:cNvPr>
          <p:cNvSpPr/>
          <p:nvPr/>
        </p:nvSpPr>
        <p:spPr>
          <a:xfrm>
            <a:off x="539552" y="1268760"/>
            <a:ext cx="8208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GB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1"/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Angka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 (-999 exit): 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data != </a:t>
            </a:r>
            <a:r>
              <a:rPr lang="en-GB" sz="2800" dirty="0">
                <a:solidFill>
                  <a:srgbClr val="09885A"/>
                </a:solidFill>
                <a:latin typeface="Consolas" panose="020B0609020204030204" pitchFamily="49" charset="0"/>
              </a:rPr>
              <a:t>-999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	total += data</a:t>
            </a:r>
          </a:p>
          <a:p>
            <a:pPr lvl="1"/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	break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"Total: 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,total)</a:t>
            </a:r>
          </a:p>
        </p:txBody>
      </p:sp>
    </p:spTree>
    <p:extLst>
      <p:ext uri="{BB962C8B-B14F-4D97-AF65-F5344CB8AC3E}">
        <p14:creationId xmlns:p14="http://schemas.microsoft.com/office/powerpoint/2010/main" val="2980124547"/>
      </p:ext>
    </p:extLst>
  </p:cSld>
  <p:clrMapOvr>
    <a:masterClrMapping/>
  </p:clrMapOvr>
  <p:transition spd="slow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945" t="16457" r="24700" b="9954"/>
          <a:stretch/>
        </p:blipFill>
        <p:spPr>
          <a:xfrm>
            <a:off x="269721" y="836712"/>
            <a:ext cx="8741875" cy="540059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827584" y="2492896"/>
            <a:ext cx="8184012" cy="2664296"/>
          </a:xfrm>
          <a:prstGeom prst="roundRect">
            <a:avLst>
              <a:gd name="adj" fmla="val 4864"/>
            </a:avLst>
          </a:prstGeom>
          <a:solidFill>
            <a:srgbClr val="FF0000">
              <a:alpha val="12157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3089527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Contoh</a:t>
            </a:r>
            <a:r>
              <a:rPr lang="id-ID"/>
              <a:t>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Buatlah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program </a:t>
            </a:r>
            <a:r>
              <a:rPr lang="en-US" sz="2000" b="1" dirty="0" err="1"/>
              <a:t>tebak</a:t>
            </a:r>
            <a:r>
              <a:rPr lang="en-US" sz="2000" b="1" dirty="0"/>
              <a:t> </a:t>
            </a:r>
            <a:r>
              <a:rPr lang="en-US" sz="2000" b="1" dirty="0" err="1"/>
              <a:t>angka</a:t>
            </a:r>
            <a:r>
              <a:rPr lang="en-US" sz="2000" dirty="0"/>
              <a:t>.  Program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meng</a:t>
            </a:r>
            <a:r>
              <a:rPr lang="en-US" sz="2000" dirty="0"/>
              <a:t>-generate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acak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rentang</a:t>
            </a:r>
            <a:r>
              <a:rPr lang="en-US" sz="2000" b="1" dirty="0"/>
              <a:t> 1-200 </a:t>
            </a:r>
            <a:r>
              <a:rPr lang="en-US" sz="2000" dirty="0"/>
              <a:t>yang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ditebak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Program </a:t>
            </a:r>
            <a:r>
              <a:rPr lang="en-US" sz="1800" dirty="0" err="1"/>
              <a:t>memberi</a:t>
            </a:r>
            <a:r>
              <a:rPr lang="en-US" sz="1800" dirty="0"/>
              <a:t> </a:t>
            </a:r>
            <a:r>
              <a:rPr lang="en-US" sz="1800" dirty="0" err="1"/>
              <a:t>bantuan</a:t>
            </a:r>
            <a:r>
              <a:rPr lang="en-US" sz="1800" dirty="0"/>
              <a:t> </a:t>
            </a:r>
            <a:r>
              <a:rPr lang="en-US" sz="1800" dirty="0" err="1"/>
              <a:t>petunjuk</a:t>
            </a:r>
            <a:r>
              <a:rPr lang="en-US" sz="1800" dirty="0"/>
              <a:t>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tebakan</a:t>
            </a:r>
            <a:r>
              <a:rPr lang="en-US" sz="1800" dirty="0"/>
              <a:t> </a:t>
            </a:r>
            <a:r>
              <a:rPr lang="en-US" sz="1800" dirty="0" err="1"/>
              <a:t>pengguna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tepat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 err="1"/>
              <a:t>Petunjuk</a:t>
            </a:r>
            <a:r>
              <a:rPr lang="en-US" sz="1800" dirty="0"/>
              <a:t> </a:t>
            </a:r>
            <a:r>
              <a:rPr lang="en-US" sz="1800" dirty="0" err="1"/>
              <a:t>berupa</a:t>
            </a:r>
            <a:r>
              <a:rPr lang="en-US" sz="1800" dirty="0"/>
              <a:t> “</a:t>
            </a:r>
            <a:r>
              <a:rPr lang="en-US" sz="1800" dirty="0" err="1"/>
              <a:t>Tebakan</a:t>
            </a:r>
            <a:r>
              <a:rPr lang="en-US" sz="1800" dirty="0"/>
              <a:t> </a:t>
            </a:r>
            <a:r>
              <a:rPr lang="en-US" sz="1800" dirty="0" err="1"/>
              <a:t>anda</a:t>
            </a:r>
            <a:r>
              <a:rPr lang="en-US" sz="1800" dirty="0"/>
              <a:t> </a:t>
            </a:r>
            <a:r>
              <a:rPr lang="en-US" sz="1800" dirty="0" err="1"/>
              <a:t>terlalu</a:t>
            </a:r>
            <a:r>
              <a:rPr lang="en-US" sz="1800" dirty="0"/>
              <a:t> </a:t>
            </a:r>
            <a:r>
              <a:rPr lang="en-US" sz="1800" dirty="0" err="1"/>
              <a:t>besar</a:t>
            </a:r>
            <a:r>
              <a:rPr lang="en-US" sz="1800" dirty="0"/>
              <a:t>” </a:t>
            </a:r>
            <a:r>
              <a:rPr lang="en-US" sz="1800" dirty="0" err="1"/>
              <a:t>atau</a:t>
            </a:r>
            <a:r>
              <a:rPr lang="en-US" sz="1800" dirty="0"/>
              <a:t> “</a:t>
            </a:r>
            <a:r>
              <a:rPr lang="en-US" sz="1800" dirty="0" err="1"/>
              <a:t>Tebakan</a:t>
            </a:r>
            <a:r>
              <a:rPr lang="en-US" sz="1800" dirty="0"/>
              <a:t> </a:t>
            </a:r>
            <a:r>
              <a:rPr lang="en-US" sz="1800" dirty="0" err="1"/>
              <a:t>anda</a:t>
            </a:r>
            <a:r>
              <a:rPr lang="en-US" sz="1800" dirty="0"/>
              <a:t> </a:t>
            </a:r>
            <a:r>
              <a:rPr lang="en-US" sz="1800" dirty="0" err="1"/>
              <a:t>terlalu</a:t>
            </a:r>
            <a:r>
              <a:rPr lang="en-US" sz="1800" dirty="0"/>
              <a:t> </a:t>
            </a:r>
            <a:r>
              <a:rPr lang="en-US" sz="1800" dirty="0" err="1"/>
              <a:t>kecil</a:t>
            </a:r>
            <a:r>
              <a:rPr lang="en-US" sz="1800" dirty="0"/>
              <a:t>”</a:t>
            </a:r>
          </a:p>
          <a:p>
            <a:pPr lvl="1">
              <a:lnSpc>
                <a:spcPct val="150000"/>
              </a:lnSpc>
            </a:pP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tebakan</a:t>
            </a:r>
            <a:r>
              <a:rPr lang="en-US" sz="1800" dirty="0"/>
              <a:t> </a:t>
            </a:r>
            <a:r>
              <a:rPr lang="en-US" sz="1800" dirty="0" err="1"/>
              <a:t>benar</a:t>
            </a:r>
            <a:r>
              <a:rPr lang="en-US" sz="1800" dirty="0"/>
              <a:t>, </a:t>
            </a:r>
            <a:r>
              <a:rPr lang="en-US" sz="1800" dirty="0" err="1"/>
              <a:t>tampilkan</a:t>
            </a:r>
            <a:r>
              <a:rPr lang="en-US" sz="1800" dirty="0"/>
              <a:t> </a:t>
            </a:r>
            <a:r>
              <a:rPr lang="en-US" sz="1800" dirty="0" err="1"/>
              <a:t>pesan</a:t>
            </a:r>
            <a:r>
              <a:rPr lang="en-US" sz="1800" dirty="0"/>
              <a:t> “</a:t>
            </a:r>
            <a:r>
              <a:rPr lang="en-US" sz="1800" dirty="0" err="1"/>
              <a:t>Tebakan</a:t>
            </a:r>
            <a:r>
              <a:rPr lang="en-US" sz="1800" dirty="0"/>
              <a:t> </a:t>
            </a:r>
            <a:r>
              <a:rPr lang="en-US" sz="1800" dirty="0" err="1"/>
              <a:t>anda</a:t>
            </a:r>
            <a:r>
              <a:rPr lang="en-US" sz="1800" dirty="0"/>
              <a:t> </a:t>
            </a:r>
            <a:r>
              <a:rPr lang="en-US" sz="1800" dirty="0" err="1"/>
              <a:t>benar</a:t>
            </a:r>
            <a:r>
              <a:rPr lang="en-US" sz="1800" dirty="0"/>
              <a:t>!”</a:t>
            </a:r>
          </a:p>
          <a:p>
            <a:pPr lvl="1">
              <a:lnSpc>
                <a:spcPct val="150000"/>
              </a:lnSpc>
            </a:pPr>
            <a:r>
              <a:rPr lang="en-US" sz="1800" dirty="0" err="1"/>
              <a:t>Tambahkan</a:t>
            </a:r>
            <a:r>
              <a:rPr lang="en-US" sz="1800" dirty="0"/>
              <a:t> </a:t>
            </a:r>
            <a:r>
              <a:rPr lang="en-US" sz="1800" dirty="0" err="1"/>
              <a:t>mekanisme</a:t>
            </a:r>
            <a:r>
              <a:rPr lang="en-US" sz="1800" dirty="0"/>
              <a:t> </a:t>
            </a:r>
            <a:r>
              <a:rPr lang="en-US" sz="1800" dirty="0" err="1"/>
              <a:t>perhitungan</a:t>
            </a:r>
            <a:r>
              <a:rPr lang="en-US" sz="1800" dirty="0"/>
              <a:t> </a:t>
            </a:r>
            <a:r>
              <a:rPr lang="en-US" sz="1800" dirty="0" err="1"/>
              <a:t>skor</a:t>
            </a:r>
            <a:r>
              <a:rPr lang="en-US" sz="1800" dirty="0"/>
              <a:t> </a:t>
            </a:r>
            <a:r>
              <a:rPr lang="en-US" sz="1800" dirty="0" err="1"/>
              <a:t>berdasarkan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menebak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64914589"/>
      </p:ext>
    </p:extLst>
  </p:cSld>
  <p:clrMapOvr>
    <a:masterClrMapping/>
  </p:clrMapOvr>
  <p:transition spd="slow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47A1-BDA6-4C2B-B214-BF348941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14237A-A6B6-4861-9325-137AD30960F9}"/>
              </a:ext>
            </a:extLst>
          </p:cNvPr>
          <p:cNvSpPr/>
          <p:nvPr/>
        </p:nvSpPr>
        <p:spPr>
          <a:xfrm>
            <a:off x="467544" y="1052736"/>
            <a:ext cx="46085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os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import random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angka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random.randint</a:t>
            </a:r>
            <a:r>
              <a:rPr lang="en-US" dirty="0">
                <a:latin typeface="Consolas" panose="020B0609020204030204" pitchFamily="49" charset="0"/>
              </a:rPr>
              <a:t>(1,10)</a:t>
            </a:r>
          </a:p>
          <a:p>
            <a:r>
              <a:rPr lang="en-US" dirty="0">
                <a:latin typeface="Consolas" panose="020B0609020204030204" pitchFamily="49" charset="0"/>
              </a:rPr>
              <a:t>while(True):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tebak</a:t>
            </a:r>
            <a:r>
              <a:rPr lang="en-US" dirty="0">
                <a:latin typeface="Consolas" panose="020B0609020204030204" pitchFamily="49" charset="0"/>
              </a:rPr>
              <a:t> = int(input(“</a:t>
            </a:r>
            <a:r>
              <a:rPr lang="en-US" dirty="0" err="1">
                <a:latin typeface="Consolas" panose="020B0609020204030204" pitchFamily="49" charset="0"/>
              </a:rPr>
              <a:t>Tebakan</a:t>
            </a:r>
            <a:r>
              <a:rPr lang="en-US" dirty="0">
                <a:latin typeface="Consolas" panose="020B0609020204030204" pitchFamily="49" charset="0"/>
              </a:rPr>
              <a:t>: "))</a:t>
            </a:r>
          </a:p>
          <a:p>
            <a:r>
              <a:rPr lang="en-US" dirty="0">
                <a:latin typeface="Consolas" panose="020B0609020204030204" pitchFamily="49" charset="0"/>
              </a:rPr>
              <a:t>  if(</a:t>
            </a:r>
            <a:r>
              <a:rPr lang="en-US" dirty="0" err="1">
                <a:latin typeface="Consolas" panose="020B0609020204030204" pitchFamily="49" charset="0"/>
              </a:rPr>
              <a:t>tebak</a:t>
            </a:r>
            <a:r>
              <a:rPr lang="en-US" dirty="0">
                <a:latin typeface="Consolas" panose="020B0609020204030204" pitchFamily="49" charset="0"/>
              </a:rPr>
              <a:t> == </a:t>
            </a:r>
            <a:r>
              <a:rPr lang="en-US" dirty="0" err="1">
                <a:latin typeface="Consolas" panose="020B0609020204030204" pitchFamily="49" charset="0"/>
              </a:rPr>
              <a:t>angka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</a:t>
            </a:r>
            <a:r>
              <a:rPr lang="en-US" dirty="0" err="1">
                <a:latin typeface="Consolas" panose="020B0609020204030204" pitchFamily="49" charset="0"/>
              </a:rPr>
              <a:t>Benar</a:t>
            </a:r>
            <a:r>
              <a:rPr lang="en-US" dirty="0">
                <a:latin typeface="Consolas" panose="020B0609020204030204" pitchFamily="49" charset="0"/>
              </a:rPr>
              <a:t>!")</a:t>
            </a:r>
          </a:p>
          <a:p>
            <a:r>
              <a:rPr lang="en-US" dirty="0">
                <a:latin typeface="Consolas" panose="020B0609020204030204" pitchFamily="49" charset="0"/>
              </a:rPr>
              <a:t>    break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tebak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dirty="0" err="1">
                <a:latin typeface="Consolas" panose="020B0609020204030204" pitchFamily="49" charset="0"/>
              </a:rPr>
              <a:t>angka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print(“</a:t>
            </a:r>
            <a:r>
              <a:rPr lang="en-US" dirty="0" err="1">
                <a:latin typeface="Consolas" panose="020B0609020204030204" pitchFamily="49" charset="0"/>
              </a:rPr>
              <a:t>Terlalu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besar</a:t>
            </a:r>
            <a:r>
              <a:rPr lang="en-US" dirty="0">
                <a:latin typeface="Consolas" panose="020B0609020204030204" pitchFamily="49" charset="0"/>
              </a:rPr>
              <a:t>!")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tebak</a:t>
            </a:r>
            <a:r>
              <a:rPr lang="en-US" dirty="0">
                <a:latin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</a:rPr>
              <a:t>angka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print(“</a:t>
            </a:r>
            <a:r>
              <a:rPr lang="en-US" dirty="0" err="1">
                <a:latin typeface="Consolas" panose="020B0609020204030204" pitchFamily="49" charset="0"/>
              </a:rPr>
              <a:t>Terlalu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kecil</a:t>
            </a:r>
            <a:r>
              <a:rPr lang="en-US" dirty="0">
                <a:latin typeface="Consolas" panose="020B0609020204030204" pitchFamily="49" charset="0"/>
              </a:rPr>
              <a:t>!")</a:t>
            </a:r>
            <a:endParaRPr lang="en-US" sz="1350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33ACD4E-D79A-42E6-BFC6-FE0BE77C3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980728"/>
            <a:ext cx="2570642" cy="253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6730"/>
      </p:ext>
    </p:extLst>
  </p:cSld>
  <p:clrMapOvr>
    <a:masterClrMapping/>
  </p:clrMapOvr>
  <p:transition spd="slow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Tebak</a:t>
            </a:r>
            <a:r>
              <a:rPr lang="en-US" dirty="0"/>
              <a:t> </a:t>
            </a:r>
            <a:r>
              <a:rPr lang="en-US" dirty="0" err="1"/>
              <a:t>Angka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>
          <a:xfrm>
            <a:off x="278187" y="1124744"/>
            <a:ext cx="8537321" cy="504056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Generate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bilangan</a:t>
            </a:r>
            <a:r>
              <a:rPr lang="en-US" sz="1800" dirty="0"/>
              <a:t> random (</a:t>
            </a:r>
            <a:r>
              <a:rPr lang="en-US" sz="1800" dirty="0" err="1"/>
              <a:t>acak</a:t>
            </a:r>
            <a:r>
              <a:rPr lang="en-US" sz="1800" dirty="0"/>
              <a:t>)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rentang</a:t>
            </a:r>
            <a:r>
              <a:rPr lang="en-US" sz="1800" dirty="0"/>
              <a:t> 1-200 (Pada C)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b="1" dirty="0"/>
              <a:t>#include&lt;</a:t>
            </a:r>
            <a:r>
              <a:rPr lang="en-US" sz="1600" b="1" dirty="0" err="1"/>
              <a:t>stdlib.h</a:t>
            </a:r>
            <a:r>
              <a:rPr lang="en-US" sz="1600" b="1" dirty="0"/>
              <a:t>&gt;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b="1" dirty="0"/>
              <a:t>#include&lt;</a:t>
            </a:r>
            <a:r>
              <a:rPr lang="en-US" sz="1600" b="1" dirty="0" err="1"/>
              <a:t>time.h</a:t>
            </a:r>
            <a:r>
              <a:rPr lang="en-US" sz="1600" b="1" dirty="0"/>
              <a:t>&gt;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dirty="0"/>
              <a:t>....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dirty="0" err="1"/>
              <a:t>srand</a:t>
            </a:r>
            <a:r>
              <a:rPr lang="en-US" sz="1600" dirty="0"/>
              <a:t>(time(NULL));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acak</a:t>
            </a:r>
            <a:r>
              <a:rPr lang="en-US" sz="1600" dirty="0"/>
              <a:t> = </a:t>
            </a:r>
            <a:r>
              <a:rPr lang="en-US" sz="1600" b="1" dirty="0"/>
              <a:t>(rand() % 200) + 1;</a:t>
            </a:r>
          </a:p>
          <a:p>
            <a:pPr marL="342900" lvl="1" indent="0">
              <a:lnSpc>
                <a:spcPct val="150000"/>
              </a:lnSpc>
              <a:buNone/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800" dirty="0" err="1"/>
              <a:t>Pengguna</a:t>
            </a:r>
            <a:r>
              <a:rPr lang="en-US" sz="1800" dirty="0"/>
              <a:t> minimal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menebak</a:t>
            </a:r>
            <a:r>
              <a:rPr lang="en-US" sz="1800" dirty="0"/>
              <a:t> 1 kali</a:t>
            </a:r>
          </a:p>
          <a:p>
            <a:pPr lvl="1">
              <a:lnSpc>
                <a:spcPct val="150000"/>
              </a:lnSpc>
            </a:pP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tebakan</a:t>
            </a:r>
            <a:r>
              <a:rPr lang="en-US" sz="1600" dirty="0"/>
              <a:t> </a:t>
            </a:r>
            <a:r>
              <a:rPr lang="en-US" sz="1600" dirty="0" err="1"/>
              <a:t>salah</a:t>
            </a:r>
            <a:r>
              <a:rPr lang="en-US" sz="1600" dirty="0"/>
              <a:t>, program </a:t>
            </a:r>
            <a:r>
              <a:rPr lang="en-US" sz="1600" dirty="0" err="1"/>
              <a:t>memberi</a:t>
            </a:r>
            <a:r>
              <a:rPr lang="en-US" sz="1600" dirty="0"/>
              <a:t> </a:t>
            </a:r>
            <a:r>
              <a:rPr lang="en-US" sz="1600" dirty="0" err="1"/>
              <a:t>petunjuk</a:t>
            </a:r>
            <a:r>
              <a:rPr lang="en-US" sz="1600" dirty="0"/>
              <a:t> (</a:t>
            </a:r>
            <a:r>
              <a:rPr lang="en-US" sz="1600" dirty="0" err="1"/>
              <a:t>terlalu</a:t>
            </a:r>
            <a:r>
              <a:rPr lang="en-US" sz="1600" dirty="0"/>
              <a:t>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terlalu</a:t>
            </a:r>
            <a:r>
              <a:rPr lang="en-US" sz="1600" dirty="0"/>
              <a:t> </a:t>
            </a:r>
            <a:r>
              <a:rPr lang="en-US" sz="1600" dirty="0" err="1"/>
              <a:t>kecil</a:t>
            </a:r>
            <a:r>
              <a:rPr lang="en-US" sz="16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tebakan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 </a:t>
            </a:r>
            <a:r>
              <a:rPr lang="en-US" sz="1600" dirty="0" err="1"/>
              <a:t>langsung</a:t>
            </a:r>
            <a:r>
              <a:rPr lang="en-US" sz="1600" dirty="0"/>
              <a:t> </a:t>
            </a:r>
            <a:r>
              <a:rPr lang="en-US" sz="1600" dirty="0" err="1"/>
              <a:t>benar</a:t>
            </a:r>
            <a:r>
              <a:rPr lang="en-US" sz="1600" dirty="0"/>
              <a:t>, program </a:t>
            </a:r>
            <a:r>
              <a:rPr lang="en-US" sz="1600" dirty="0" err="1"/>
              <a:t>selesai</a:t>
            </a:r>
            <a:endParaRPr lang="en-US" sz="1600" dirty="0"/>
          </a:p>
          <a:p>
            <a:pPr lvl="1">
              <a:lnSpc>
                <a:spcPct val="150000"/>
              </a:lnSpc>
            </a:pP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tebakan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 </a:t>
            </a:r>
            <a:r>
              <a:rPr lang="en-US" sz="1600" dirty="0" err="1"/>
              <a:t>salah</a:t>
            </a:r>
            <a:r>
              <a:rPr lang="en-US" sz="1600" dirty="0"/>
              <a:t>, </a:t>
            </a:r>
            <a:r>
              <a:rPr lang="en-US" sz="1600" dirty="0" err="1"/>
              <a:t>minta</a:t>
            </a:r>
            <a:r>
              <a:rPr lang="en-US" sz="1600" dirty="0"/>
              <a:t> input </a:t>
            </a:r>
            <a:r>
              <a:rPr lang="en-US" sz="1600" dirty="0" err="1"/>
              <a:t>tebakan</a:t>
            </a:r>
            <a:r>
              <a:rPr lang="en-US" sz="1600" dirty="0"/>
              <a:t> </a:t>
            </a:r>
            <a:r>
              <a:rPr lang="en-US" sz="1600" dirty="0" err="1"/>
              <a:t>berikutnya</a:t>
            </a:r>
            <a:r>
              <a:rPr lang="en-US" sz="1600" dirty="0"/>
              <a:t> </a:t>
            </a:r>
            <a:r>
              <a:rPr lang="en-US" sz="1600" dirty="0" err="1"/>
              <a:t>sampai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</a:t>
            </a:r>
            <a:r>
              <a:rPr lang="en-US" sz="1600" dirty="0" err="1"/>
              <a:t>menjawab</a:t>
            </a:r>
            <a:r>
              <a:rPr lang="en-US" sz="1600" dirty="0"/>
              <a:t> </a:t>
            </a:r>
            <a:r>
              <a:rPr lang="en-US" sz="1600" dirty="0" err="1"/>
              <a:t>benar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0717383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55576" y="908720"/>
            <a:ext cx="6219914" cy="5380061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404664"/>
            <a:ext cx="2570642" cy="253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87968"/>
      </p:ext>
    </p:extLst>
  </p:cSld>
  <p:clrMapOvr>
    <a:masterClrMapping/>
  </p:clrMapOvr>
  <p:transition spd="slow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0BEF5-B49A-407B-94A7-3BFD11B0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Desimal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D472D-E01F-40D5-9B23-CBFAB0C22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Buatlah</a:t>
            </a:r>
            <a:r>
              <a:rPr lang="en-US" sz="2000" dirty="0"/>
              <a:t> program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konversi</a:t>
            </a:r>
            <a:r>
              <a:rPr lang="en-US" sz="2000" dirty="0"/>
              <a:t> decimal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biner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Buatlah</a:t>
            </a:r>
            <a:r>
              <a:rPr lang="en-US" sz="2000" dirty="0"/>
              <a:t> program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konversi</a:t>
            </a:r>
            <a:r>
              <a:rPr lang="en-US" sz="2000" dirty="0"/>
              <a:t> decimal </a:t>
            </a:r>
            <a:r>
              <a:rPr lang="en-US" sz="2000" dirty="0" err="1"/>
              <a:t>ke</a:t>
            </a:r>
            <a:r>
              <a:rPr lang="en-US" sz="2000" dirty="0"/>
              <a:t> octal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Buatlah</a:t>
            </a:r>
            <a:r>
              <a:rPr lang="en-US" sz="2000" dirty="0"/>
              <a:t> program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konversi</a:t>
            </a:r>
            <a:r>
              <a:rPr lang="en-US" sz="2000" dirty="0"/>
              <a:t> decimal </a:t>
            </a:r>
            <a:r>
              <a:rPr lang="en-US" sz="2000" dirty="0" err="1"/>
              <a:t>ke</a:t>
            </a:r>
            <a:r>
              <a:rPr lang="en-US" sz="2000" dirty="0"/>
              <a:t> hexadecimal</a:t>
            </a:r>
          </a:p>
        </p:txBody>
      </p:sp>
    </p:spTree>
    <p:extLst>
      <p:ext uri="{BB962C8B-B14F-4D97-AF65-F5344CB8AC3E}">
        <p14:creationId xmlns:p14="http://schemas.microsoft.com/office/powerpoint/2010/main" val="2729396034"/>
      </p:ext>
    </p:extLst>
  </p:cSld>
  <p:clrMapOvr>
    <a:masterClrMapping/>
  </p:clrMapOvr>
  <p:transition spd="slow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9172-E9CB-487F-80CC-C3934492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Desimal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D12814-F264-4220-A80A-E6629A5F140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03339" y="1772816"/>
            <a:ext cx="3563888" cy="41893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441C5D-5AE1-4037-A53F-A4EA6C0E5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071914"/>
            <a:ext cx="4442046" cy="271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99787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Perulangan</a:t>
            </a:r>
            <a:r>
              <a:rPr lang="en-US" dirty="0"/>
              <a:t> (Bahasa C)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1484784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Verdana Pro" panose="020B0604030504040204" pitchFamily="34" charset="0"/>
              </a:rPr>
              <a:t>printf</a:t>
            </a:r>
            <a:r>
              <a:rPr lang="en-US" dirty="0">
                <a:latin typeface="Verdana Pro" panose="020B0604030504040204" pitchFamily="34" charset="0"/>
              </a:rPr>
              <a:t>("</a:t>
            </a:r>
            <a:r>
              <a:rPr lang="en-US" dirty="0" err="1">
                <a:latin typeface="Verdana Pro" panose="020B0604030504040204" pitchFamily="34" charset="0"/>
              </a:rPr>
              <a:t>Kalimat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ini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semuanya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sama</a:t>
            </a:r>
            <a:r>
              <a:rPr lang="en-US" dirty="0">
                <a:latin typeface="Verdana Pro" panose="020B0604030504040204" pitchFamily="34" charset="0"/>
              </a:rPr>
              <a:t>, </a:t>
            </a:r>
            <a:r>
              <a:rPr lang="en-US" dirty="0" err="1">
                <a:latin typeface="Verdana Pro" panose="020B0604030504040204" pitchFamily="34" charset="0"/>
              </a:rPr>
              <a:t>berulang-ulang</a:t>
            </a:r>
            <a:r>
              <a:rPr lang="en-US" dirty="0">
                <a:latin typeface="Verdana Pro" panose="020B0604030504040204" pitchFamily="34" charset="0"/>
              </a:rPr>
              <a:t>\n");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1877199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Verdana Pro" panose="020B0604030504040204" pitchFamily="34" charset="0"/>
              </a:rPr>
              <a:t>printf</a:t>
            </a:r>
            <a:r>
              <a:rPr lang="en-US" dirty="0">
                <a:latin typeface="Verdana Pro" panose="020B0604030504040204" pitchFamily="34" charset="0"/>
              </a:rPr>
              <a:t>("</a:t>
            </a:r>
            <a:r>
              <a:rPr lang="en-US" dirty="0" err="1">
                <a:latin typeface="Verdana Pro" panose="020B0604030504040204" pitchFamily="34" charset="0"/>
              </a:rPr>
              <a:t>Kalimat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ini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semuanya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sama</a:t>
            </a:r>
            <a:r>
              <a:rPr lang="en-US" dirty="0">
                <a:latin typeface="Verdana Pro" panose="020B0604030504040204" pitchFamily="34" charset="0"/>
              </a:rPr>
              <a:t>, </a:t>
            </a:r>
            <a:r>
              <a:rPr lang="en-US" dirty="0" err="1">
                <a:latin typeface="Verdana Pro" panose="020B0604030504040204" pitchFamily="34" charset="0"/>
              </a:rPr>
              <a:t>berulang-ulang</a:t>
            </a:r>
            <a:r>
              <a:rPr lang="en-US" dirty="0">
                <a:latin typeface="Verdana Pro" panose="020B0604030504040204" pitchFamily="34" charset="0"/>
              </a:rPr>
              <a:t>\n");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2269614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Verdana Pro" panose="020B0604030504040204" pitchFamily="34" charset="0"/>
              </a:rPr>
              <a:t>printf</a:t>
            </a:r>
            <a:r>
              <a:rPr lang="en-US" dirty="0">
                <a:latin typeface="Verdana Pro" panose="020B0604030504040204" pitchFamily="34" charset="0"/>
              </a:rPr>
              <a:t>("</a:t>
            </a:r>
            <a:r>
              <a:rPr lang="en-US" dirty="0" err="1">
                <a:latin typeface="Verdana Pro" panose="020B0604030504040204" pitchFamily="34" charset="0"/>
              </a:rPr>
              <a:t>Kalimat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ini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semuanya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sama</a:t>
            </a:r>
            <a:r>
              <a:rPr lang="en-US" dirty="0">
                <a:latin typeface="Verdana Pro" panose="020B0604030504040204" pitchFamily="34" charset="0"/>
              </a:rPr>
              <a:t>, </a:t>
            </a:r>
            <a:r>
              <a:rPr lang="en-US" dirty="0" err="1">
                <a:latin typeface="Verdana Pro" panose="020B0604030504040204" pitchFamily="34" charset="0"/>
              </a:rPr>
              <a:t>berulang-ulang</a:t>
            </a:r>
            <a:r>
              <a:rPr lang="en-US" dirty="0">
                <a:latin typeface="Verdana Pro" panose="020B0604030504040204" pitchFamily="34" charset="0"/>
              </a:rPr>
              <a:t>\n");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3000" y="2662029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Verdana Pro" panose="020B0604030504040204" pitchFamily="34" charset="0"/>
              </a:rPr>
              <a:t>printf</a:t>
            </a:r>
            <a:r>
              <a:rPr lang="en-US" dirty="0">
                <a:latin typeface="Verdana Pro" panose="020B0604030504040204" pitchFamily="34" charset="0"/>
              </a:rPr>
              <a:t>("</a:t>
            </a:r>
            <a:r>
              <a:rPr lang="en-US" dirty="0" err="1">
                <a:latin typeface="Verdana Pro" panose="020B0604030504040204" pitchFamily="34" charset="0"/>
              </a:rPr>
              <a:t>Kalimat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ini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semuanya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sama</a:t>
            </a:r>
            <a:r>
              <a:rPr lang="en-US" dirty="0">
                <a:latin typeface="Verdana Pro" panose="020B0604030504040204" pitchFamily="34" charset="0"/>
              </a:rPr>
              <a:t>, </a:t>
            </a:r>
            <a:r>
              <a:rPr lang="en-US" dirty="0" err="1">
                <a:latin typeface="Verdana Pro" panose="020B0604030504040204" pitchFamily="34" charset="0"/>
              </a:rPr>
              <a:t>berulang-ulang</a:t>
            </a:r>
            <a:r>
              <a:rPr lang="en-US" dirty="0">
                <a:latin typeface="Verdana Pro" panose="020B0604030504040204" pitchFamily="34" charset="0"/>
              </a:rPr>
              <a:t>\n");</a:t>
            </a:r>
          </a:p>
        </p:txBody>
      </p:sp>
      <p:sp>
        <p:nvSpPr>
          <p:cNvPr id="9" name="Rectangle 8"/>
          <p:cNvSpPr/>
          <p:nvPr/>
        </p:nvSpPr>
        <p:spPr>
          <a:xfrm>
            <a:off x="1143000" y="3054444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Verdana Pro" panose="020B0604030504040204" pitchFamily="34" charset="0"/>
              </a:rPr>
              <a:t>printf</a:t>
            </a:r>
            <a:r>
              <a:rPr lang="en-US" dirty="0">
                <a:latin typeface="Verdana Pro" panose="020B0604030504040204" pitchFamily="34" charset="0"/>
              </a:rPr>
              <a:t>("</a:t>
            </a:r>
            <a:r>
              <a:rPr lang="en-US" dirty="0" err="1">
                <a:latin typeface="Verdana Pro" panose="020B0604030504040204" pitchFamily="34" charset="0"/>
              </a:rPr>
              <a:t>Kalimat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ini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semuanya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sama</a:t>
            </a:r>
            <a:r>
              <a:rPr lang="en-US" dirty="0">
                <a:latin typeface="Verdana Pro" panose="020B0604030504040204" pitchFamily="34" charset="0"/>
              </a:rPr>
              <a:t>, </a:t>
            </a:r>
            <a:r>
              <a:rPr lang="en-US" dirty="0" err="1">
                <a:latin typeface="Verdana Pro" panose="020B0604030504040204" pitchFamily="34" charset="0"/>
              </a:rPr>
              <a:t>berulang-ulang</a:t>
            </a:r>
            <a:r>
              <a:rPr lang="en-US" dirty="0">
                <a:latin typeface="Verdana Pro" panose="020B0604030504040204" pitchFamily="34" charset="0"/>
              </a:rPr>
              <a:t>\n");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43000" y="3446859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Verdana Pro" panose="020B0604030504040204" pitchFamily="34" charset="0"/>
              </a:rPr>
              <a:t>printf</a:t>
            </a:r>
            <a:r>
              <a:rPr lang="en-US" dirty="0">
                <a:latin typeface="Verdana Pro" panose="020B0604030504040204" pitchFamily="34" charset="0"/>
              </a:rPr>
              <a:t>("</a:t>
            </a:r>
            <a:r>
              <a:rPr lang="en-US" dirty="0" err="1">
                <a:latin typeface="Verdana Pro" panose="020B0604030504040204" pitchFamily="34" charset="0"/>
              </a:rPr>
              <a:t>Kalimat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ini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semuanya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sama</a:t>
            </a:r>
            <a:r>
              <a:rPr lang="en-US" dirty="0">
                <a:latin typeface="Verdana Pro" panose="020B0604030504040204" pitchFamily="34" charset="0"/>
              </a:rPr>
              <a:t>, </a:t>
            </a:r>
            <a:r>
              <a:rPr lang="en-US" dirty="0" err="1">
                <a:latin typeface="Verdana Pro" panose="020B0604030504040204" pitchFamily="34" charset="0"/>
              </a:rPr>
              <a:t>berulang-ulang</a:t>
            </a:r>
            <a:r>
              <a:rPr lang="en-US" dirty="0">
                <a:latin typeface="Verdana Pro" panose="020B0604030504040204" pitchFamily="34" charset="0"/>
              </a:rPr>
              <a:t>\n");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43000" y="3839274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Verdana Pro" panose="020B0604030504040204" pitchFamily="34" charset="0"/>
              </a:rPr>
              <a:t>printf</a:t>
            </a:r>
            <a:r>
              <a:rPr lang="en-US" dirty="0">
                <a:latin typeface="Verdana Pro" panose="020B0604030504040204" pitchFamily="34" charset="0"/>
              </a:rPr>
              <a:t>("</a:t>
            </a:r>
            <a:r>
              <a:rPr lang="en-US" dirty="0" err="1">
                <a:latin typeface="Verdana Pro" panose="020B0604030504040204" pitchFamily="34" charset="0"/>
              </a:rPr>
              <a:t>Kalimat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ini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semuanya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sama</a:t>
            </a:r>
            <a:r>
              <a:rPr lang="en-US" dirty="0">
                <a:latin typeface="Verdana Pro" panose="020B0604030504040204" pitchFamily="34" charset="0"/>
              </a:rPr>
              <a:t>, </a:t>
            </a:r>
            <a:r>
              <a:rPr lang="en-US" dirty="0" err="1">
                <a:latin typeface="Verdana Pro" panose="020B0604030504040204" pitchFamily="34" charset="0"/>
              </a:rPr>
              <a:t>berulang-ulang</a:t>
            </a:r>
            <a:r>
              <a:rPr lang="en-US" dirty="0">
                <a:latin typeface="Verdana Pro" panose="020B0604030504040204" pitchFamily="34" charset="0"/>
              </a:rPr>
              <a:t>\n");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3000" y="4231689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Verdana Pro" panose="020B0604030504040204" pitchFamily="34" charset="0"/>
              </a:rPr>
              <a:t>printf</a:t>
            </a:r>
            <a:r>
              <a:rPr lang="en-US" dirty="0">
                <a:latin typeface="Verdana Pro" panose="020B0604030504040204" pitchFamily="34" charset="0"/>
              </a:rPr>
              <a:t>("</a:t>
            </a:r>
            <a:r>
              <a:rPr lang="en-US" dirty="0" err="1">
                <a:latin typeface="Verdana Pro" panose="020B0604030504040204" pitchFamily="34" charset="0"/>
              </a:rPr>
              <a:t>Kalimat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ini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semuanya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sama</a:t>
            </a:r>
            <a:r>
              <a:rPr lang="en-US" dirty="0">
                <a:latin typeface="Verdana Pro" panose="020B0604030504040204" pitchFamily="34" charset="0"/>
              </a:rPr>
              <a:t>, </a:t>
            </a:r>
            <a:r>
              <a:rPr lang="en-US" dirty="0" err="1">
                <a:latin typeface="Verdana Pro" panose="020B0604030504040204" pitchFamily="34" charset="0"/>
              </a:rPr>
              <a:t>berulang-ulang</a:t>
            </a:r>
            <a:r>
              <a:rPr lang="en-US" dirty="0">
                <a:latin typeface="Verdana Pro" panose="020B0604030504040204" pitchFamily="34" charset="0"/>
              </a:rPr>
              <a:t>\n");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4624104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Verdana Pro" panose="020B0604030504040204" pitchFamily="34" charset="0"/>
              </a:rPr>
              <a:t>printf</a:t>
            </a:r>
            <a:r>
              <a:rPr lang="en-US" dirty="0">
                <a:latin typeface="Verdana Pro" panose="020B0604030504040204" pitchFamily="34" charset="0"/>
              </a:rPr>
              <a:t>("</a:t>
            </a:r>
            <a:r>
              <a:rPr lang="en-US" dirty="0" err="1">
                <a:latin typeface="Verdana Pro" panose="020B0604030504040204" pitchFamily="34" charset="0"/>
              </a:rPr>
              <a:t>Kalimat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ini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semuanya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sama</a:t>
            </a:r>
            <a:r>
              <a:rPr lang="en-US" dirty="0">
                <a:latin typeface="Verdana Pro" panose="020B0604030504040204" pitchFamily="34" charset="0"/>
              </a:rPr>
              <a:t>, </a:t>
            </a:r>
            <a:r>
              <a:rPr lang="en-US" dirty="0" err="1">
                <a:latin typeface="Verdana Pro" panose="020B0604030504040204" pitchFamily="34" charset="0"/>
              </a:rPr>
              <a:t>berulang-ulang</a:t>
            </a:r>
            <a:r>
              <a:rPr lang="en-US" dirty="0">
                <a:latin typeface="Verdana Pro" panose="020B0604030504040204" pitchFamily="34" charset="0"/>
              </a:rPr>
              <a:t>\n");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43000" y="5016519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Verdana Pro" panose="020B0604030504040204" pitchFamily="34" charset="0"/>
              </a:rPr>
              <a:t>printf</a:t>
            </a:r>
            <a:r>
              <a:rPr lang="en-US" dirty="0">
                <a:latin typeface="Verdana Pro" panose="020B0604030504040204" pitchFamily="34" charset="0"/>
              </a:rPr>
              <a:t>("</a:t>
            </a:r>
            <a:r>
              <a:rPr lang="en-US" dirty="0" err="1">
                <a:latin typeface="Verdana Pro" panose="020B0604030504040204" pitchFamily="34" charset="0"/>
              </a:rPr>
              <a:t>Kalimat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ini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semuanya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sama</a:t>
            </a:r>
            <a:r>
              <a:rPr lang="en-US" dirty="0">
                <a:latin typeface="Verdana Pro" panose="020B0604030504040204" pitchFamily="34" charset="0"/>
              </a:rPr>
              <a:t>, </a:t>
            </a:r>
            <a:r>
              <a:rPr lang="en-US" dirty="0" err="1">
                <a:latin typeface="Verdana Pro" panose="020B0604030504040204" pitchFamily="34" charset="0"/>
              </a:rPr>
              <a:t>berulang-ulang</a:t>
            </a:r>
            <a:r>
              <a:rPr lang="en-US" dirty="0">
                <a:latin typeface="Verdana Pro" panose="020B0604030504040204" pitchFamily="34" charset="0"/>
              </a:rPr>
              <a:t>\n");</a:t>
            </a:r>
          </a:p>
        </p:txBody>
      </p:sp>
    </p:spTree>
    <p:extLst>
      <p:ext uri="{BB962C8B-B14F-4D97-AF65-F5344CB8AC3E}">
        <p14:creationId xmlns:p14="http://schemas.microsoft.com/office/powerpoint/2010/main" val="3416709936"/>
      </p:ext>
    </p:extLst>
  </p:cSld>
  <p:clrMapOvr>
    <a:masterClrMapping/>
  </p:clrMapOvr>
  <p:transition spd="slow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9172-E9CB-487F-80CC-C3934492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Desimal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Octal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02C4D60-6181-4EA5-BBFC-A7DC8D74357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03593" y="1366246"/>
            <a:ext cx="3923928" cy="44181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827C50-91AB-4C54-A133-1517552D1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854351"/>
            <a:ext cx="4952595" cy="314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33696"/>
      </p:ext>
    </p:extLst>
  </p:cSld>
  <p:clrMapOvr>
    <a:masterClrMapping/>
  </p:clrMapOvr>
  <p:transition spd="slow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9172-E9CB-487F-80CC-C3934492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Desimal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Hexa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8E8F40-6779-47A6-8999-2EAF40A6A0F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03339" y="1340768"/>
            <a:ext cx="4022732" cy="43924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EC606C-24D1-48FA-BBEC-0FD0DB4E5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769" y="1268760"/>
            <a:ext cx="4283976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36199"/>
      </p:ext>
    </p:extLst>
  </p:cSld>
  <p:clrMapOvr>
    <a:masterClrMapping/>
  </p:clrMapOvr>
  <p:transition spd="slow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/>
              <a:t>Recap: </a:t>
            </a:r>
            <a:r>
              <a:rPr lang="en-US"/>
              <a:t>Perulangan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65422116"/>
              </p:ext>
            </p:extLst>
          </p:nvPr>
        </p:nvGraphicFramePr>
        <p:xfrm>
          <a:off x="467544" y="2715043"/>
          <a:ext cx="8373116" cy="203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6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658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Verdana Pro" panose="020B0604030504040204" pitchFamily="34" charset="0"/>
                        </a:rPr>
                        <a:t>Jumlah</a:t>
                      </a:r>
                      <a:r>
                        <a:rPr lang="en-US" sz="2400" dirty="0">
                          <a:latin typeface="Verdana Pro" panose="020B060403050404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Verdana Pro" panose="020B0604030504040204" pitchFamily="34" charset="0"/>
                        </a:rPr>
                        <a:t>perulangan</a:t>
                      </a:r>
                      <a:r>
                        <a:rPr lang="en-US" sz="2400" dirty="0">
                          <a:latin typeface="Verdana Pro" panose="020B060403050404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Verdana Pro" panose="020B0604030504040204" pitchFamily="34" charset="0"/>
                        </a:rPr>
                        <a:t>diketahui</a:t>
                      </a:r>
                      <a:r>
                        <a:rPr lang="en-US" sz="2400" dirty="0">
                          <a:latin typeface="Verdana Pro" panose="020B060403050404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Verdana Pro" panose="020B0604030504040204" pitchFamily="34" charset="0"/>
                        </a:rPr>
                        <a:t>pasti</a:t>
                      </a:r>
                      <a:endParaRPr lang="en-US" sz="2400" dirty="0">
                        <a:latin typeface="Verdana Pro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Verdana Pro" panose="020B0604030504040204" pitchFamily="34" charset="0"/>
                        </a:rPr>
                        <a:t>Jumlah</a:t>
                      </a:r>
                      <a:r>
                        <a:rPr lang="en-US" sz="2400" dirty="0">
                          <a:latin typeface="Verdana Pro" panose="020B060403050404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Verdana Pro" panose="020B0604030504040204" pitchFamily="34" charset="0"/>
                        </a:rPr>
                        <a:t>perulangan</a:t>
                      </a:r>
                      <a:r>
                        <a:rPr lang="en-US" sz="2400" dirty="0">
                          <a:latin typeface="Verdana Pro" panose="020B060403050404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Verdana Pro" panose="020B0604030504040204" pitchFamily="34" charset="0"/>
                        </a:rPr>
                        <a:t>berdasarkan</a:t>
                      </a:r>
                      <a:r>
                        <a:rPr lang="en-US" sz="2400" dirty="0">
                          <a:latin typeface="Verdana Pro" panose="020B060403050404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Verdana Pro" panose="020B0604030504040204" pitchFamily="34" charset="0"/>
                        </a:rPr>
                        <a:t>kondisi</a:t>
                      </a:r>
                      <a:endParaRPr lang="en-US" sz="2400" dirty="0">
                        <a:latin typeface="Verdana Pro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 Pro" panose="020B0604030504040204" pitchFamily="34" charset="0"/>
                        </a:rPr>
                        <a:t>For</a:t>
                      </a:r>
                      <a:endParaRPr lang="en-US" sz="2400" b="1" dirty="0">
                        <a:latin typeface="Verdana Pro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 Pro" panose="020B0604030504040204" pitchFamily="34" charset="0"/>
                        </a:rPr>
                        <a:t>While</a:t>
                      </a:r>
                      <a:endParaRPr lang="en-US" sz="2400" b="1" dirty="0">
                        <a:latin typeface="Verdana Pro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Verdana Pro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 Pro" panose="020B0604030504040204" pitchFamily="34" charset="0"/>
                        </a:rPr>
                        <a:t>Do … While</a:t>
                      </a:r>
                      <a:endParaRPr lang="en-US" sz="2400" b="1" dirty="0">
                        <a:latin typeface="Verdana Pro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67544" y="1700808"/>
            <a:ext cx="8373116" cy="74295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61722" algn="ctr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en-US" sz="2400" dirty="0" err="1">
                <a:latin typeface="Verdana Pro" panose="020B0604030504040204" pitchFamily="34" charset="0"/>
              </a:rPr>
              <a:t>Perulangan</a:t>
            </a:r>
            <a:r>
              <a:rPr lang="en-US" sz="2400" dirty="0">
                <a:latin typeface="Verdana Pro" panose="020B0604030504040204" pitchFamily="34" charset="0"/>
              </a:rPr>
              <a:t> </a:t>
            </a:r>
            <a:r>
              <a:rPr lang="en-US" sz="2400" dirty="0" err="1">
                <a:latin typeface="Verdana Pro" panose="020B0604030504040204" pitchFamily="34" charset="0"/>
              </a:rPr>
              <a:t>memiliki</a:t>
            </a:r>
            <a:r>
              <a:rPr lang="en-US" sz="2400" dirty="0">
                <a:latin typeface="Verdana Pro" panose="020B0604030504040204" pitchFamily="34" charset="0"/>
              </a:rPr>
              <a:t> 3 </a:t>
            </a:r>
            <a:r>
              <a:rPr lang="en-US" sz="2400" dirty="0" err="1">
                <a:latin typeface="Verdana Pro" panose="020B0604030504040204" pitchFamily="34" charset="0"/>
              </a:rPr>
              <a:t>macam</a:t>
            </a:r>
            <a:r>
              <a:rPr lang="en-US" sz="2400" dirty="0">
                <a:latin typeface="Verdana Pro" panose="020B0604030504040204" pitchFamily="34" charset="0"/>
              </a:rPr>
              <a:t> </a:t>
            </a:r>
            <a:r>
              <a:rPr lang="en-US" sz="2400" dirty="0" err="1">
                <a:latin typeface="Verdana Pro" panose="020B0604030504040204" pitchFamily="34" charset="0"/>
              </a:rPr>
              <a:t>perulangan</a:t>
            </a:r>
            <a:r>
              <a:rPr lang="en-US" sz="2400" dirty="0">
                <a:latin typeface="Verdana Pro" panose="020B0604030504040204" pitchFamily="34" charset="0"/>
              </a:rPr>
              <a:t> : for, while dan do…while</a:t>
            </a:r>
          </a:p>
        </p:txBody>
      </p:sp>
    </p:spTree>
    <p:extLst>
      <p:ext uri="{BB962C8B-B14F-4D97-AF65-F5344CB8AC3E}">
        <p14:creationId xmlns:p14="http://schemas.microsoft.com/office/powerpoint/2010/main" val="1899428174"/>
      </p:ext>
    </p:extLst>
  </p:cSld>
  <p:clrMapOvr>
    <a:masterClrMapping/>
  </p:clrMapOvr>
  <p:transition spd="slow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Ringkasan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435110"/>
              </p:ext>
            </p:extLst>
          </p:nvPr>
        </p:nvGraphicFramePr>
        <p:xfrm>
          <a:off x="303338" y="1340768"/>
          <a:ext cx="8537321" cy="36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6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7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7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79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Verdana Pro" panose="020B0604030504040204" pitchFamily="34" charset="0"/>
                        </a:rPr>
                        <a:t>Kriteria</a:t>
                      </a:r>
                      <a:endParaRPr lang="en-US" sz="1800" dirty="0">
                        <a:solidFill>
                          <a:schemeClr val="tx1"/>
                        </a:solidFill>
                        <a:latin typeface="Verdana Pro" panose="020B0604030504040204" pitchFamily="34" charset="0"/>
                      </a:endParaRPr>
                    </a:p>
                  </a:txBody>
                  <a:tcPr marL="82811" marR="82811" marT="41406" marB="414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Verdana Pro" panose="020B0604030504040204" pitchFamily="34" charset="0"/>
                        </a:rPr>
                        <a:t>For</a:t>
                      </a:r>
                      <a:endParaRPr lang="en-US" sz="1800" dirty="0">
                        <a:solidFill>
                          <a:schemeClr val="tx1"/>
                        </a:solidFill>
                        <a:latin typeface="Verdana Pro" panose="020B0604030504040204" pitchFamily="34" charset="0"/>
                      </a:endParaRPr>
                    </a:p>
                  </a:txBody>
                  <a:tcPr marL="82811" marR="82811" marT="41406" marB="414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Verdana Pro" panose="020B0604030504040204" pitchFamily="34" charset="0"/>
                        </a:rPr>
                        <a:t>While</a:t>
                      </a:r>
                      <a:endParaRPr lang="en-US" sz="1800" dirty="0">
                        <a:solidFill>
                          <a:schemeClr val="tx1"/>
                        </a:solidFill>
                        <a:latin typeface="Verdana Pro" panose="020B0604030504040204" pitchFamily="34" charset="0"/>
                      </a:endParaRPr>
                    </a:p>
                  </a:txBody>
                  <a:tcPr marL="82811" marR="82811" marT="41406" marB="414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Verdana Pro" panose="020B0604030504040204" pitchFamily="34" charset="0"/>
                        </a:rPr>
                        <a:t>Do … While</a:t>
                      </a:r>
                      <a:endParaRPr lang="en-US" sz="1800" dirty="0">
                        <a:solidFill>
                          <a:schemeClr val="tx1"/>
                        </a:solidFill>
                        <a:latin typeface="Verdana Pro" panose="020B0604030504040204" pitchFamily="34" charset="0"/>
                      </a:endParaRPr>
                    </a:p>
                  </a:txBody>
                  <a:tcPr marL="82811" marR="82811" marT="41406" marB="4140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11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Verdana Pro" panose="020B0604030504040204" pitchFamily="34" charset="0"/>
                        </a:rPr>
                        <a:t>Jumlah</a:t>
                      </a:r>
                      <a:r>
                        <a:rPr lang="en-US" sz="1800" dirty="0">
                          <a:latin typeface="Verdana Pro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Verdana Pro" panose="020B0604030504040204" pitchFamily="34" charset="0"/>
                        </a:rPr>
                        <a:t>perulangan</a:t>
                      </a:r>
                      <a:r>
                        <a:rPr lang="en-US" sz="1800" dirty="0">
                          <a:latin typeface="Verdana Pro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Verdana Pro" panose="020B0604030504040204" pitchFamily="34" charset="0"/>
                        </a:rPr>
                        <a:t>diketahui</a:t>
                      </a:r>
                      <a:endParaRPr lang="en-US" sz="1800" b="1" dirty="0">
                        <a:latin typeface="Verdana Pro" panose="020B0604030504040204" pitchFamily="34" charset="0"/>
                      </a:endParaRPr>
                    </a:p>
                  </a:txBody>
                  <a:tcPr marL="82811" marR="82811" marT="41406" marB="414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Verdana Pro" panose="020B0604030504040204" pitchFamily="34" charset="0"/>
                        </a:rPr>
                        <a:t>Ya</a:t>
                      </a:r>
                      <a:endParaRPr lang="en-US" sz="1800" b="1" dirty="0">
                        <a:latin typeface="Verdana Pro" panose="020B0604030504040204" pitchFamily="34" charset="0"/>
                      </a:endParaRPr>
                    </a:p>
                  </a:txBody>
                  <a:tcPr marL="82811" marR="82811" marT="41406" marB="414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Verdana Pro" panose="020B0604030504040204" pitchFamily="34" charset="0"/>
                        </a:rPr>
                        <a:t>Tidak</a:t>
                      </a:r>
                      <a:endParaRPr lang="en-US" sz="1800" b="1" dirty="0">
                        <a:latin typeface="Verdana Pro" panose="020B0604030504040204" pitchFamily="34" charset="0"/>
                      </a:endParaRPr>
                    </a:p>
                  </a:txBody>
                  <a:tcPr marL="82811" marR="82811" marT="41406" marB="414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Verdana Pro" panose="020B0604030504040204" pitchFamily="34" charset="0"/>
                        </a:rPr>
                        <a:t>Tidak</a:t>
                      </a:r>
                      <a:endParaRPr lang="en-US" sz="1800" b="1" dirty="0">
                        <a:latin typeface="Verdana Pro" panose="020B0604030504040204" pitchFamily="34" charset="0"/>
                      </a:endParaRPr>
                    </a:p>
                  </a:txBody>
                  <a:tcPr marL="82811" marR="82811" marT="41406" marB="4140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36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Verdana Pro" panose="020B0604030504040204" pitchFamily="34" charset="0"/>
                        </a:rPr>
                        <a:t>Pengecekan</a:t>
                      </a:r>
                      <a:r>
                        <a:rPr lang="en-US" sz="1800" baseline="0" dirty="0">
                          <a:latin typeface="Verdana Pro" panose="020B0604030504040204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Verdana Pro" panose="020B0604030504040204" pitchFamily="34" charset="0"/>
                        </a:rPr>
                        <a:t>kondisi</a:t>
                      </a:r>
                      <a:endParaRPr lang="en-US" sz="1800" b="1" dirty="0">
                        <a:latin typeface="Verdana Pro" panose="020B0604030504040204" pitchFamily="34" charset="0"/>
                      </a:endParaRPr>
                    </a:p>
                  </a:txBody>
                  <a:tcPr marL="82811" marR="82811" marT="41406" marB="414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Verdana Pro" panose="020B0604030504040204" pitchFamily="34" charset="0"/>
                        </a:rPr>
                        <a:t>Ya</a:t>
                      </a:r>
                      <a:endParaRPr lang="en-US" sz="1800" b="1" dirty="0">
                        <a:latin typeface="Verdana Pro" panose="020B0604030504040204" pitchFamily="34" charset="0"/>
                      </a:endParaRPr>
                    </a:p>
                  </a:txBody>
                  <a:tcPr marL="82811" marR="82811" marT="41406" marB="414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Verdana Pro" panose="020B0604030504040204" pitchFamily="34" charset="0"/>
                        </a:rPr>
                        <a:t>Ya</a:t>
                      </a:r>
                      <a:r>
                        <a:rPr lang="en-US" sz="1800" dirty="0">
                          <a:latin typeface="Verdana Pro" panose="020B0604030504040204" pitchFamily="34" charset="0"/>
                        </a:rPr>
                        <a:t>, </a:t>
                      </a:r>
                      <a:r>
                        <a:rPr lang="en-US" sz="1800" dirty="0" err="1">
                          <a:latin typeface="Verdana Pro" panose="020B0604030504040204" pitchFamily="34" charset="0"/>
                        </a:rPr>
                        <a:t>di</a:t>
                      </a:r>
                      <a:r>
                        <a:rPr lang="en-US" sz="1800" baseline="0" dirty="0">
                          <a:latin typeface="Verdana Pro" panose="020B0604030504040204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Verdana Pro" panose="020B0604030504040204" pitchFamily="34" charset="0"/>
                        </a:rPr>
                        <a:t>awal</a:t>
                      </a:r>
                      <a:endParaRPr lang="en-US" sz="1800" b="1" dirty="0">
                        <a:latin typeface="Verdana Pro" panose="020B0604030504040204" pitchFamily="34" charset="0"/>
                      </a:endParaRPr>
                    </a:p>
                  </a:txBody>
                  <a:tcPr marL="82811" marR="82811" marT="41406" marB="414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Verdana Pro" panose="020B0604030504040204" pitchFamily="34" charset="0"/>
                        </a:rPr>
                        <a:t>Ya</a:t>
                      </a:r>
                      <a:r>
                        <a:rPr lang="en-US" sz="1800" dirty="0">
                          <a:latin typeface="Verdana Pro" panose="020B0604030504040204" pitchFamily="34" charset="0"/>
                        </a:rPr>
                        <a:t>, </a:t>
                      </a:r>
                      <a:r>
                        <a:rPr lang="en-US" sz="1800" dirty="0" err="1">
                          <a:latin typeface="Verdana Pro" panose="020B0604030504040204" pitchFamily="34" charset="0"/>
                        </a:rPr>
                        <a:t>di</a:t>
                      </a:r>
                      <a:r>
                        <a:rPr lang="en-US" sz="1800" dirty="0">
                          <a:latin typeface="Verdana Pro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Verdana Pro" panose="020B0604030504040204" pitchFamily="34" charset="0"/>
                        </a:rPr>
                        <a:t>akhir</a:t>
                      </a:r>
                      <a:endParaRPr lang="en-US" sz="1800" b="1" dirty="0">
                        <a:latin typeface="Verdana Pro" panose="020B0604030504040204" pitchFamily="34" charset="0"/>
                      </a:endParaRPr>
                    </a:p>
                  </a:txBody>
                  <a:tcPr marL="82811" marR="82811" marT="41406" marB="4140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11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Verdana Pro" panose="020B0604030504040204" pitchFamily="34" charset="0"/>
                        </a:rPr>
                        <a:t>Jumlah</a:t>
                      </a:r>
                      <a:r>
                        <a:rPr lang="en-US" sz="1800" dirty="0">
                          <a:latin typeface="Verdana Pro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Verdana Pro" panose="020B0604030504040204" pitchFamily="34" charset="0"/>
                        </a:rPr>
                        <a:t>perulangan</a:t>
                      </a:r>
                      <a:r>
                        <a:rPr lang="en-US" sz="1800" dirty="0">
                          <a:latin typeface="Verdana Pro" panose="020B0604030504040204" pitchFamily="34" charset="0"/>
                        </a:rPr>
                        <a:t> minimum</a:t>
                      </a:r>
                      <a:endParaRPr lang="en-US" sz="1800" b="1" dirty="0">
                        <a:latin typeface="Verdana Pro" panose="020B0604030504040204" pitchFamily="34" charset="0"/>
                      </a:endParaRPr>
                    </a:p>
                  </a:txBody>
                  <a:tcPr marL="82811" marR="82811" marT="41406" marB="414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Verdana Pro" panose="020B0604030504040204" pitchFamily="34" charset="0"/>
                        </a:rPr>
                        <a:t>Sesuai</a:t>
                      </a:r>
                      <a:r>
                        <a:rPr lang="en-US" sz="1800" dirty="0">
                          <a:latin typeface="Verdana Pro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Verdana Pro" panose="020B0604030504040204" pitchFamily="34" charset="0"/>
                        </a:rPr>
                        <a:t>jumlah</a:t>
                      </a:r>
                      <a:r>
                        <a:rPr lang="en-US" sz="1800" dirty="0">
                          <a:latin typeface="Verdana Pro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Verdana Pro" panose="020B0604030504040204" pitchFamily="34" charset="0"/>
                        </a:rPr>
                        <a:t>perulangan</a:t>
                      </a:r>
                      <a:endParaRPr lang="en-US" sz="1800" b="1" dirty="0">
                        <a:latin typeface="Verdana Pro" panose="020B0604030504040204" pitchFamily="34" charset="0"/>
                      </a:endParaRPr>
                    </a:p>
                  </a:txBody>
                  <a:tcPr marL="82811" marR="82811" marT="41406" marB="414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Verdana Pro" panose="020B0604030504040204" pitchFamily="34" charset="0"/>
                        </a:rPr>
                        <a:t>0</a:t>
                      </a:r>
                      <a:endParaRPr lang="en-US" sz="1800" b="1" dirty="0">
                        <a:latin typeface="Verdana Pro" panose="020B0604030504040204" pitchFamily="34" charset="0"/>
                      </a:endParaRPr>
                    </a:p>
                  </a:txBody>
                  <a:tcPr marL="82811" marR="82811" marT="41406" marB="414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Verdana Pro" panose="020B0604030504040204" pitchFamily="34" charset="0"/>
                        </a:rPr>
                        <a:t>1</a:t>
                      </a:r>
                      <a:endParaRPr lang="en-US" sz="1800" b="1" dirty="0">
                        <a:latin typeface="Verdana Pro" panose="020B0604030504040204" pitchFamily="34" charset="0"/>
                      </a:endParaRPr>
                    </a:p>
                  </a:txBody>
                  <a:tcPr marL="82811" marR="82811" marT="41406" marB="4140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38154"/>
      </p:ext>
    </p:extLst>
  </p:cSld>
  <p:clrMapOvr>
    <a:masterClrMapping/>
  </p:clrMapOvr>
  <p:transition spd="slow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CC37-0B73-43A6-9E50-733D80F1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 dan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F296-DE74-45E6-9625-0DD8E5EF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Break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menghentikan</a:t>
            </a:r>
            <a:r>
              <a:rPr lang="en-US" sz="2400" dirty="0"/>
              <a:t> </a:t>
            </a:r>
            <a:r>
              <a:rPr lang="en-US" sz="2400" dirty="0" err="1"/>
              <a:t>perulangan</a:t>
            </a:r>
            <a:r>
              <a:rPr lang="en-US" sz="2400" dirty="0"/>
              <a:t> pada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Continue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men-skip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perulangan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8188160"/>
      </p:ext>
    </p:extLst>
  </p:cSld>
  <p:clrMapOvr>
    <a:masterClrMapping/>
  </p:clrMapOvr>
  <p:transition spd="slow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/>
              <a:t>BREAK</a:t>
            </a:r>
            <a:r>
              <a:rPr lang="en-US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0E62E0-6221-4CDA-98D1-97293E823AD0}"/>
              </a:ext>
            </a:extLst>
          </p:cNvPr>
          <p:cNvSpPr/>
          <p:nvPr/>
        </p:nvSpPr>
        <p:spPr>
          <a:xfrm>
            <a:off x="899592" y="1366897"/>
            <a:ext cx="727280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3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32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1"/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GB" sz="32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	break</a:t>
            </a:r>
            <a:endParaRPr lang="en-GB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970442-9F71-4F55-99E1-A44D5BC5D5ED}"/>
              </a:ext>
            </a:extLst>
          </p:cNvPr>
          <p:cNvSpPr/>
          <p:nvPr/>
        </p:nvSpPr>
        <p:spPr>
          <a:xfrm>
            <a:off x="1043608" y="3944286"/>
            <a:ext cx="669674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3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32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1"/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GB" sz="32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	break</a:t>
            </a:r>
            <a:endParaRPr lang="en-GB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3064807"/>
      </p:ext>
    </p:extLst>
  </p:cSld>
  <p:clrMapOvr>
    <a:masterClrMapping/>
  </p:clrMapOvr>
  <p:transition spd="slow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73" y="1268760"/>
            <a:ext cx="819550" cy="208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Hasil dan Flowchart</a:t>
            </a:r>
          </a:p>
        </p:txBody>
      </p:sp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EA41CDFB-3B09-4939-9631-6077F550E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12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89" y="1262595"/>
            <a:ext cx="3433574" cy="4180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C12359-AA8D-4C52-8446-1396A6FC8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338998"/>
            <a:ext cx="697750" cy="220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7BF9C512-4E23-4215-A94E-9756C0BAB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294" y="1338998"/>
            <a:ext cx="3582860" cy="432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35821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EEF7B-BD1D-4C0C-B9E5-CF8B9162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E2DF66-6E68-4EE6-AFC4-371F7E70B33E}"/>
              </a:ext>
            </a:extLst>
          </p:cNvPr>
          <p:cNvSpPr/>
          <p:nvPr/>
        </p:nvSpPr>
        <p:spPr>
          <a:xfrm>
            <a:off x="971600" y="1412776"/>
            <a:ext cx="59150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28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1"/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GB" sz="28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	continue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961F9A-84D7-44F8-90FF-6923B6CE9E23}"/>
              </a:ext>
            </a:extLst>
          </p:cNvPr>
          <p:cNvSpPr/>
          <p:nvPr/>
        </p:nvSpPr>
        <p:spPr>
          <a:xfrm>
            <a:off x="971600" y="3876730"/>
            <a:ext cx="59150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28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1"/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print(</a:t>
            </a:r>
            <a:r>
              <a:rPr lang="en-GB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GB" sz="28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	continue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328861"/>
      </p:ext>
    </p:extLst>
  </p:cSld>
  <p:clrMapOvr>
    <a:masterClrMapping/>
  </p:clrMapOvr>
  <p:transition spd="slow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31" y="1340768"/>
            <a:ext cx="763089" cy="2180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Hasil dan Flowchart</a:t>
            </a:r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3443178" cy="3634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B99F439-E7D5-4254-8FA5-C57069CBD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16" y="1341766"/>
            <a:ext cx="521444" cy="203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073E2A-25F9-4F57-998C-613C59730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257" y="1341766"/>
            <a:ext cx="3737802" cy="3490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666854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Barisan</a:t>
            </a:r>
            <a:r>
              <a:rPr lang="en-US" dirty="0"/>
              <a:t> </a:t>
            </a:r>
            <a:r>
              <a:rPr lang="en-US" dirty="0" err="1"/>
              <a:t>Bintang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1600" dirty="0" err="1"/>
              <a:t>Buatlah</a:t>
            </a:r>
            <a:r>
              <a:rPr lang="en-US" sz="1600" dirty="0"/>
              <a:t> program yang </a:t>
            </a:r>
            <a:r>
              <a:rPr lang="en-US" sz="1600" dirty="0" err="1"/>
              <a:t>menampilkan</a:t>
            </a:r>
            <a:r>
              <a:rPr lang="en-US" sz="1600" dirty="0"/>
              <a:t> n (0 &lt; n &lt; 100) </a:t>
            </a:r>
            <a:r>
              <a:rPr lang="en-US" sz="1600" dirty="0" err="1"/>
              <a:t>baris</a:t>
            </a:r>
            <a:r>
              <a:rPr lang="en-US" sz="1600" dirty="0"/>
              <a:t> output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contoh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: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600" dirty="0" err="1"/>
              <a:t>Contoh</a:t>
            </a:r>
            <a:r>
              <a:rPr lang="en-US" sz="1600" dirty="0"/>
              <a:t>: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400" dirty="0"/>
              <a:t>	</a:t>
            </a:r>
            <a:r>
              <a:rPr lang="en-US" sz="1400" dirty="0" err="1"/>
              <a:t>Masukkan</a:t>
            </a:r>
            <a:r>
              <a:rPr lang="en-US" sz="1400" dirty="0"/>
              <a:t> n: 2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400" dirty="0"/>
              <a:t>	**************************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400" dirty="0"/>
              <a:t>	**************************</a:t>
            </a:r>
          </a:p>
          <a:p>
            <a:pPr marL="342900" lvl="1" indent="0">
              <a:lnSpc>
                <a:spcPct val="150000"/>
              </a:lnSpc>
              <a:buNone/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600" dirty="0" err="1"/>
              <a:t>Contoh</a:t>
            </a:r>
            <a:r>
              <a:rPr lang="en-US" sz="1600" dirty="0"/>
              <a:t>: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400" dirty="0"/>
              <a:t>	</a:t>
            </a:r>
            <a:r>
              <a:rPr lang="en-US" sz="1400" dirty="0" err="1"/>
              <a:t>Masukkan</a:t>
            </a:r>
            <a:r>
              <a:rPr lang="en-US" sz="1400" dirty="0"/>
              <a:t> n: 4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400" dirty="0"/>
              <a:t>	**************************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400" dirty="0"/>
              <a:t>	**************************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400" dirty="0"/>
              <a:t>	**************************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400" dirty="0"/>
              <a:t>	**************************</a:t>
            </a:r>
          </a:p>
        </p:txBody>
      </p:sp>
    </p:spTree>
    <p:extLst>
      <p:ext uri="{BB962C8B-B14F-4D97-AF65-F5344CB8AC3E}">
        <p14:creationId xmlns:p14="http://schemas.microsoft.com/office/powerpoint/2010/main" val="10138167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 err="1"/>
              <a:t>Perulangan</a:t>
            </a:r>
            <a:r>
              <a:rPr lang="en-US" b="1" dirty="0"/>
              <a:t> </a:t>
            </a:r>
            <a:r>
              <a:rPr lang="en-US" b="1" dirty="0" err="1"/>
              <a:t>Sederhana</a:t>
            </a:r>
            <a:r>
              <a:rPr lang="en-US" dirty="0"/>
              <a:t>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</a:pPr>
            <a:r>
              <a:rPr lang="sv-SE" sz="2000" dirty="0"/>
              <a:t>Perulangan digunakan untuk mengerjakan suatu atau beberapa perintah secara </a:t>
            </a:r>
            <a:r>
              <a:rPr lang="sv-SE" sz="2000" b="1" dirty="0"/>
              <a:t>berulang-ulang</a:t>
            </a:r>
            <a:r>
              <a:rPr lang="sv-SE" sz="2000" dirty="0"/>
              <a:t> sesuai dengan yang diinginkan.</a:t>
            </a:r>
            <a:r>
              <a:rPr lang="en-US" sz="2000" dirty="0"/>
              <a:t> </a:t>
            </a:r>
          </a:p>
          <a:p>
            <a:pPr marL="457200" indent="-457200">
              <a:lnSpc>
                <a:spcPct val="150000"/>
              </a:lnSpc>
            </a:pPr>
            <a:r>
              <a:rPr lang="en-US" sz="2000" dirty="0" err="1"/>
              <a:t>Perulangan</a:t>
            </a:r>
            <a:r>
              <a:rPr lang="en-US" sz="2000" dirty="0"/>
              <a:t> </a:t>
            </a:r>
            <a:r>
              <a:rPr lang="en-US" sz="2000" dirty="0" err="1"/>
              <a:t>sederhana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perulangan</a:t>
            </a:r>
            <a:r>
              <a:rPr lang="en-US" sz="2000" dirty="0"/>
              <a:t> yang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membutuhkan</a:t>
            </a:r>
            <a:r>
              <a:rPr lang="en-US" sz="2000" dirty="0"/>
              <a:t> </a:t>
            </a:r>
            <a:r>
              <a:rPr lang="en-US" sz="2000" b="1" dirty="0"/>
              <a:t>1 kali </a:t>
            </a:r>
            <a:r>
              <a:rPr lang="en-US" sz="2000" b="1" dirty="0" err="1"/>
              <a:t>perulangan</a:t>
            </a:r>
            <a:r>
              <a:rPr lang="en-US" sz="2000" b="1" dirty="0"/>
              <a:t> </a:t>
            </a:r>
            <a:r>
              <a:rPr lang="en-US" sz="2000" b="1" dirty="0" err="1"/>
              <a:t>saja</a:t>
            </a:r>
            <a:r>
              <a:rPr lang="en-US" sz="2000" b="1" dirty="0"/>
              <a:t>.</a:t>
            </a:r>
          </a:p>
          <a:p>
            <a:pPr marL="457200" indent="-457200">
              <a:lnSpc>
                <a:spcPct val="150000"/>
              </a:lnSpc>
            </a:pPr>
            <a:r>
              <a:rPr lang="en-US" sz="2000" dirty="0"/>
              <a:t>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perulangan</a:t>
            </a:r>
            <a:r>
              <a:rPr lang="en-US" sz="2000" dirty="0"/>
              <a:t> </a:t>
            </a:r>
            <a:r>
              <a:rPr lang="en-US" sz="2000" dirty="0" err="1"/>
              <a:t>sederhana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b="1" dirty="0"/>
              <a:t>nested loop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827990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956" t="16215" r="38678" b="32655"/>
          <a:stretch/>
        </p:blipFill>
        <p:spPr>
          <a:xfrm>
            <a:off x="251520" y="548680"/>
            <a:ext cx="8402798" cy="4608512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899592" y="2996951"/>
            <a:ext cx="7754726" cy="2190232"/>
            <a:chOff x="855769" y="3657601"/>
            <a:chExt cx="8209517" cy="2291470"/>
          </a:xfrm>
        </p:grpSpPr>
        <p:sp>
          <p:nvSpPr>
            <p:cNvPr id="6" name="Rounded Rectangle 5"/>
            <p:cNvSpPr/>
            <p:nvPr/>
          </p:nvSpPr>
          <p:spPr>
            <a:xfrm>
              <a:off x="855769" y="3657601"/>
              <a:ext cx="8209517" cy="1337480"/>
            </a:xfrm>
            <a:prstGeom prst="roundRect">
              <a:avLst>
                <a:gd name="adj" fmla="val 7483"/>
              </a:avLst>
            </a:prstGeom>
            <a:solidFill>
              <a:srgbClr val="DAE3F3">
                <a:alpha val="16078"/>
              </a:srgb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7" name="Straight Connector 6"/>
            <p:cNvCxnSpPr>
              <a:stCxn id="8" idx="0"/>
            </p:cNvCxnSpPr>
            <p:nvPr/>
          </p:nvCxnSpPr>
          <p:spPr>
            <a:xfrm flipH="1" flipV="1">
              <a:off x="5117910" y="4995082"/>
              <a:ext cx="1104147" cy="51928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91176" y="5514368"/>
              <a:ext cx="4261761" cy="434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u="sng" dirty="0" err="1">
                  <a:solidFill>
                    <a:srgbClr val="FF0000"/>
                  </a:solidFill>
                  <a:latin typeface="Verdana Pro" panose="020B0604030504040204" pitchFamily="34" charset="0"/>
                </a:rPr>
                <a:t>Lakukan</a:t>
              </a:r>
              <a:r>
                <a:rPr lang="en-US" sz="2100" u="sng" dirty="0">
                  <a:solidFill>
                    <a:srgbClr val="FF0000"/>
                  </a:solidFill>
                  <a:latin typeface="Verdana Pro" panose="020B0604030504040204" pitchFamily="34" charset="0"/>
                </a:rPr>
                <a:t> </a:t>
              </a:r>
              <a:r>
                <a:rPr lang="en-US" sz="2100" u="sng" dirty="0" err="1">
                  <a:solidFill>
                    <a:srgbClr val="FF0000"/>
                  </a:solidFill>
                  <a:latin typeface="Verdana Pro" panose="020B0604030504040204" pitchFamily="34" charset="0"/>
                </a:rPr>
                <a:t>dari</a:t>
              </a:r>
              <a:r>
                <a:rPr lang="en-US" sz="2100" u="sng" dirty="0">
                  <a:solidFill>
                    <a:srgbClr val="FF0000"/>
                  </a:solidFill>
                  <a:latin typeface="Verdana Pro" panose="020B0604030504040204" pitchFamily="34" charset="0"/>
                </a:rPr>
                <a:t> 1 </a:t>
              </a:r>
              <a:r>
                <a:rPr lang="en-US" sz="2100" u="sng" dirty="0" err="1">
                  <a:solidFill>
                    <a:srgbClr val="FF0000"/>
                  </a:solidFill>
                  <a:latin typeface="Verdana Pro" panose="020B0604030504040204" pitchFamily="34" charset="0"/>
                </a:rPr>
                <a:t>sampai</a:t>
              </a:r>
              <a:r>
                <a:rPr lang="en-US" sz="2100" u="sng" dirty="0">
                  <a:solidFill>
                    <a:srgbClr val="FF0000"/>
                  </a:solidFill>
                  <a:latin typeface="Verdana Pro" panose="020B0604030504040204" pitchFamily="34" charset="0"/>
                </a:rPr>
                <a:t> n</a:t>
              </a:r>
              <a:endParaRPr lang="en-US" sz="2100" dirty="0">
                <a:solidFill>
                  <a:srgbClr val="FF0000"/>
                </a:solidFill>
                <a:latin typeface="Verdana Pro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65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Bintang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 err="1"/>
              <a:t>Buatlah</a:t>
            </a:r>
            <a:r>
              <a:rPr lang="en-US" sz="1800" dirty="0"/>
              <a:t> program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menampilkan</a:t>
            </a:r>
            <a:r>
              <a:rPr lang="en-US" sz="1800" dirty="0"/>
              <a:t> </a:t>
            </a:r>
            <a:r>
              <a:rPr lang="en-US" sz="1800" dirty="0" err="1"/>
              <a:t>segitiga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yang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tinggi</a:t>
            </a:r>
            <a:r>
              <a:rPr lang="en-US" sz="1800" dirty="0"/>
              <a:t> n </a:t>
            </a:r>
            <a:br>
              <a:rPr lang="en-US" sz="1800" dirty="0"/>
            </a:br>
            <a:r>
              <a:rPr lang="en-US" sz="1800" dirty="0"/>
              <a:t>(0 &lt; n &lt; 100) yang </a:t>
            </a:r>
            <a:r>
              <a:rPr lang="en-US" sz="1800" dirty="0" err="1"/>
              <a:t>dimasukkan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pengguna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 err="1"/>
              <a:t>Contoh</a:t>
            </a:r>
            <a:r>
              <a:rPr lang="en-US" sz="1800" dirty="0"/>
              <a:t>: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dirty="0"/>
              <a:t>	</a:t>
            </a:r>
            <a:r>
              <a:rPr lang="en-US" sz="1600" dirty="0" err="1"/>
              <a:t>Masukkan</a:t>
            </a:r>
            <a:r>
              <a:rPr lang="en-US" sz="1600" dirty="0"/>
              <a:t> n: 4		</a:t>
            </a:r>
            <a:r>
              <a:rPr lang="en-US" sz="1600" dirty="0" err="1"/>
              <a:t>Masukkan</a:t>
            </a:r>
            <a:r>
              <a:rPr lang="en-US" sz="1600" dirty="0"/>
              <a:t> n: 6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dirty="0"/>
              <a:t>	*				*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dirty="0"/>
              <a:t>	**				**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dirty="0"/>
              <a:t>	***				***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dirty="0"/>
              <a:t>	****				****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dirty="0"/>
              <a:t>					*****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dirty="0"/>
              <a:t>					******</a:t>
            </a:r>
          </a:p>
        </p:txBody>
      </p:sp>
    </p:spTree>
    <p:extLst>
      <p:ext uri="{BB962C8B-B14F-4D97-AF65-F5344CB8AC3E}">
        <p14:creationId xmlns:p14="http://schemas.microsoft.com/office/powerpoint/2010/main" val="100539586"/>
      </p:ext>
    </p:extLst>
  </p:cSld>
  <p:clrMapOvr>
    <a:masterClrMapping/>
  </p:clrMapOvr>
  <p:transition spd="slow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Nested Loop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0120EE-5569-4ADC-8E71-B7964B57567D}"/>
              </a:ext>
            </a:extLst>
          </p:cNvPr>
          <p:cNvGrpSpPr/>
          <p:nvPr/>
        </p:nvGrpSpPr>
        <p:grpSpPr>
          <a:xfrm>
            <a:off x="462496" y="980728"/>
            <a:ext cx="8219007" cy="5616624"/>
            <a:chOff x="467544" y="1052736"/>
            <a:chExt cx="6320628" cy="4261402"/>
          </a:xfrm>
        </p:grpSpPr>
        <p:pic>
          <p:nvPicPr>
            <p:cNvPr id="1638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052736"/>
              <a:ext cx="2828925" cy="1964531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88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959" y="1059878"/>
              <a:ext cx="2843213" cy="195738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73D92B-D122-4B62-9246-70202705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583" y="2781161"/>
              <a:ext cx="2818266" cy="2532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29916725"/>
      </p:ext>
    </p:extLst>
  </p:cSld>
  <p:clrMapOvr>
    <a:masterClrMapping/>
  </p:clrMapOvr>
  <p:transition spd="slow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Bintang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36193" y="1124744"/>
            <a:ext cx="24607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latin typeface="Verdana Pro" panose="020B0604030504040204" pitchFamily="34" charset="0"/>
              </a:rPr>
              <a:t>n = 6</a:t>
            </a:r>
          </a:p>
          <a:p>
            <a:endParaRPr lang="en-US" sz="3300" dirty="0">
              <a:latin typeface="Verdana Pro" panose="020B0604030504040204" pitchFamily="34" charset="0"/>
            </a:endParaRPr>
          </a:p>
          <a:p>
            <a:r>
              <a:rPr lang="en-US" sz="3300" dirty="0">
                <a:solidFill>
                  <a:schemeClr val="accent5">
                    <a:lumMod val="75000"/>
                  </a:schemeClr>
                </a:solidFill>
                <a:latin typeface="Verdana Pro" panose="020B0604030504040204" pitchFamily="34" charset="0"/>
              </a:rPr>
              <a:t>*</a:t>
            </a:r>
          </a:p>
          <a:p>
            <a:r>
              <a:rPr lang="en-US" sz="3300" dirty="0">
                <a:solidFill>
                  <a:schemeClr val="accent5">
                    <a:lumMod val="75000"/>
                  </a:schemeClr>
                </a:solidFill>
                <a:latin typeface="Verdana Pro" panose="020B0604030504040204" pitchFamily="34" charset="0"/>
              </a:rPr>
              <a:t>**	</a:t>
            </a:r>
          </a:p>
          <a:p>
            <a:r>
              <a:rPr lang="en-US" sz="3300" dirty="0">
                <a:solidFill>
                  <a:schemeClr val="accent5">
                    <a:lumMod val="75000"/>
                  </a:schemeClr>
                </a:solidFill>
                <a:latin typeface="Verdana Pro" panose="020B0604030504040204" pitchFamily="34" charset="0"/>
              </a:rPr>
              <a:t>***</a:t>
            </a:r>
          </a:p>
          <a:p>
            <a:r>
              <a:rPr lang="en-US" sz="3300" dirty="0">
                <a:solidFill>
                  <a:schemeClr val="accent5">
                    <a:lumMod val="75000"/>
                  </a:schemeClr>
                </a:solidFill>
                <a:latin typeface="Verdana Pro" panose="020B0604030504040204" pitchFamily="34" charset="0"/>
              </a:rPr>
              <a:t>****</a:t>
            </a:r>
          </a:p>
          <a:p>
            <a:r>
              <a:rPr lang="en-US" sz="3300" dirty="0">
                <a:solidFill>
                  <a:schemeClr val="accent5">
                    <a:lumMod val="75000"/>
                  </a:schemeClr>
                </a:solidFill>
                <a:latin typeface="Verdana Pro" panose="020B0604030504040204" pitchFamily="34" charset="0"/>
              </a:rPr>
              <a:t>*****</a:t>
            </a:r>
          </a:p>
          <a:p>
            <a:r>
              <a:rPr lang="en-US" sz="3300" dirty="0">
                <a:solidFill>
                  <a:schemeClr val="accent5">
                    <a:lumMod val="75000"/>
                  </a:schemeClr>
                </a:solidFill>
                <a:latin typeface="Verdana Pro" panose="020B0604030504040204" pitchFamily="34" charset="0"/>
              </a:rPr>
              <a:t>******</a:t>
            </a:r>
          </a:p>
        </p:txBody>
      </p:sp>
      <p:sp>
        <p:nvSpPr>
          <p:cNvPr id="6" name="Left Brace 5"/>
          <p:cNvSpPr/>
          <p:nvPr/>
        </p:nvSpPr>
        <p:spPr>
          <a:xfrm>
            <a:off x="2950369" y="2324893"/>
            <a:ext cx="390525" cy="262890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1547664" y="3443135"/>
            <a:ext cx="12550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u="sng" dirty="0">
                <a:latin typeface="Verdana Pro" panose="020B0604030504040204" pitchFamily="34" charset="0"/>
              </a:rPr>
              <a:t>6 </a:t>
            </a:r>
            <a:r>
              <a:rPr lang="en-US" sz="2100" u="sng" dirty="0" err="1">
                <a:latin typeface="Verdana Pro" panose="020B0604030504040204" pitchFamily="34" charset="0"/>
              </a:rPr>
              <a:t>baris</a:t>
            </a:r>
            <a:endParaRPr lang="en-US" sz="2100" dirty="0">
              <a:latin typeface="Verdana Pro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44628" y="1873474"/>
            <a:ext cx="14716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latin typeface="Verdana Pro" panose="020B0604030504040204" pitchFamily="34" charset="0"/>
              </a:rPr>
              <a:t>1</a:t>
            </a:r>
          </a:p>
          <a:p>
            <a:r>
              <a:rPr lang="en-US" sz="3300" dirty="0">
                <a:latin typeface="Verdana Pro" panose="020B0604030504040204" pitchFamily="34" charset="0"/>
              </a:rPr>
              <a:t>2</a:t>
            </a:r>
          </a:p>
          <a:p>
            <a:r>
              <a:rPr lang="en-US" sz="3300" dirty="0">
                <a:latin typeface="Verdana Pro" panose="020B0604030504040204" pitchFamily="34" charset="0"/>
              </a:rPr>
              <a:t>3</a:t>
            </a:r>
          </a:p>
          <a:p>
            <a:r>
              <a:rPr lang="en-US" sz="3300" dirty="0">
                <a:latin typeface="Verdana Pro" panose="020B0604030504040204" pitchFamily="34" charset="0"/>
              </a:rPr>
              <a:t>4</a:t>
            </a:r>
          </a:p>
          <a:p>
            <a:r>
              <a:rPr lang="en-US" sz="3300" dirty="0">
                <a:latin typeface="Verdana Pro" panose="020B0604030504040204" pitchFamily="34" charset="0"/>
              </a:rPr>
              <a:t>5</a:t>
            </a:r>
          </a:p>
          <a:p>
            <a:r>
              <a:rPr lang="en-US" sz="3300" dirty="0">
                <a:latin typeface="Verdana Pro" panose="020B0604030504040204" pitchFamily="34" charset="0"/>
              </a:rPr>
              <a:t>6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688556" y="2248694"/>
            <a:ext cx="0" cy="285348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941895" y="5182964"/>
            <a:ext cx="2216054" cy="511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16225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79474" b="50724"/>
          <a:stretch/>
        </p:blipFill>
        <p:spPr>
          <a:xfrm>
            <a:off x="755576" y="763108"/>
            <a:ext cx="2940446" cy="39230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79722" b="36686"/>
          <a:stretch/>
        </p:blipFill>
        <p:spPr>
          <a:xfrm>
            <a:off x="4572000" y="768266"/>
            <a:ext cx="3168352" cy="549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801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AF10-01E3-41EC-B932-0F946336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10D78E-2758-43D0-853F-0873D4244464}"/>
              </a:ext>
            </a:extLst>
          </p:cNvPr>
          <p:cNvSpPr/>
          <p:nvPr/>
        </p:nvSpPr>
        <p:spPr>
          <a:xfrm>
            <a:off x="611560" y="1412776"/>
            <a:ext cx="8064896" cy="2803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n=</a:t>
            </a:r>
            <a:r>
              <a:rPr lang="en-GB" sz="2400" dirty="0">
                <a:solidFill>
                  <a:srgbClr val="09885A"/>
                </a:solidFill>
                <a:latin typeface="Consolas" panose="020B0609020204030204" pitchFamily="49" charset="0"/>
              </a:rPr>
              <a:t>int(input(“N = “))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,n+</a:t>
            </a:r>
            <a:r>
              <a:rPr lang="en-GB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j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,i+</a:t>
            </a:r>
            <a:r>
              <a:rPr lang="en-GB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		print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,end=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	print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40256113"/>
      </p:ext>
    </p:extLst>
  </p:cSld>
  <p:clrMapOvr>
    <a:masterClrMapping/>
  </p:clrMapOvr>
  <p:transition spd="slow"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979" t="16364" r="51679" b="18790"/>
          <a:stretch/>
        </p:blipFill>
        <p:spPr>
          <a:xfrm>
            <a:off x="539552" y="351761"/>
            <a:ext cx="6336704" cy="594511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043609" y="2852936"/>
            <a:ext cx="5832648" cy="3511841"/>
            <a:chOff x="828475" y="2947917"/>
            <a:chExt cx="7401126" cy="3851493"/>
          </a:xfrm>
        </p:grpSpPr>
        <p:sp>
          <p:nvSpPr>
            <p:cNvPr id="6" name="Rounded Rectangle 5"/>
            <p:cNvSpPr/>
            <p:nvPr/>
          </p:nvSpPr>
          <p:spPr>
            <a:xfrm>
              <a:off x="828475" y="2947917"/>
              <a:ext cx="7401126" cy="2838734"/>
            </a:xfrm>
            <a:prstGeom prst="roundRect">
              <a:avLst>
                <a:gd name="adj" fmla="val 3637"/>
              </a:avLst>
            </a:prstGeom>
            <a:solidFill>
              <a:srgbClr val="DAE3F3">
                <a:alpha val="16078"/>
              </a:srgb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7" name="Straight Connector 6"/>
            <p:cNvCxnSpPr>
              <a:cxnSpLocks/>
              <a:stCxn id="8" idx="0"/>
            </p:cNvCxnSpPr>
            <p:nvPr/>
          </p:nvCxnSpPr>
          <p:spPr>
            <a:xfrm flipH="1" flipV="1">
              <a:off x="4574723" y="5786651"/>
              <a:ext cx="1752234" cy="55707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881173" y="6343727"/>
              <a:ext cx="2891567" cy="45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u="sng" dirty="0">
                  <a:latin typeface="Verdana Pro" panose="020B0604030504040204" pitchFamily="34" charset="0"/>
                </a:rPr>
                <a:t>Nested loop</a:t>
              </a:r>
              <a:endParaRPr lang="en-US" sz="2100" dirty="0">
                <a:latin typeface="Verdana Pro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963059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Bintang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62387" y="1676401"/>
            <a:ext cx="18335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latin typeface="Verdana Pro" panose="020B0604030504040204" pitchFamily="34" charset="0"/>
              </a:rPr>
              <a:t>n = 6</a:t>
            </a:r>
          </a:p>
          <a:p>
            <a:endParaRPr lang="en-US" sz="3300" dirty="0">
              <a:latin typeface="Verdana Pro" panose="020B0604030504040204" pitchFamily="34" charset="0"/>
            </a:endParaRPr>
          </a:p>
          <a:p>
            <a:r>
              <a:rPr lang="en-US" sz="3300" dirty="0">
                <a:solidFill>
                  <a:schemeClr val="accent5">
                    <a:lumMod val="75000"/>
                  </a:schemeClr>
                </a:solidFill>
                <a:latin typeface="Verdana Pro" panose="020B0604030504040204" pitchFamily="34" charset="0"/>
              </a:rPr>
              <a:t>******</a:t>
            </a:r>
          </a:p>
          <a:p>
            <a:r>
              <a:rPr lang="en-US" sz="3300" dirty="0">
                <a:solidFill>
                  <a:schemeClr val="accent5">
                    <a:lumMod val="75000"/>
                  </a:schemeClr>
                </a:solidFill>
                <a:latin typeface="Verdana Pro" panose="020B0604030504040204" pitchFamily="34" charset="0"/>
              </a:rPr>
              <a:t>*****</a:t>
            </a:r>
          </a:p>
          <a:p>
            <a:r>
              <a:rPr lang="en-US" sz="3300" dirty="0">
                <a:solidFill>
                  <a:schemeClr val="accent5">
                    <a:lumMod val="75000"/>
                  </a:schemeClr>
                </a:solidFill>
                <a:latin typeface="Verdana Pro" panose="020B0604030504040204" pitchFamily="34" charset="0"/>
              </a:rPr>
              <a:t>****</a:t>
            </a:r>
          </a:p>
          <a:p>
            <a:r>
              <a:rPr lang="en-US" sz="3300" dirty="0">
                <a:solidFill>
                  <a:schemeClr val="accent5">
                    <a:lumMod val="75000"/>
                  </a:schemeClr>
                </a:solidFill>
                <a:latin typeface="Verdana Pro" panose="020B0604030504040204" pitchFamily="34" charset="0"/>
              </a:rPr>
              <a:t>***</a:t>
            </a:r>
          </a:p>
          <a:p>
            <a:r>
              <a:rPr lang="en-US" sz="3300" dirty="0">
                <a:solidFill>
                  <a:schemeClr val="accent5">
                    <a:lumMod val="75000"/>
                  </a:schemeClr>
                </a:solidFill>
                <a:latin typeface="Verdana Pro" panose="020B0604030504040204" pitchFamily="34" charset="0"/>
              </a:rPr>
              <a:t>**</a:t>
            </a:r>
          </a:p>
          <a:p>
            <a:r>
              <a:rPr lang="en-US" sz="3300" dirty="0">
                <a:solidFill>
                  <a:schemeClr val="accent5">
                    <a:lumMod val="75000"/>
                  </a:schemeClr>
                </a:solidFill>
                <a:latin typeface="Verdana Pro" panose="020B0604030504040204" pitchFamily="34" charset="0"/>
              </a:rPr>
              <a:t>*</a:t>
            </a:r>
          </a:p>
        </p:txBody>
      </p:sp>
      <p:sp>
        <p:nvSpPr>
          <p:cNvPr id="6" name="Left Brace 5"/>
          <p:cNvSpPr/>
          <p:nvPr/>
        </p:nvSpPr>
        <p:spPr>
          <a:xfrm>
            <a:off x="2976563" y="2876550"/>
            <a:ext cx="390525" cy="262890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1547663" y="3973396"/>
            <a:ext cx="12812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u="sng" dirty="0">
                <a:latin typeface="Verdana Pro" panose="020B0604030504040204" pitchFamily="34" charset="0"/>
              </a:rPr>
              <a:t>6 </a:t>
            </a:r>
            <a:r>
              <a:rPr lang="en-US" sz="2100" u="sng" dirty="0" err="1">
                <a:latin typeface="Verdana Pro" panose="020B0604030504040204" pitchFamily="34" charset="0"/>
              </a:rPr>
              <a:t>baris</a:t>
            </a:r>
            <a:endParaRPr lang="en-US" sz="2100" dirty="0">
              <a:latin typeface="Verdana Pro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43587" y="2537595"/>
            <a:ext cx="14716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latin typeface="Verdana Pro" panose="020B0604030504040204" pitchFamily="34" charset="0"/>
              </a:rPr>
              <a:t>6</a:t>
            </a:r>
          </a:p>
          <a:p>
            <a:r>
              <a:rPr lang="en-US" sz="3300" dirty="0">
                <a:latin typeface="Verdana Pro" panose="020B0604030504040204" pitchFamily="34" charset="0"/>
              </a:rPr>
              <a:t>5</a:t>
            </a:r>
          </a:p>
          <a:p>
            <a:r>
              <a:rPr lang="en-US" sz="3300" dirty="0">
                <a:latin typeface="Verdana Pro" panose="020B0604030504040204" pitchFamily="34" charset="0"/>
              </a:rPr>
              <a:t>4</a:t>
            </a:r>
          </a:p>
          <a:p>
            <a:r>
              <a:rPr lang="en-US" sz="3300" dirty="0">
                <a:latin typeface="Verdana Pro" panose="020B0604030504040204" pitchFamily="34" charset="0"/>
              </a:rPr>
              <a:t>3</a:t>
            </a:r>
          </a:p>
          <a:p>
            <a:r>
              <a:rPr lang="en-US" sz="3300" dirty="0">
                <a:latin typeface="Verdana Pro" panose="020B0604030504040204" pitchFamily="34" charset="0"/>
              </a:rPr>
              <a:t>2</a:t>
            </a:r>
          </a:p>
          <a:p>
            <a:r>
              <a:rPr lang="en-US" sz="3300" dirty="0">
                <a:latin typeface="Verdana Pro" panose="020B0604030504040204" pitchFamily="34" charset="0"/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14750" y="2800351"/>
            <a:ext cx="0" cy="285348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968089" y="5734621"/>
            <a:ext cx="2216054" cy="511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04188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81208" b="51502"/>
          <a:stretch/>
        </p:blipFill>
        <p:spPr>
          <a:xfrm>
            <a:off x="680607" y="620688"/>
            <a:ext cx="2883281" cy="41353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78979" b="34234"/>
          <a:stretch/>
        </p:blipFill>
        <p:spPr>
          <a:xfrm>
            <a:off x="4471335" y="612042"/>
            <a:ext cx="3240360" cy="563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5158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E754-E20E-4E3B-841B-1C7CA858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DA4866-95B7-470D-977F-90349C8A1164}"/>
              </a:ext>
            </a:extLst>
          </p:cNvPr>
          <p:cNvSpPr/>
          <p:nvPr/>
        </p:nvSpPr>
        <p:spPr>
          <a:xfrm>
            <a:off x="1043608" y="1700808"/>
            <a:ext cx="6912768" cy="3706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n=</a:t>
            </a:r>
            <a:r>
              <a:rPr lang="en-GB" sz="3200" dirty="0">
                <a:solidFill>
                  <a:srgbClr val="09885A"/>
                </a:solidFill>
                <a:latin typeface="Consolas" panose="020B0609020204030204" pitchFamily="49" charset="0"/>
              </a:rPr>
              <a:t>int(input(“n = “))</a:t>
            </a:r>
            <a:endParaRPr lang="en-GB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(n,</a:t>
            </a:r>
            <a:r>
              <a:rPr lang="en-GB" sz="3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3200" dirty="0">
                <a:solidFill>
                  <a:srgbClr val="09885A"/>
                </a:solidFill>
                <a:latin typeface="Consolas" panose="020B0609020204030204" pitchFamily="49" charset="0"/>
              </a:rPr>
              <a:t>-1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1">
              <a:lnSpc>
                <a:spcPct val="150000"/>
              </a:lnSpc>
            </a:pP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j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3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,i+</a:t>
            </a:r>
            <a:r>
              <a:rPr lang="en-GB" sz="3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1">
              <a:lnSpc>
                <a:spcPct val="150000"/>
              </a:lnSpc>
            </a:pP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	print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3200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,end=</a:t>
            </a:r>
            <a:r>
              <a:rPr lang="en-GB" sz="32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  print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82888747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Contoh </a:t>
            </a:r>
            <a:r>
              <a:rPr lang="en-US" dirty="0" err="1"/>
              <a:t>Perulangan</a:t>
            </a:r>
            <a:r>
              <a:rPr lang="en-US" dirty="0"/>
              <a:t> (Bahasa C)</a:t>
            </a:r>
          </a:p>
        </p:txBody>
      </p:sp>
      <p:sp>
        <p:nvSpPr>
          <p:cNvPr id="5" name="Rectangle 4"/>
          <p:cNvSpPr/>
          <p:nvPr/>
        </p:nvSpPr>
        <p:spPr>
          <a:xfrm>
            <a:off x="1456713" y="3685641"/>
            <a:ext cx="6960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Kalimat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ini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semuanya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sama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berulang-ulang</a:t>
            </a:r>
            <a:r>
              <a:rPr lang="en-US" dirty="0">
                <a:latin typeface="Consolas" panose="020B0609020204030204" pitchFamily="49" charset="0"/>
              </a:rPr>
              <a:t>\n");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932838" y="3134003"/>
            <a:ext cx="6858000" cy="1472609"/>
            <a:chOff x="284271" y="3057169"/>
            <a:chExt cx="9144000" cy="1963478"/>
          </a:xfrm>
        </p:grpSpPr>
        <p:sp>
          <p:nvSpPr>
            <p:cNvPr id="6" name="Rectangle 5"/>
            <p:cNvSpPr/>
            <p:nvPr/>
          </p:nvSpPr>
          <p:spPr>
            <a:xfrm>
              <a:off x="284271" y="3057169"/>
              <a:ext cx="9144000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700" dirty="0">
                  <a:latin typeface="Consolas" panose="020B0609020204030204" pitchFamily="49" charset="0"/>
                </a:rPr>
                <a:t>for(</a:t>
              </a:r>
              <a:r>
                <a:rPr lang="en-US" sz="2700" dirty="0" err="1">
                  <a:latin typeface="Consolas" panose="020B0609020204030204" pitchFamily="49" charset="0"/>
                </a:rPr>
                <a:t>int</a:t>
              </a:r>
              <a:r>
                <a:rPr lang="en-US" sz="2700" dirty="0">
                  <a:latin typeface="Consolas" panose="020B0609020204030204" pitchFamily="49" charset="0"/>
                </a:rPr>
                <a:t> </a:t>
              </a:r>
              <a:r>
                <a:rPr lang="en-US" sz="2700" dirty="0" err="1">
                  <a:latin typeface="Consolas" panose="020B0609020204030204" pitchFamily="49" charset="0"/>
                </a:rPr>
                <a:t>i</a:t>
              </a:r>
              <a:r>
                <a:rPr lang="en-US" sz="2700" dirty="0">
                  <a:latin typeface="Consolas" panose="020B0609020204030204" pitchFamily="49" charset="0"/>
                </a:rPr>
                <a:t>=1; </a:t>
              </a:r>
              <a:r>
                <a:rPr lang="en-US" sz="2700" dirty="0" err="1">
                  <a:latin typeface="Consolas" panose="020B0609020204030204" pitchFamily="49" charset="0"/>
                </a:rPr>
                <a:t>i</a:t>
              </a:r>
              <a:r>
                <a:rPr lang="en-US" sz="2700" dirty="0">
                  <a:latin typeface="Consolas" panose="020B0609020204030204" pitchFamily="49" charset="0"/>
                </a:rPr>
                <a:t>&lt;=10; </a:t>
              </a:r>
              <a:r>
                <a:rPr lang="en-US" sz="2700" dirty="0" err="1">
                  <a:latin typeface="Consolas" panose="020B0609020204030204" pitchFamily="49" charset="0"/>
                </a:rPr>
                <a:t>i</a:t>
              </a:r>
              <a:r>
                <a:rPr lang="en-US" sz="2700" dirty="0">
                  <a:latin typeface="Consolas" panose="020B0609020204030204" pitchFamily="49" charset="0"/>
                </a:rPr>
                <a:t>++) {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4271" y="4343539"/>
              <a:ext cx="9144000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700" dirty="0"/>
                <a:t>}</a:t>
              </a:r>
              <a:endParaRPr lang="en-US" sz="27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72411" y="2034737"/>
            <a:ext cx="2318263" cy="1580631"/>
            <a:chOff x="377351" y="1595992"/>
            <a:chExt cx="3091017" cy="2107508"/>
          </a:xfrm>
        </p:grpSpPr>
        <p:sp>
          <p:nvSpPr>
            <p:cNvPr id="8" name="Rounded Rectangle 7"/>
            <p:cNvSpPr/>
            <p:nvPr/>
          </p:nvSpPr>
          <p:spPr>
            <a:xfrm>
              <a:off x="876300" y="3057169"/>
              <a:ext cx="2206185" cy="646331"/>
            </a:xfrm>
            <a:prstGeom prst="roundRect">
              <a:avLst>
                <a:gd name="adj" fmla="val 32387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Verdana Pro" panose="020B0604030504040204" pitchFamily="34" charset="0"/>
              </a:endParaRPr>
            </a:p>
          </p:txBody>
        </p:sp>
        <p:cxnSp>
          <p:nvCxnSpPr>
            <p:cNvPr id="10" name="Straight Connector 9"/>
            <p:cNvCxnSpPr>
              <a:cxnSpLocks/>
              <a:stCxn id="8" idx="0"/>
              <a:endCxn id="11" idx="2"/>
            </p:cNvCxnSpPr>
            <p:nvPr/>
          </p:nvCxnSpPr>
          <p:spPr>
            <a:xfrm flipH="1" flipV="1">
              <a:off x="1922860" y="2703988"/>
              <a:ext cx="56533" cy="3531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77351" y="1595992"/>
              <a:ext cx="309101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Verdana Pro" panose="020B0604030504040204" pitchFamily="34" charset="0"/>
                </a:rPr>
                <a:t>“</a:t>
              </a:r>
              <a:r>
                <a:rPr lang="en-US" sz="2400" dirty="0" err="1">
                  <a:solidFill>
                    <a:srgbClr val="FF0000"/>
                  </a:solidFill>
                  <a:latin typeface="Verdana Pro" panose="020B0604030504040204" pitchFamily="34" charset="0"/>
                </a:rPr>
                <a:t>Berhitung</a:t>
              </a:r>
              <a:r>
                <a:rPr lang="en-US" sz="2400" dirty="0">
                  <a:solidFill>
                    <a:srgbClr val="FF0000"/>
                  </a:solidFill>
                  <a:latin typeface="Verdana Pro" panose="020B0604030504040204" pitchFamily="34" charset="0"/>
                </a:rPr>
                <a:t>”</a:t>
              </a:r>
            </a:p>
            <a:p>
              <a:r>
                <a:rPr lang="en-US" sz="2400" dirty="0" err="1">
                  <a:solidFill>
                    <a:srgbClr val="FF0000"/>
                  </a:solidFill>
                  <a:latin typeface="Verdana Pro" panose="020B0604030504040204" pitchFamily="34" charset="0"/>
                </a:rPr>
                <a:t>dimulai</a:t>
              </a:r>
              <a:r>
                <a:rPr lang="en-US" sz="2400" dirty="0">
                  <a:solidFill>
                    <a:srgbClr val="FF0000"/>
                  </a:solidFill>
                  <a:latin typeface="Verdana Pro" panose="020B0604030504040204" pitchFamily="34" charset="0"/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  <a:latin typeface="Verdana Pro" panose="020B0604030504040204" pitchFamily="34" charset="0"/>
                </a:rPr>
                <a:t>dari</a:t>
              </a:r>
              <a:r>
                <a:rPr lang="en-US" sz="2400" dirty="0">
                  <a:solidFill>
                    <a:srgbClr val="FF0000"/>
                  </a:solidFill>
                  <a:latin typeface="Verdana Pro" panose="020B0604030504040204" pitchFamily="34" charset="0"/>
                </a:rPr>
                <a:t> 1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398417" y="1936094"/>
            <a:ext cx="2787138" cy="1693095"/>
            <a:chOff x="2603499" y="1487488"/>
            <a:chExt cx="3716183" cy="2257460"/>
          </a:xfrm>
        </p:grpSpPr>
        <p:sp>
          <p:nvSpPr>
            <p:cNvPr id="15" name="Rounded Rectangle 14"/>
            <p:cNvSpPr/>
            <p:nvPr/>
          </p:nvSpPr>
          <p:spPr>
            <a:xfrm>
              <a:off x="2603499" y="3098617"/>
              <a:ext cx="1739900" cy="646331"/>
            </a:xfrm>
            <a:prstGeom prst="roundRect">
              <a:avLst>
                <a:gd name="adj" fmla="val 32387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Verdana Pro" panose="020B0604030504040204" pitchFamily="34" charset="0"/>
              </a:endParaRPr>
            </a:p>
          </p:txBody>
        </p:sp>
        <p:cxnSp>
          <p:nvCxnSpPr>
            <p:cNvPr id="16" name="Straight Connector 15"/>
            <p:cNvCxnSpPr>
              <a:cxnSpLocks/>
              <a:stCxn id="15" idx="0"/>
              <a:endCxn id="17" idx="1"/>
            </p:cNvCxnSpPr>
            <p:nvPr/>
          </p:nvCxnSpPr>
          <p:spPr>
            <a:xfrm flipV="1">
              <a:off x="3473449" y="1795265"/>
              <a:ext cx="392143" cy="130335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865592" y="1487488"/>
              <a:ext cx="245409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rgbClr val="FF0000"/>
                  </a:solidFill>
                  <a:latin typeface="Verdana Pro" panose="020B0604030504040204" pitchFamily="34" charset="0"/>
                </a:rPr>
                <a:t>Sampai</a:t>
              </a:r>
              <a:r>
                <a:rPr lang="en-US" sz="2400" dirty="0">
                  <a:latin typeface="Verdana Pro" panose="020B0604030504040204" pitchFamily="34" charset="0"/>
                </a:rPr>
                <a:t> </a:t>
              </a:r>
              <a:r>
                <a:rPr lang="en-US" sz="2400" dirty="0">
                  <a:solidFill>
                    <a:srgbClr val="FF0000"/>
                  </a:solidFill>
                  <a:latin typeface="Verdana Pro" panose="020B0604030504040204" pitchFamily="34" charset="0"/>
                </a:rPr>
                <a:t>10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791986" y="2445532"/>
            <a:ext cx="4048674" cy="1183657"/>
            <a:chOff x="4044871" y="2183700"/>
            <a:chExt cx="5398233" cy="1578209"/>
          </a:xfrm>
        </p:grpSpPr>
        <p:sp>
          <p:nvSpPr>
            <p:cNvPr id="30" name="Rounded Rectangle 29"/>
            <p:cNvSpPr/>
            <p:nvPr/>
          </p:nvSpPr>
          <p:spPr>
            <a:xfrm>
              <a:off x="4044871" y="3115578"/>
              <a:ext cx="890558" cy="646331"/>
            </a:xfrm>
            <a:prstGeom prst="roundRect">
              <a:avLst>
                <a:gd name="adj" fmla="val 32387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Verdana Pro" panose="020B0604030504040204" pitchFamily="34" charset="0"/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32" idx="1"/>
            </p:cNvCxnSpPr>
            <p:nvPr/>
          </p:nvCxnSpPr>
          <p:spPr>
            <a:xfrm flipV="1">
              <a:off x="4490150" y="2737699"/>
              <a:ext cx="1120280" cy="377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610430" y="2183700"/>
              <a:ext cx="383267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rgbClr val="FF0000"/>
                  </a:solidFill>
                  <a:latin typeface="Verdana Pro" panose="020B0604030504040204" pitchFamily="34" charset="0"/>
                </a:rPr>
                <a:t>Dengan</a:t>
              </a:r>
              <a:r>
                <a:rPr lang="en-US" sz="2400" dirty="0">
                  <a:latin typeface="Verdana Pro" panose="020B0604030504040204" pitchFamily="34" charset="0"/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  <a:latin typeface="Verdana Pro" panose="020B0604030504040204" pitchFamily="34" charset="0"/>
                </a:rPr>
                <a:t>kenaikan</a:t>
              </a:r>
              <a:endParaRPr lang="en-US" sz="2400" dirty="0">
                <a:solidFill>
                  <a:srgbClr val="FF0000"/>
                </a:solidFill>
                <a:latin typeface="Verdana Pro" panose="020B0604030504040204" pitchFamily="34" charset="0"/>
              </a:endParaRPr>
            </a:p>
            <a:p>
              <a:r>
                <a:rPr lang="en-US" sz="2400" dirty="0" err="1">
                  <a:solidFill>
                    <a:srgbClr val="FF0000"/>
                  </a:solidFill>
                  <a:latin typeface="Verdana Pro" panose="020B0604030504040204" pitchFamily="34" charset="0"/>
                </a:rPr>
                <a:t>satu-persatu</a:t>
              </a:r>
              <a:endParaRPr lang="en-US" sz="2400" dirty="0">
                <a:solidFill>
                  <a:srgbClr val="FF0000"/>
                </a:solidFill>
                <a:latin typeface="Verdana Pro" panose="020B060403050404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481647" y="3680921"/>
            <a:ext cx="7298102" cy="1426442"/>
            <a:chOff x="901700" y="3740409"/>
            <a:chExt cx="8245680" cy="1901923"/>
          </a:xfrm>
        </p:grpSpPr>
        <p:sp>
          <p:nvSpPr>
            <p:cNvPr id="36" name="Rounded Rectangle 35"/>
            <p:cNvSpPr/>
            <p:nvPr/>
          </p:nvSpPr>
          <p:spPr>
            <a:xfrm>
              <a:off x="901700" y="3740409"/>
              <a:ext cx="7772400" cy="646331"/>
            </a:xfrm>
            <a:prstGeom prst="roundRect">
              <a:avLst>
                <a:gd name="adj" fmla="val 32387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onsolas" panose="020B0609020204030204" pitchFamily="49" charset="0"/>
              </a:endParaRPr>
            </a:p>
          </p:txBody>
        </p:sp>
        <p:cxnSp>
          <p:nvCxnSpPr>
            <p:cNvPr id="37" name="Straight Connector 36"/>
            <p:cNvCxnSpPr>
              <a:stCxn id="36" idx="2"/>
              <a:endCxn id="38" idx="0"/>
            </p:cNvCxnSpPr>
            <p:nvPr/>
          </p:nvCxnSpPr>
          <p:spPr>
            <a:xfrm>
              <a:off x="4787901" y="4386740"/>
              <a:ext cx="2537186" cy="64003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502792" y="5026779"/>
              <a:ext cx="364458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Lakukan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hal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ini</a:t>
              </a:r>
              <a:endParaRPr lang="en-US" sz="24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021243" y="4862827"/>
            <a:ext cx="432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Verdana Pro" panose="020B0604030504040204" pitchFamily="34" charset="0"/>
              </a:rPr>
              <a:t>1, 2, 3, 4, 5, 6, 7, 8, 9, 10</a:t>
            </a:r>
          </a:p>
        </p:txBody>
      </p:sp>
    </p:spTree>
    <p:extLst>
      <p:ext uri="{BB962C8B-B14F-4D97-AF65-F5344CB8AC3E}">
        <p14:creationId xmlns:p14="http://schemas.microsoft.com/office/powerpoint/2010/main" val="6526384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085" t="16363" r="51783" b="19178"/>
          <a:stretch/>
        </p:blipFill>
        <p:spPr>
          <a:xfrm>
            <a:off x="1347717" y="1133618"/>
            <a:ext cx="5199797" cy="487664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764356" y="3180784"/>
            <a:ext cx="5550845" cy="2088105"/>
          </a:xfrm>
          <a:prstGeom prst="roundRect">
            <a:avLst>
              <a:gd name="adj" fmla="val 3637"/>
            </a:avLst>
          </a:prstGeom>
          <a:solidFill>
            <a:srgbClr val="DAE3F3">
              <a:alpha val="16078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64716392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Bintang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70154" y="1459012"/>
            <a:ext cx="18335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latin typeface="Verdana Pro" panose="020B0604030504040204" pitchFamily="34" charset="0"/>
              </a:rPr>
              <a:t>n = 6</a:t>
            </a:r>
          </a:p>
          <a:p>
            <a:endParaRPr lang="en-US" sz="3300" dirty="0">
              <a:latin typeface="Verdana Pro" panose="020B0604030504040204" pitchFamily="34" charset="0"/>
            </a:endParaRPr>
          </a:p>
          <a:p>
            <a:r>
              <a:rPr lang="en-US" sz="3300" dirty="0">
                <a:solidFill>
                  <a:schemeClr val="bg1"/>
                </a:solidFill>
                <a:latin typeface="Verdana Pro" panose="020B0604030504040204" pitchFamily="34" charset="0"/>
              </a:rPr>
              <a:t>*****</a:t>
            </a:r>
            <a:r>
              <a:rPr lang="en-US" sz="3300" dirty="0">
                <a:solidFill>
                  <a:schemeClr val="accent5">
                    <a:lumMod val="75000"/>
                  </a:schemeClr>
                </a:solidFill>
                <a:latin typeface="Verdana Pro" panose="020B0604030504040204" pitchFamily="34" charset="0"/>
              </a:rPr>
              <a:t>*</a:t>
            </a:r>
          </a:p>
          <a:p>
            <a:r>
              <a:rPr lang="en-US" sz="3300" dirty="0">
                <a:solidFill>
                  <a:schemeClr val="bg1"/>
                </a:solidFill>
                <a:latin typeface="Verdana Pro" panose="020B0604030504040204" pitchFamily="34" charset="0"/>
              </a:rPr>
              <a:t>****</a:t>
            </a:r>
            <a:r>
              <a:rPr lang="en-US" sz="3300" dirty="0">
                <a:solidFill>
                  <a:schemeClr val="accent5">
                    <a:lumMod val="75000"/>
                  </a:schemeClr>
                </a:solidFill>
                <a:latin typeface="Verdana Pro" panose="020B0604030504040204" pitchFamily="34" charset="0"/>
              </a:rPr>
              <a:t>**</a:t>
            </a:r>
          </a:p>
          <a:p>
            <a:r>
              <a:rPr lang="en-US" sz="3300" dirty="0">
                <a:solidFill>
                  <a:schemeClr val="bg1"/>
                </a:solidFill>
                <a:latin typeface="Verdana Pro" panose="020B0604030504040204" pitchFamily="34" charset="0"/>
              </a:rPr>
              <a:t>***</a:t>
            </a:r>
            <a:r>
              <a:rPr lang="en-US" sz="3300" dirty="0">
                <a:solidFill>
                  <a:schemeClr val="accent5">
                    <a:lumMod val="75000"/>
                  </a:schemeClr>
                </a:solidFill>
                <a:latin typeface="Verdana Pro" panose="020B0604030504040204" pitchFamily="34" charset="0"/>
              </a:rPr>
              <a:t>***</a:t>
            </a:r>
          </a:p>
          <a:p>
            <a:r>
              <a:rPr lang="en-US" sz="3300" dirty="0">
                <a:solidFill>
                  <a:schemeClr val="bg1"/>
                </a:solidFill>
                <a:latin typeface="Verdana Pro" panose="020B0604030504040204" pitchFamily="34" charset="0"/>
              </a:rPr>
              <a:t>**</a:t>
            </a:r>
            <a:r>
              <a:rPr lang="en-US" sz="3300" dirty="0">
                <a:solidFill>
                  <a:schemeClr val="accent5">
                    <a:lumMod val="75000"/>
                  </a:schemeClr>
                </a:solidFill>
                <a:latin typeface="Verdana Pro" panose="020B0604030504040204" pitchFamily="34" charset="0"/>
              </a:rPr>
              <a:t>****</a:t>
            </a:r>
          </a:p>
          <a:p>
            <a:r>
              <a:rPr lang="en-US" sz="3300" dirty="0">
                <a:solidFill>
                  <a:schemeClr val="bg1"/>
                </a:solidFill>
                <a:latin typeface="Verdana Pro" panose="020B0604030504040204" pitchFamily="34" charset="0"/>
              </a:rPr>
              <a:t>*</a:t>
            </a:r>
            <a:r>
              <a:rPr lang="en-US" sz="3300" dirty="0">
                <a:solidFill>
                  <a:schemeClr val="accent5">
                    <a:lumMod val="75000"/>
                  </a:schemeClr>
                </a:solidFill>
                <a:latin typeface="Verdana Pro" panose="020B0604030504040204" pitchFamily="34" charset="0"/>
              </a:rPr>
              <a:t>*****</a:t>
            </a:r>
          </a:p>
          <a:p>
            <a:r>
              <a:rPr lang="en-US" sz="3300" dirty="0">
                <a:solidFill>
                  <a:schemeClr val="accent5">
                    <a:lumMod val="75000"/>
                  </a:schemeClr>
                </a:solidFill>
                <a:latin typeface="Verdana Pro" panose="020B0604030504040204" pitchFamily="34" charset="0"/>
              </a:rPr>
              <a:t>******</a:t>
            </a:r>
          </a:p>
        </p:txBody>
      </p:sp>
      <p:sp>
        <p:nvSpPr>
          <p:cNvPr id="6" name="Left Brace 5"/>
          <p:cNvSpPr/>
          <p:nvPr/>
        </p:nvSpPr>
        <p:spPr>
          <a:xfrm>
            <a:off x="2284330" y="2659161"/>
            <a:ext cx="390525" cy="262890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1097526" y="3777403"/>
            <a:ext cx="1039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u="sng" dirty="0">
                <a:latin typeface="Verdana Pro" panose="020B0604030504040204" pitchFamily="34" charset="0"/>
              </a:rPr>
              <a:t>6 </a:t>
            </a:r>
            <a:r>
              <a:rPr lang="en-US" sz="2100" u="sng" dirty="0" err="1">
                <a:latin typeface="Verdana Pro" panose="020B0604030504040204" pitchFamily="34" charset="0"/>
              </a:rPr>
              <a:t>baris</a:t>
            </a:r>
            <a:endParaRPr lang="en-US" sz="2100" dirty="0">
              <a:latin typeface="Verdana Pro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51354" y="2320206"/>
            <a:ext cx="14716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latin typeface="Verdana Pro" panose="020B0604030504040204" pitchFamily="34" charset="0"/>
              </a:rPr>
              <a:t>5 + 1</a:t>
            </a:r>
          </a:p>
          <a:p>
            <a:r>
              <a:rPr lang="en-US" sz="3300" dirty="0">
                <a:latin typeface="Verdana Pro" panose="020B0604030504040204" pitchFamily="34" charset="0"/>
              </a:rPr>
              <a:t>4 + 2</a:t>
            </a:r>
          </a:p>
          <a:p>
            <a:r>
              <a:rPr lang="en-US" sz="3300" dirty="0">
                <a:latin typeface="Verdana Pro" panose="020B0604030504040204" pitchFamily="34" charset="0"/>
              </a:rPr>
              <a:t>3 + 3</a:t>
            </a:r>
          </a:p>
          <a:p>
            <a:r>
              <a:rPr lang="en-US" sz="3300" dirty="0">
                <a:latin typeface="Verdana Pro" panose="020B0604030504040204" pitchFamily="34" charset="0"/>
              </a:rPr>
              <a:t>2 + 4</a:t>
            </a:r>
          </a:p>
          <a:p>
            <a:r>
              <a:rPr lang="en-US" sz="3300" dirty="0">
                <a:latin typeface="Verdana Pro" panose="020B0604030504040204" pitchFamily="34" charset="0"/>
              </a:rPr>
              <a:t>1 + 5</a:t>
            </a:r>
          </a:p>
          <a:p>
            <a:r>
              <a:rPr lang="en-US" sz="3300" dirty="0">
                <a:latin typeface="Verdana Pro" panose="020B0604030504040204" pitchFamily="34" charset="0"/>
              </a:rPr>
              <a:t>0 + 6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22517" y="2582962"/>
            <a:ext cx="0" cy="285348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75856" y="5517232"/>
            <a:ext cx="2216054" cy="511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60948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24" t="446" r="80836" b="50501"/>
          <a:stretch/>
        </p:blipFill>
        <p:spPr>
          <a:xfrm>
            <a:off x="683568" y="426785"/>
            <a:ext cx="3168352" cy="4478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80093" b="39359"/>
          <a:stretch/>
        </p:blipFill>
        <p:spPr>
          <a:xfrm>
            <a:off x="4716016" y="404664"/>
            <a:ext cx="3456384" cy="585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89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C3CC-6154-46B4-A5A4-263F939F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C07DED-B4D6-448B-B94B-6CE455567484}"/>
              </a:ext>
            </a:extLst>
          </p:cNvPr>
          <p:cNvSpPr/>
          <p:nvPr/>
        </p:nvSpPr>
        <p:spPr>
          <a:xfrm>
            <a:off x="1115616" y="1124744"/>
            <a:ext cx="648072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"n =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,n+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spasi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n -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j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,spasi+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,end=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bintang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,bintang+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,end =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391894"/>
      </p:ext>
    </p:extLst>
  </p:cSld>
  <p:clrMapOvr>
    <a:masterClrMapping/>
  </p:clrMapOvr>
  <p:transition spd="slow"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9343" t="13891" r="52866" b="13314"/>
          <a:stretch/>
        </p:blipFill>
        <p:spPr>
          <a:xfrm>
            <a:off x="1419370" y="405377"/>
            <a:ext cx="5568046" cy="583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70017"/>
      </p:ext>
    </p:extLst>
  </p:cSld>
  <p:clrMapOvr>
    <a:masterClrMapping/>
  </p:clrMapOvr>
  <p:transition spd="slow">
    <p:wipe dir="r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Bintang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38107" y="1170980"/>
            <a:ext cx="34425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latin typeface="Verdana Pro" panose="020B0604030504040204" pitchFamily="34" charset="0"/>
              </a:rPr>
              <a:t>n = 6</a:t>
            </a:r>
          </a:p>
          <a:p>
            <a:endParaRPr lang="en-US" sz="3300" dirty="0">
              <a:latin typeface="Verdana Pro" panose="020B0604030504040204" pitchFamily="34" charset="0"/>
            </a:endParaRPr>
          </a:p>
          <a:p>
            <a:r>
              <a:rPr lang="en-US" sz="3300" dirty="0">
                <a:solidFill>
                  <a:schemeClr val="bg1"/>
                </a:solidFill>
                <a:latin typeface="Verdana Pro" panose="020B0604030504040204" pitchFamily="34" charset="0"/>
              </a:rPr>
              <a:t>*****</a:t>
            </a:r>
            <a:r>
              <a:rPr lang="en-US" sz="3300" dirty="0">
                <a:latin typeface="Verdana Pro" panose="020B0604030504040204" pitchFamily="34" charset="0"/>
              </a:rPr>
              <a:t>*</a:t>
            </a:r>
          </a:p>
          <a:p>
            <a:r>
              <a:rPr lang="en-US" sz="3300" dirty="0">
                <a:solidFill>
                  <a:schemeClr val="bg1"/>
                </a:solidFill>
                <a:latin typeface="Verdana Pro" panose="020B0604030504040204" pitchFamily="34" charset="0"/>
              </a:rPr>
              <a:t>****</a:t>
            </a:r>
            <a:r>
              <a:rPr lang="en-US" sz="3300" dirty="0">
                <a:latin typeface="Verdana Pro" panose="020B0604030504040204" pitchFamily="34" charset="0"/>
              </a:rPr>
              <a:t>***	</a:t>
            </a:r>
          </a:p>
          <a:p>
            <a:r>
              <a:rPr lang="en-US" sz="3300" dirty="0">
                <a:solidFill>
                  <a:schemeClr val="bg1"/>
                </a:solidFill>
                <a:latin typeface="Verdana Pro" panose="020B0604030504040204" pitchFamily="34" charset="0"/>
              </a:rPr>
              <a:t>***</a:t>
            </a:r>
            <a:r>
              <a:rPr lang="en-US" sz="3300" dirty="0">
                <a:latin typeface="Verdana Pro" panose="020B0604030504040204" pitchFamily="34" charset="0"/>
              </a:rPr>
              <a:t>*****</a:t>
            </a:r>
          </a:p>
          <a:p>
            <a:r>
              <a:rPr lang="en-US" sz="3300" dirty="0">
                <a:solidFill>
                  <a:schemeClr val="bg1"/>
                </a:solidFill>
                <a:latin typeface="Verdana Pro" panose="020B0604030504040204" pitchFamily="34" charset="0"/>
              </a:rPr>
              <a:t>**</a:t>
            </a:r>
            <a:r>
              <a:rPr lang="en-US" sz="3300" dirty="0">
                <a:latin typeface="Verdana Pro" panose="020B0604030504040204" pitchFamily="34" charset="0"/>
              </a:rPr>
              <a:t>*******</a:t>
            </a:r>
          </a:p>
          <a:p>
            <a:r>
              <a:rPr lang="en-US" sz="3300" dirty="0">
                <a:solidFill>
                  <a:schemeClr val="bg1"/>
                </a:solidFill>
                <a:latin typeface="Verdana Pro" panose="020B0604030504040204" pitchFamily="34" charset="0"/>
              </a:rPr>
              <a:t>*</a:t>
            </a:r>
            <a:r>
              <a:rPr lang="en-US" sz="3300" dirty="0">
                <a:latin typeface="Verdana Pro" panose="020B0604030504040204" pitchFamily="34" charset="0"/>
              </a:rPr>
              <a:t>*********</a:t>
            </a:r>
          </a:p>
          <a:p>
            <a:r>
              <a:rPr lang="en-US" sz="3300" dirty="0">
                <a:latin typeface="Verdana Pro" panose="020B0604030504040204" pitchFamily="34" charset="0"/>
              </a:rPr>
              <a:t>***********</a:t>
            </a:r>
          </a:p>
        </p:txBody>
      </p:sp>
      <p:sp>
        <p:nvSpPr>
          <p:cNvPr id="6" name="Left Brace 5"/>
          <p:cNvSpPr/>
          <p:nvPr/>
        </p:nvSpPr>
        <p:spPr>
          <a:xfrm>
            <a:off x="1852283" y="2371129"/>
            <a:ext cx="390525" cy="262890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395536" y="3489371"/>
            <a:ext cx="13091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u="sng" dirty="0">
                <a:latin typeface="Verdana Pro" panose="020B0604030504040204" pitchFamily="34" charset="0"/>
              </a:rPr>
              <a:t>6 </a:t>
            </a:r>
            <a:r>
              <a:rPr lang="en-US" sz="2100" u="sng" dirty="0" err="1">
                <a:latin typeface="Verdana Pro" panose="020B0604030504040204" pitchFamily="34" charset="0"/>
              </a:rPr>
              <a:t>baris</a:t>
            </a:r>
            <a:endParaRPr lang="en-US" sz="2100" dirty="0">
              <a:latin typeface="Verdana Pro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8321" y="1678811"/>
            <a:ext cx="29419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latin typeface="Verdana Pro" panose="020B0604030504040204" pitchFamily="34" charset="0"/>
              </a:rPr>
              <a:t>5 + 1 + 5</a:t>
            </a:r>
          </a:p>
          <a:p>
            <a:r>
              <a:rPr lang="en-US" sz="3300" dirty="0">
                <a:latin typeface="Verdana Pro" panose="020B0604030504040204" pitchFamily="34" charset="0"/>
              </a:rPr>
              <a:t>4 + 3 + 4</a:t>
            </a:r>
          </a:p>
          <a:p>
            <a:r>
              <a:rPr lang="en-US" sz="3300" dirty="0">
                <a:latin typeface="Verdana Pro" panose="020B0604030504040204" pitchFamily="34" charset="0"/>
              </a:rPr>
              <a:t>3 + 5 + 3</a:t>
            </a:r>
          </a:p>
          <a:p>
            <a:r>
              <a:rPr lang="en-US" sz="3300" dirty="0">
                <a:latin typeface="Verdana Pro" panose="020B0604030504040204" pitchFamily="34" charset="0"/>
              </a:rPr>
              <a:t>2 + 7 + 2</a:t>
            </a:r>
          </a:p>
          <a:p>
            <a:r>
              <a:rPr lang="en-US" sz="3300" dirty="0">
                <a:latin typeface="Verdana Pro" panose="020B0604030504040204" pitchFamily="34" charset="0"/>
              </a:rPr>
              <a:t>1 + 9 + 1</a:t>
            </a:r>
          </a:p>
          <a:p>
            <a:r>
              <a:rPr lang="en-US" sz="3300" dirty="0">
                <a:latin typeface="Verdana Pro" panose="020B0604030504040204" pitchFamily="34" charset="0"/>
              </a:rPr>
              <a:t>0 + 11 + 0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90469" y="2294930"/>
            <a:ext cx="0" cy="285348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2843808" y="5229200"/>
            <a:ext cx="3168352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85343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79969" b="51838"/>
          <a:stretch/>
        </p:blipFill>
        <p:spPr>
          <a:xfrm>
            <a:off x="467544" y="764704"/>
            <a:ext cx="3024336" cy="40412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72787" b="36909"/>
          <a:stretch/>
        </p:blipFill>
        <p:spPr>
          <a:xfrm>
            <a:off x="4606153" y="764704"/>
            <a:ext cx="3672408" cy="473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166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510E-E09B-4994-9D7F-3677D3BC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8C84E4-3459-4927-8B17-FB7FF3879E42}"/>
              </a:ext>
            </a:extLst>
          </p:cNvPr>
          <p:cNvSpPr/>
          <p:nvPr/>
        </p:nvSpPr>
        <p:spPr>
          <a:xfrm>
            <a:off x="1979712" y="188640"/>
            <a:ext cx="6696744" cy="6044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n=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"n =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panjang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n -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,n+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bintang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spasi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panjang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bintang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)/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spasi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n -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j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,spasi+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,end=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,bintang+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,end =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,spasi+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,end=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70839589"/>
      </p:ext>
    </p:extLst>
  </p:cSld>
  <p:clrMapOvr>
    <a:masterClrMapping/>
  </p:clrMapOvr>
  <p:transition spd="slow">
    <p:wipe dir="r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344" t="13891" r="48030" b="5903"/>
          <a:stretch/>
        </p:blipFill>
        <p:spPr>
          <a:xfrm>
            <a:off x="1475656" y="474131"/>
            <a:ext cx="5762872" cy="59097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26687523"/>
      </p:ext>
    </p:extLst>
  </p:cSld>
  <p:clrMapOvr>
    <a:masterClrMapping/>
  </p:clrMapOvr>
  <p:transition spd="slow"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Soal-soal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orient="vert" idx="1"/>
          </p:nvPr>
        </p:nvSpPr>
        <p:spPr>
          <a:xfrm>
            <a:off x="303338" y="1031082"/>
            <a:ext cx="8537321" cy="4795836"/>
          </a:xfrm>
        </p:spPr>
        <p:txBody>
          <a:bodyPr>
            <a:normAutofit fontScale="85000" lnSpcReduction="20000"/>
          </a:bodyPr>
          <a:lstStyle/>
          <a:p>
            <a:pPr marL="400050" indent="-400050">
              <a:lnSpc>
                <a:spcPct val="150000"/>
              </a:lnSpc>
            </a:pPr>
            <a:r>
              <a:rPr lang="sv-SE" sz="1600" dirty="0"/>
              <a:t>Buatlah program untuk menampilkan angka dari 1 – 10 dengan menggunakan:</a:t>
            </a:r>
            <a:endParaRPr lang="en-US" sz="1600" dirty="0"/>
          </a:p>
          <a:p>
            <a:pPr marL="685800" lvl="1" indent="-342900">
              <a:lnSpc>
                <a:spcPct val="150000"/>
              </a:lnSpc>
            </a:pPr>
            <a:r>
              <a:rPr lang="en-US" sz="1400" dirty="0"/>
              <a:t>While() {  }</a:t>
            </a:r>
          </a:p>
          <a:p>
            <a:pPr marL="685800" lvl="1" indent="-342900">
              <a:lnSpc>
                <a:spcPct val="150000"/>
              </a:lnSpc>
            </a:pPr>
            <a:r>
              <a:rPr lang="en-US" sz="1400" dirty="0"/>
              <a:t>Do { } while()</a:t>
            </a:r>
          </a:p>
          <a:p>
            <a:pPr marL="685800" lvl="1" indent="-342900">
              <a:lnSpc>
                <a:spcPct val="150000"/>
              </a:lnSpc>
            </a:pPr>
            <a:r>
              <a:rPr lang="en-US" sz="1400" dirty="0"/>
              <a:t>For () { }</a:t>
            </a:r>
            <a:endParaRPr lang="sv-SE" sz="1400" dirty="0"/>
          </a:p>
          <a:p>
            <a:pPr marL="400050" indent="-400050">
              <a:lnSpc>
                <a:spcPct val="150000"/>
              </a:lnSpc>
            </a:pPr>
            <a:r>
              <a:rPr lang="en-US" sz="1600" b="1" dirty="0" err="1"/>
              <a:t>Tuliskan</a:t>
            </a:r>
            <a:r>
              <a:rPr lang="en-US" sz="1600" b="1" dirty="0"/>
              <a:t> </a:t>
            </a:r>
            <a:r>
              <a:rPr lang="en-US" sz="1600" b="1" dirty="0" err="1"/>
              <a:t>algoritma</a:t>
            </a:r>
            <a:r>
              <a:rPr lang="en-US" sz="1600" b="1" dirty="0"/>
              <a:t> </a:t>
            </a:r>
            <a:r>
              <a:rPr lang="en-US" sz="1600" b="1" dirty="0" err="1"/>
              <a:t>untuk</a:t>
            </a:r>
            <a:r>
              <a:rPr lang="en-US" sz="1600" b="1" dirty="0"/>
              <a:t> </a:t>
            </a:r>
            <a:r>
              <a:rPr lang="en-US" sz="1600" b="1" dirty="0" err="1"/>
              <a:t>menuliskan</a:t>
            </a:r>
            <a:r>
              <a:rPr lang="en-US" sz="1600" b="1" dirty="0"/>
              <a:t> </a:t>
            </a:r>
            <a:r>
              <a:rPr lang="en-US" sz="1600" b="1" dirty="0" err="1"/>
              <a:t>teks</a:t>
            </a:r>
            <a:r>
              <a:rPr lang="en-US" sz="1600" b="1" dirty="0"/>
              <a:t> </a:t>
            </a:r>
            <a:r>
              <a:rPr lang="en-US" sz="1600" b="1" dirty="0" err="1"/>
              <a:t>lagu</a:t>
            </a:r>
            <a:r>
              <a:rPr lang="en-US" sz="1600" b="1" dirty="0"/>
              <a:t> </a:t>
            </a:r>
            <a:r>
              <a:rPr lang="en-US" sz="1600" b="1" dirty="0" err="1"/>
              <a:t>anak</a:t>
            </a:r>
            <a:r>
              <a:rPr lang="en-US" sz="1600" b="1" dirty="0"/>
              <a:t> </a:t>
            </a:r>
            <a:r>
              <a:rPr lang="en-US" sz="1600" b="1" dirty="0" err="1"/>
              <a:t>ayam</a:t>
            </a:r>
            <a:r>
              <a:rPr lang="en-US" sz="1600" b="1" dirty="0"/>
              <a:t> </a:t>
            </a:r>
            <a:r>
              <a:rPr lang="en-US" sz="1600" b="1" dirty="0" err="1"/>
              <a:t>turun</a:t>
            </a:r>
            <a:r>
              <a:rPr lang="en-US" sz="1600" b="1" dirty="0"/>
              <a:t> </a:t>
            </a:r>
            <a:r>
              <a:rPr lang="en-US" sz="1600" b="1" dirty="0" err="1"/>
              <a:t>tinggal</a:t>
            </a:r>
            <a:r>
              <a:rPr lang="en-US" sz="1600" b="1" dirty="0"/>
              <a:t> </a:t>
            </a:r>
            <a:r>
              <a:rPr lang="en-US" sz="1600" b="1" dirty="0" err="1"/>
              <a:t>induknya</a:t>
            </a:r>
            <a:endParaRPr lang="sv-SE" sz="1600" b="1" dirty="0"/>
          </a:p>
          <a:p>
            <a:pPr marL="400050" indent="-400050">
              <a:lnSpc>
                <a:spcPct val="150000"/>
              </a:lnSpc>
            </a:pPr>
            <a:r>
              <a:rPr lang="sv-SE" sz="1600" dirty="0"/>
              <a:t>Buatlah program untuk menampilkan semua bilangan genap dari 1-20!</a:t>
            </a:r>
          </a:p>
          <a:p>
            <a:pPr marL="400050" indent="-400050">
              <a:lnSpc>
                <a:spcPct val="150000"/>
              </a:lnSpc>
            </a:pPr>
            <a:r>
              <a:rPr lang="sv-SE" sz="1600" dirty="0"/>
              <a:t>Tampilkan semua bilangan kelipatan 7 yang habis dibagi 2 dari 1-50!</a:t>
            </a:r>
          </a:p>
          <a:p>
            <a:pPr marL="400050" indent="-400050">
              <a:lnSpc>
                <a:spcPct val="150000"/>
              </a:lnSpc>
            </a:pPr>
            <a:r>
              <a:rPr lang="sv-SE" sz="1600" b="1" dirty="0"/>
              <a:t>Buatlah program untuk mencari bilangan terkecil dari n bilangan yang diinputkan menggunakan looping!</a:t>
            </a:r>
          </a:p>
          <a:p>
            <a:pPr marL="400050" indent="-400050">
              <a:lnSpc>
                <a:spcPct val="150000"/>
              </a:lnSpc>
            </a:pPr>
            <a:r>
              <a:rPr lang="sv-SE" sz="1600" dirty="0"/>
              <a:t>Buatlah tabel harga fotokopian dari 1 – 100 lembar, dimana harga perlembar kertas adalah 95 rupiah!</a:t>
            </a:r>
          </a:p>
          <a:p>
            <a:pPr marL="400050" indent="-400050">
              <a:lnSpc>
                <a:spcPct val="150000"/>
              </a:lnSpc>
            </a:pPr>
            <a:r>
              <a:rPr lang="sv-SE" sz="1600" b="1" dirty="0"/>
              <a:t>Buatlah program mengkalikan 2 buah bilangan tanpa menggunakan operator *!</a:t>
            </a:r>
            <a:r>
              <a:rPr lang="en-US" sz="1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60831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Perulangan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7119" b="40669"/>
          <a:stretch/>
        </p:blipFill>
        <p:spPr>
          <a:xfrm>
            <a:off x="1470597" y="1844824"/>
            <a:ext cx="7094830" cy="44238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1560" y="2228671"/>
            <a:ext cx="42832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Verdana Pro" panose="020B0604030504040204" pitchFamily="34" charset="0"/>
              </a:rPr>
              <a:t>1</a:t>
            </a:r>
          </a:p>
          <a:p>
            <a:r>
              <a:rPr lang="en-US" sz="1500" dirty="0">
                <a:solidFill>
                  <a:srgbClr val="FF0000"/>
                </a:solidFill>
                <a:latin typeface="Verdana Pro" panose="020B0604030504040204" pitchFamily="34" charset="0"/>
              </a:rPr>
              <a:t>2</a:t>
            </a:r>
          </a:p>
          <a:p>
            <a:r>
              <a:rPr lang="en-US" sz="1500" dirty="0">
                <a:solidFill>
                  <a:srgbClr val="FF0000"/>
                </a:solidFill>
                <a:latin typeface="Verdana Pro" panose="020B0604030504040204" pitchFamily="34" charset="0"/>
              </a:rPr>
              <a:t>3</a:t>
            </a:r>
          </a:p>
          <a:p>
            <a:r>
              <a:rPr lang="en-US" sz="1500" dirty="0">
                <a:solidFill>
                  <a:srgbClr val="FF0000"/>
                </a:solidFill>
                <a:latin typeface="Verdana Pro" panose="020B0604030504040204" pitchFamily="34" charset="0"/>
              </a:rPr>
              <a:t>4</a:t>
            </a:r>
          </a:p>
          <a:p>
            <a:r>
              <a:rPr lang="en-US" sz="1500" dirty="0">
                <a:solidFill>
                  <a:srgbClr val="FF0000"/>
                </a:solidFill>
                <a:latin typeface="Verdana Pro" panose="020B0604030504040204" pitchFamily="34" charset="0"/>
              </a:rPr>
              <a:t>5</a:t>
            </a:r>
          </a:p>
          <a:p>
            <a:r>
              <a:rPr lang="en-US" sz="1500" dirty="0">
                <a:solidFill>
                  <a:srgbClr val="FF0000"/>
                </a:solidFill>
                <a:latin typeface="Verdana Pro" panose="020B0604030504040204" pitchFamily="34" charset="0"/>
              </a:rPr>
              <a:t>6</a:t>
            </a:r>
          </a:p>
          <a:p>
            <a:r>
              <a:rPr lang="en-US" sz="1500" dirty="0">
                <a:solidFill>
                  <a:srgbClr val="FF0000"/>
                </a:solidFill>
                <a:latin typeface="Verdana Pro" panose="020B0604030504040204" pitchFamily="34" charset="0"/>
              </a:rPr>
              <a:t>7</a:t>
            </a:r>
          </a:p>
          <a:p>
            <a:r>
              <a:rPr lang="en-US" sz="1500" dirty="0">
                <a:solidFill>
                  <a:srgbClr val="FF0000"/>
                </a:solidFill>
                <a:latin typeface="Verdana Pro" panose="020B0604030504040204" pitchFamily="34" charset="0"/>
              </a:rPr>
              <a:t>8</a:t>
            </a:r>
          </a:p>
          <a:p>
            <a:r>
              <a:rPr lang="en-US" sz="1500" dirty="0">
                <a:solidFill>
                  <a:srgbClr val="FF0000"/>
                </a:solidFill>
                <a:latin typeface="Verdana Pro" panose="020B0604030504040204" pitchFamily="34" charset="0"/>
              </a:rPr>
              <a:t>9</a:t>
            </a:r>
          </a:p>
          <a:p>
            <a:r>
              <a:rPr lang="en-US" sz="1500" dirty="0">
                <a:solidFill>
                  <a:srgbClr val="FF0000"/>
                </a:solidFill>
                <a:latin typeface="Verdana Pro" panose="020B0604030504040204" pitchFamily="34" charset="0"/>
              </a:rPr>
              <a:t>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6460" y="5517232"/>
            <a:ext cx="1048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Verdana Pro" panose="020B0604030504040204" pitchFamily="34" charset="0"/>
              </a:rPr>
              <a:t>10 kali</a:t>
            </a:r>
          </a:p>
        </p:txBody>
      </p:sp>
    </p:spTree>
    <p:extLst>
      <p:ext uri="{BB962C8B-B14F-4D97-AF65-F5344CB8AC3E}">
        <p14:creationId xmlns:p14="http://schemas.microsoft.com/office/powerpoint/2010/main" val="282839337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022E-16 L 0.95921 0.15602 " pathEditMode="relative" rAng="0" ptsTypes="AA">
                                      <p:cBhvr>
                                        <p:cTn id="56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51" y="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err="1"/>
              <a:t>Soal-soal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400050" indent="-400050">
              <a:lnSpc>
                <a:spcPct val="150000"/>
              </a:lnSpc>
              <a:defRPr/>
            </a:pPr>
            <a:r>
              <a:rPr lang="sv-SE" sz="1600" b="1" dirty="0"/>
              <a:t>Buatlah program pembalik kata/kalimat!</a:t>
            </a:r>
            <a:endParaRPr lang="en-US" sz="1600" b="1" dirty="0"/>
          </a:p>
          <a:p>
            <a:pPr marL="400050" indent="-400050">
              <a:lnSpc>
                <a:spcPct val="150000"/>
              </a:lnSpc>
              <a:defRPr/>
            </a:pPr>
            <a:r>
              <a:rPr lang="en-US" sz="1600" b="1" dirty="0" err="1"/>
              <a:t>Buatlah</a:t>
            </a:r>
            <a:r>
              <a:rPr lang="en-US" sz="1600" b="1" dirty="0"/>
              <a:t> program </a:t>
            </a:r>
            <a:r>
              <a:rPr lang="en-US" sz="1600" b="1" dirty="0" err="1"/>
              <a:t>pencari</a:t>
            </a:r>
            <a:r>
              <a:rPr lang="en-US" sz="1600" b="1" dirty="0"/>
              <a:t> </a:t>
            </a:r>
            <a:r>
              <a:rPr lang="en-US" sz="1600" b="1" dirty="0" err="1"/>
              <a:t>bilangan</a:t>
            </a:r>
            <a:r>
              <a:rPr lang="en-US" sz="1600" b="1" dirty="0"/>
              <a:t> prima </a:t>
            </a:r>
            <a:r>
              <a:rPr lang="en-US" sz="1600" b="1" dirty="0" err="1"/>
              <a:t>dari</a:t>
            </a:r>
            <a:r>
              <a:rPr lang="en-US" sz="1600" b="1" dirty="0"/>
              <a:t> 1 – 100!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de-DE" sz="1600" b="1" dirty="0"/>
              <a:t>Buatlah program untuk menghitung deret 1 – 3 + 5 -7 + 9 - ……..n</a:t>
            </a:r>
            <a:r>
              <a:rPr lang="en-GB" sz="1600" b="1" dirty="0"/>
              <a:t> 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1600" b="1" dirty="0" err="1"/>
              <a:t>Buat</a:t>
            </a:r>
            <a:r>
              <a:rPr lang="en-US" sz="1600" b="1" dirty="0"/>
              <a:t> program </a:t>
            </a:r>
            <a:r>
              <a:rPr lang="en-US" sz="1600" b="1" dirty="0" err="1"/>
              <a:t>permutasi</a:t>
            </a:r>
            <a:r>
              <a:rPr lang="en-US" sz="1600" b="1" dirty="0"/>
              <a:t> </a:t>
            </a:r>
            <a:r>
              <a:rPr lang="en-US" sz="1600" b="1" dirty="0" err="1"/>
              <a:t>nPr</a:t>
            </a:r>
            <a:r>
              <a:rPr lang="en-US" sz="1600" b="1" dirty="0"/>
              <a:t> dan </a:t>
            </a:r>
            <a:r>
              <a:rPr lang="en-US" sz="1600" b="1" dirty="0" err="1"/>
              <a:t>nCr</a:t>
            </a:r>
            <a:endParaRPr lang="en-US" sz="1600" b="1" dirty="0"/>
          </a:p>
          <a:p>
            <a:pPr marL="685800" lvl="1" indent="-342900">
              <a:lnSpc>
                <a:spcPct val="150000"/>
              </a:lnSpc>
              <a:defRPr/>
            </a:pPr>
            <a:r>
              <a:rPr lang="en-US" sz="1400" dirty="0"/>
              <a:t>P = n! / (n-r)!</a:t>
            </a:r>
          </a:p>
          <a:p>
            <a:pPr marL="685800" lvl="1" indent="-342900">
              <a:lnSpc>
                <a:spcPct val="150000"/>
              </a:lnSpc>
              <a:defRPr/>
            </a:pPr>
            <a:r>
              <a:rPr lang="en-US" sz="1400" dirty="0"/>
              <a:t>C = n! / (n-r)r!</a:t>
            </a:r>
          </a:p>
        </p:txBody>
      </p:sp>
    </p:spTree>
    <p:extLst>
      <p:ext uri="{BB962C8B-B14F-4D97-AF65-F5344CB8AC3E}">
        <p14:creationId xmlns:p14="http://schemas.microsoft.com/office/powerpoint/2010/main" val="1489747112"/>
      </p:ext>
    </p:extLst>
  </p:cSld>
  <p:clrMapOvr>
    <a:masterClrMapping/>
  </p:clrMapOvr>
  <p:transition spd="slow">
    <p:wipe dir="r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Soal-soal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orient="vert" idx="1"/>
          </p:nvPr>
        </p:nvSpPr>
        <p:spPr/>
        <p:txBody>
          <a:bodyPr>
            <a:normAutofit fontScale="77500" lnSpcReduction="20000"/>
          </a:bodyPr>
          <a:lstStyle/>
          <a:p>
            <a:pPr marL="400050" indent="-400050">
              <a:lnSpc>
                <a:spcPct val="150000"/>
              </a:lnSpc>
            </a:pPr>
            <a:r>
              <a:rPr lang="sv-SE" sz="1600" b="1" dirty="0"/>
              <a:t>Buatlah program pemangkatan bilangan X pangkat Y dengan loop!</a:t>
            </a:r>
            <a:endParaRPr lang="en-US" sz="1600" b="1" dirty="0"/>
          </a:p>
          <a:p>
            <a:pPr marL="400050" indent="-400050">
              <a:lnSpc>
                <a:spcPct val="150000"/>
              </a:lnSpc>
            </a:pPr>
            <a:r>
              <a:rPr lang="en-US" sz="1600" b="1" dirty="0" err="1"/>
              <a:t>Buatlah</a:t>
            </a:r>
            <a:r>
              <a:rPr lang="en-US" sz="1600" b="1" dirty="0"/>
              <a:t> program </a:t>
            </a:r>
            <a:r>
              <a:rPr lang="en-US" sz="1600" b="1" dirty="0" err="1"/>
              <a:t>menghitung</a:t>
            </a:r>
            <a:r>
              <a:rPr lang="en-US" sz="1600" b="1" dirty="0"/>
              <a:t> </a:t>
            </a:r>
            <a:r>
              <a:rPr lang="en-US" sz="1600" b="1" dirty="0" err="1"/>
              <a:t>faktorial</a:t>
            </a:r>
            <a:r>
              <a:rPr lang="en-US" sz="1600" b="1" dirty="0"/>
              <a:t>!</a:t>
            </a:r>
          </a:p>
          <a:p>
            <a:pPr marL="400050" indent="-400050">
              <a:lnSpc>
                <a:spcPct val="150000"/>
              </a:lnSpc>
            </a:pPr>
            <a:r>
              <a:rPr lang="en-US" sz="1600" dirty="0" err="1"/>
              <a:t>Buatlah</a:t>
            </a:r>
            <a:r>
              <a:rPr lang="en-US" sz="1600" dirty="0"/>
              <a:t> program </a:t>
            </a:r>
            <a:r>
              <a:rPr lang="en-US" sz="1600" dirty="0" err="1"/>
              <a:t>menghitung</a:t>
            </a:r>
            <a:r>
              <a:rPr lang="en-US" sz="1600" dirty="0"/>
              <a:t> total </a:t>
            </a:r>
            <a:r>
              <a:rPr lang="en-US" sz="1600" dirty="0" err="1"/>
              <a:t>dari</a:t>
            </a:r>
            <a:r>
              <a:rPr lang="en-US" sz="1600" dirty="0"/>
              <a:t> n </a:t>
            </a:r>
            <a:r>
              <a:rPr lang="en-US" sz="1600" dirty="0" err="1"/>
              <a:t>buah</a:t>
            </a:r>
            <a:r>
              <a:rPr lang="en-US" sz="1600" dirty="0"/>
              <a:t> data yang </a:t>
            </a:r>
            <a:r>
              <a:rPr lang="en-US" sz="1600" dirty="0" err="1"/>
              <a:t>diinputkan</a:t>
            </a:r>
            <a:r>
              <a:rPr lang="en-US" sz="1600" dirty="0"/>
              <a:t> user!</a:t>
            </a:r>
          </a:p>
          <a:p>
            <a:pPr marL="685800" lvl="1" indent="-342900">
              <a:lnSpc>
                <a:spcPct val="150000"/>
              </a:lnSpc>
            </a:pPr>
            <a:r>
              <a:rPr lang="en-US" sz="1600" dirty="0"/>
              <a:t>Yang </a:t>
            </a:r>
            <a:r>
              <a:rPr lang="en-US" sz="1600" dirty="0" err="1"/>
              <a:t>genap</a:t>
            </a:r>
            <a:r>
              <a:rPr lang="en-US" sz="1600" dirty="0"/>
              <a:t> </a:t>
            </a:r>
            <a:r>
              <a:rPr lang="en-US" sz="1600" dirty="0" err="1"/>
              <a:t>saja</a:t>
            </a:r>
            <a:endParaRPr lang="en-US" sz="1600" dirty="0"/>
          </a:p>
          <a:p>
            <a:pPr marL="685800" lvl="1" indent="-342900">
              <a:lnSpc>
                <a:spcPct val="150000"/>
              </a:lnSpc>
            </a:pPr>
            <a:r>
              <a:rPr lang="en-US" sz="1600" dirty="0"/>
              <a:t>Yang </a:t>
            </a:r>
            <a:r>
              <a:rPr lang="en-US" sz="1600" dirty="0" err="1"/>
              <a:t>kelipatan</a:t>
            </a:r>
            <a:r>
              <a:rPr lang="en-US" sz="1600" dirty="0"/>
              <a:t> 6 </a:t>
            </a:r>
            <a:r>
              <a:rPr lang="en-US" sz="1600" dirty="0" err="1"/>
              <a:t>saja</a:t>
            </a:r>
            <a:r>
              <a:rPr lang="en-US" sz="1600" dirty="0"/>
              <a:t>.</a:t>
            </a:r>
          </a:p>
          <a:p>
            <a:pPr marL="400050" indent="-400050">
              <a:lnSpc>
                <a:spcPct val="150000"/>
              </a:lnSpc>
            </a:pPr>
            <a:r>
              <a:rPr lang="en-US" sz="1600" b="1" dirty="0" err="1"/>
              <a:t>Buat</a:t>
            </a:r>
            <a:r>
              <a:rPr lang="en-US" sz="1600" b="1" dirty="0"/>
              <a:t> program </a:t>
            </a:r>
            <a:r>
              <a:rPr lang="en-US" sz="1600" b="1" dirty="0" err="1"/>
              <a:t>menampilkan</a:t>
            </a:r>
            <a:r>
              <a:rPr lang="en-US" sz="1600" b="1" dirty="0"/>
              <a:t> </a:t>
            </a:r>
            <a:r>
              <a:rPr lang="en-US" sz="1600" b="1" dirty="0" err="1"/>
              <a:t>deret</a:t>
            </a:r>
            <a:r>
              <a:rPr lang="en-US" sz="1600" b="1" dirty="0"/>
              <a:t> 1, 4, 3, 8, 5, 12, 7, </a:t>
            </a:r>
            <a:r>
              <a:rPr lang="en-US" sz="1600" b="1" dirty="0" err="1"/>
              <a:t>dst</a:t>
            </a:r>
            <a:endParaRPr lang="en-US" sz="1600" b="1" dirty="0"/>
          </a:p>
          <a:p>
            <a:pPr marL="400050" indent="-400050">
              <a:lnSpc>
                <a:spcPct val="150000"/>
              </a:lnSpc>
            </a:pPr>
            <a:r>
              <a:rPr lang="en-US" sz="1600" b="1" dirty="0" err="1"/>
              <a:t>Buatlah</a:t>
            </a:r>
            <a:r>
              <a:rPr lang="en-US" sz="1600" b="1" dirty="0"/>
              <a:t> program </a:t>
            </a:r>
            <a:r>
              <a:rPr lang="en-US" sz="1600" b="1" dirty="0" err="1"/>
              <a:t>menghitung</a:t>
            </a:r>
            <a:r>
              <a:rPr lang="en-US" sz="1600" b="1" dirty="0"/>
              <a:t> rata-rata, total, min, dan max </a:t>
            </a:r>
            <a:r>
              <a:rPr lang="en-US" sz="1600" b="1" dirty="0" err="1"/>
              <a:t>dari</a:t>
            </a:r>
            <a:r>
              <a:rPr lang="en-US" sz="1600" b="1" dirty="0"/>
              <a:t> n </a:t>
            </a:r>
            <a:r>
              <a:rPr lang="en-US" sz="1600" b="1" dirty="0" err="1"/>
              <a:t>buah</a:t>
            </a:r>
            <a:r>
              <a:rPr lang="en-US" sz="1600" b="1" dirty="0"/>
              <a:t> data yang </a:t>
            </a:r>
            <a:r>
              <a:rPr lang="en-US" sz="1600" b="1" dirty="0" err="1"/>
              <a:t>diinputkan</a:t>
            </a:r>
            <a:r>
              <a:rPr lang="en-US" sz="1600" b="1" dirty="0"/>
              <a:t> user!</a:t>
            </a:r>
          </a:p>
          <a:p>
            <a:pPr marL="400050" indent="-400050">
              <a:lnSpc>
                <a:spcPct val="150000"/>
              </a:lnSpc>
            </a:pPr>
            <a:r>
              <a:rPr lang="en-US" sz="1600" b="1" dirty="0" err="1"/>
              <a:t>Buat</a:t>
            </a:r>
            <a:r>
              <a:rPr lang="en-US" sz="1600" b="1" dirty="0"/>
              <a:t> program </a:t>
            </a:r>
            <a:r>
              <a:rPr lang="en-US" sz="1600" b="1" dirty="0" err="1"/>
              <a:t>untuk</a:t>
            </a:r>
            <a:r>
              <a:rPr lang="en-US" sz="1600" b="1" dirty="0"/>
              <a:t> </a:t>
            </a:r>
            <a:r>
              <a:rPr lang="en-US" sz="1600" b="1" dirty="0" err="1"/>
              <a:t>menampilkan</a:t>
            </a:r>
            <a:r>
              <a:rPr lang="en-US" sz="1600" b="1" dirty="0"/>
              <a:t>:</a:t>
            </a:r>
          </a:p>
          <a:p>
            <a:pPr marL="400050" indent="-400050">
              <a:lnSpc>
                <a:spcPct val="150000"/>
              </a:lnSpc>
              <a:buNone/>
            </a:pPr>
            <a:r>
              <a:rPr lang="en-US" sz="1600" dirty="0"/>
              <a:t>	</a:t>
            </a:r>
            <a:r>
              <a:rPr lang="en-US" sz="1600" b="1" dirty="0">
                <a:latin typeface="Courier New" panose="02070309020205020404" pitchFamily="49" charset="0"/>
              </a:rPr>
              <a:t>1 2 3 4 5</a:t>
            </a:r>
          </a:p>
          <a:p>
            <a:pPr marL="400050" indent="-400050">
              <a:lnSpc>
                <a:spcPct val="15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</a:rPr>
              <a:t>	6 7 8 9 10</a:t>
            </a:r>
          </a:p>
          <a:p>
            <a:pPr marL="400050" indent="-400050">
              <a:lnSpc>
                <a:spcPct val="15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</a:rPr>
              <a:t>	11 12 13 14 15</a:t>
            </a:r>
          </a:p>
          <a:p>
            <a:pPr marL="400050" indent="-400050">
              <a:lnSpc>
                <a:spcPct val="15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</a:rPr>
              <a:t>	16 17 18 19 20</a:t>
            </a:r>
          </a:p>
        </p:txBody>
      </p:sp>
    </p:spTree>
    <p:extLst>
      <p:ext uri="{BB962C8B-B14F-4D97-AF65-F5344CB8AC3E}">
        <p14:creationId xmlns:p14="http://schemas.microsoft.com/office/powerpoint/2010/main" val="108450937"/>
      </p:ext>
    </p:extLst>
  </p:cSld>
  <p:clrMapOvr>
    <a:masterClrMapping/>
  </p:clrMapOvr>
  <p:transition spd="slow">
    <p:wipe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Latihan Soal</a:t>
            </a:r>
          </a:p>
        </p:txBody>
      </p:sp>
      <p:pic>
        <p:nvPicPr>
          <p:cNvPr id="3686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482" y="1124744"/>
            <a:ext cx="8507732" cy="4968552"/>
          </a:xfrm>
        </p:spPr>
      </p:pic>
      <p:sp>
        <p:nvSpPr>
          <p:cNvPr id="2" name="TextBox 1"/>
          <p:cNvSpPr txBox="1"/>
          <p:nvPr/>
        </p:nvSpPr>
        <p:spPr>
          <a:xfrm>
            <a:off x="5347604" y="1916832"/>
            <a:ext cx="2584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  <a:endParaRPr lang="en-GB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7956376" y="1944144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2</a:t>
            </a:r>
            <a:endParaRPr lang="en-GB" sz="1350"/>
          </a:p>
        </p:txBody>
      </p:sp>
      <p:sp>
        <p:nvSpPr>
          <p:cNvPr id="6" name="TextBox 5"/>
          <p:cNvSpPr txBox="1"/>
          <p:nvPr/>
        </p:nvSpPr>
        <p:spPr>
          <a:xfrm>
            <a:off x="2411760" y="2987687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3</a:t>
            </a:r>
            <a:endParaRPr lang="en-GB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8080358" y="3287769"/>
            <a:ext cx="2824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4</a:t>
            </a:r>
            <a:endParaRPr lang="en-GB" sz="1350"/>
          </a:p>
        </p:txBody>
      </p:sp>
      <p:sp>
        <p:nvSpPr>
          <p:cNvPr id="8" name="TextBox 7"/>
          <p:cNvSpPr txBox="1"/>
          <p:nvPr/>
        </p:nvSpPr>
        <p:spPr>
          <a:xfrm>
            <a:off x="2411760" y="4426454"/>
            <a:ext cx="2760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5</a:t>
            </a:r>
            <a:endParaRPr lang="en-GB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5443560" y="4491046"/>
            <a:ext cx="2824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6</a:t>
            </a:r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2953402846"/>
      </p:ext>
    </p:extLst>
  </p:cSld>
  <p:clrMapOvr>
    <a:masterClrMapping/>
  </p:clrMapOvr>
  <p:transition spd="slow">
    <p:wipe dir="r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Latihan</a:t>
            </a:r>
            <a:r>
              <a:rPr lang="en-US" dirty="0"/>
              <a:t> (</a:t>
            </a:r>
            <a:r>
              <a:rPr lang="en-US" dirty="0" err="1"/>
              <a:t>Persamaan</a:t>
            </a:r>
            <a:r>
              <a:rPr lang="en-US" dirty="0"/>
              <a:t> Linier)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dirty="0" err="1"/>
              <a:t>Diketahui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persamaan</a:t>
            </a:r>
            <a:r>
              <a:rPr lang="en-US" sz="1800" dirty="0"/>
              <a:t> linier x + y = z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ketentuan</a:t>
            </a:r>
            <a:r>
              <a:rPr lang="en-US" sz="1800" dirty="0"/>
              <a:t>:</a:t>
            </a:r>
          </a:p>
          <a:p>
            <a:pPr lvl="1">
              <a:lnSpc>
                <a:spcPct val="200000"/>
              </a:lnSpc>
            </a:pPr>
            <a:r>
              <a:rPr lang="en-US" sz="1600" dirty="0"/>
              <a:t>x, y, z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bilangan</a:t>
            </a:r>
            <a:r>
              <a:rPr lang="en-US" sz="1600" dirty="0"/>
              <a:t> </a:t>
            </a:r>
            <a:r>
              <a:rPr lang="en-US" sz="1600" dirty="0" err="1"/>
              <a:t>bulat</a:t>
            </a:r>
            <a:endParaRPr lang="en-US" sz="1600" dirty="0"/>
          </a:p>
          <a:p>
            <a:pPr lvl="1">
              <a:lnSpc>
                <a:spcPct val="200000"/>
              </a:lnSpc>
            </a:pPr>
            <a:r>
              <a:rPr lang="en-US" sz="1600" dirty="0"/>
              <a:t>0 &lt; x &lt;= 100, 0 &lt; y &lt;= 100, 0 &lt; z &lt;= 200</a:t>
            </a:r>
          </a:p>
          <a:p>
            <a:pPr>
              <a:lnSpc>
                <a:spcPct val="200000"/>
              </a:lnSpc>
            </a:pPr>
            <a:r>
              <a:rPr lang="en-US" sz="1800" dirty="0" err="1"/>
              <a:t>Pengguna</a:t>
            </a:r>
            <a:r>
              <a:rPr lang="en-US" sz="1800" dirty="0"/>
              <a:t> </a:t>
            </a:r>
            <a:r>
              <a:rPr lang="en-US" sz="1800" dirty="0" err="1"/>
              <a:t>memasukkan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z, program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menampilkan</a:t>
            </a:r>
            <a:r>
              <a:rPr lang="en-US" sz="1800" dirty="0"/>
              <a:t> 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id-ID" sz="1800" dirty="0"/>
              <a:t>kemungkinan </a:t>
            </a:r>
            <a:r>
              <a:rPr lang="en-US" sz="1800" dirty="0" err="1"/>
              <a:t>nilai</a:t>
            </a:r>
            <a:r>
              <a:rPr lang="en-US" sz="1800" dirty="0"/>
              <a:t> x dan y yang </a:t>
            </a:r>
            <a:r>
              <a:rPr lang="en-US" sz="1800" dirty="0" err="1"/>
              <a:t>memenuhi</a:t>
            </a:r>
            <a:r>
              <a:rPr lang="en-US" sz="1800" dirty="0"/>
              <a:t> </a:t>
            </a:r>
            <a:r>
              <a:rPr lang="en-US" sz="1800" dirty="0" err="1"/>
              <a:t>persamaan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133982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 err="1"/>
              <a:t>Latihan</a:t>
            </a:r>
            <a:r>
              <a:rPr lang="en-US" sz="2700" dirty="0"/>
              <a:t> (</a:t>
            </a:r>
            <a:r>
              <a:rPr lang="en-US" sz="2700" dirty="0" err="1"/>
              <a:t>Deret</a:t>
            </a:r>
            <a:r>
              <a:rPr lang="en-US" sz="2700" dirty="0"/>
              <a:t> </a:t>
            </a:r>
            <a:r>
              <a:rPr lang="en-US" sz="2700" dirty="0" err="1"/>
              <a:t>bilangan</a:t>
            </a:r>
            <a:r>
              <a:rPr lang="en-US" sz="2700" dirty="0"/>
              <a:t> pentagon)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suku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-n, </a:t>
            </a:r>
            <a:r>
              <a:rPr lang="en-US" sz="1800" dirty="0" err="1"/>
              <a:t>yaitu</a:t>
            </a:r>
            <a:r>
              <a:rPr lang="en-US" sz="1800" dirty="0"/>
              <a:t> P(n), 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deret</a:t>
            </a:r>
            <a:r>
              <a:rPr lang="en-US" sz="1800" dirty="0"/>
              <a:t> </a:t>
            </a:r>
            <a:r>
              <a:rPr lang="en-US" sz="1800" dirty="0" err="1"/>
              <a:t>bilangan</a:t>
            </a:r>
            <a:r>
              <a:rPr lang="en-US" sz="1800" dirty="0"/>
              <a:t> pentagon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dihitung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persamaan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r>
              <a:rPr lang="en-US" sz="1800" dirty="0"/>
              <a:t>:  P(n) = n(3n-1)/2</a:t>
            </a:r>
          </a:p>
          <a:p>
            <a:pPr lvl="1">
              <a:lnSpc>
                <a:spcPct val="150000"/>
              </a:lnSpc>
            </a:pPr>
            <a:r>
              <a:rPr lang="en-US" sz="1600" dirty="0" err="1"/>
              <a:t>Tampilkan</a:t>
            </a:r>
            <a:r>
              <a:rPr lang="en-US" sz="1600" dirty="0"/>
              <a:t> </a:t>
            </a:r>
            <a:r>
              <a:rPr lang="en-US" sz="1600" dirty="0" err="1"/>
              <a:t>deret</a:t>
            </a:r>
            <a:r>
              <a:rPr lang="en-US" sz="1600" dirty="0"/>
              <a:t> </a:t>
            </a:r>
            <a:r>
              <a:rPr lang="en-US" sz="1600" dirty="0" err="1"/>
              <a:t>bilangan</a:t>
            </a:r>
            <a:r>
              <a:rPr lang="en-US" sz="1600" dirty="0"/>
              <a:t> pentagon </a:t>
            </a:r>
            <a:r>
              <a:rPr lang="en-US" sz="1600" dirty="0" err="1"/>
              <a:t>sampai</a:t>
            </a:r>
            <a:r>
              <a:rPr lang="en-US" sz="1600" dirty="0"/>
              <a:t> </a:t>
            </a:r>
            <a:r>
              <a:rPr lang="en-US" sz="1600" dirty="0" err="1"/>
              <a:t>suku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-n, </a:t>
            </a:r>
            <a:r>
              <a:rPr lang="en-US" sz="1600" dirty="0" err="1"/>
              <a:t>dimana</a:t>
            </a:r>
            <a:r>
              <a:rPr lang="en-US" sz="1600" dirty="0"/>
              <a:t> n </a:t>
            </a:r>
            <a:r>
              <a:rPr lang="en-US" sz="1600" dirty="0" err="1"/>
              <a:t>dimasukkan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! (0 &lt; n &lt; 100)</a:t>
            </a:r>
          </a:p>
          <a:p>
            <a:pPr>
              <a:lnSpc>
                <a:spcPct val="150000"/>
              </a:lnSpc>
            </a:pPr>
            <a:r>
              <a:rPr lang="en-US" sz="1800" dirty="0" err="1"/>
              <a:t>Contoh</a:t>
            </a:r>
            <a:r>
              <a:rPr lang="en-US" sz="1800" dirty="0"/>
              <a:t>: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dirty="0" err="1"/>
              <a:t>Masukkan</a:t>
            </a:r>
            <a:r>
              <a:rPr lang="en-US" sz="1600" dirty="0"/>
              <a:t> n: 8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dirty="0"/>
              <a:t>1      5     12     22     35     51     70     92</a:t>
            </a:r>
          </a:p>
        </p:txBody>
      </p:sp>
    </p:spTree>
    <p:extLst>
      <p:ext uri="{BB962C8B-B14F-4D97-AF65-F5344CB8AC3E}">
        <p14:creationId xmlns:p14="http://schemas.microsoft.com/office/powerpoint/2010/main" val="351979873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 err="1"/>
              <a:t>Latihan</a:t>
            </a:r>
            <a:r>
              <a:rPr lang="en-US" sz="2700" dirty="0"/>
              <a:t> (</a:t>
            </a:r>
            <a:r>
              <a:rPr lang="en-US" sz="2700" dirty="0" err="1"/>
              <a:t>Deret</a:t>
            </a:r>
            <a:r>
              <a:rPr lang="en-US" sz="2700" dirty="0"/>
              <a:t> </a:t>
            </a:r>
            <a:r>
              <a:rPr lang="en-US" sz="2700" dirty="0" err="1"/>
              <a:t>bilangan</a:t>
            </a:r>
            <a:r>
              <a:rPr lang="en-US" sz="2700" dirty="0"/>
              <a:t> pentagon)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dirty="0" err="1"/>
              <a:t>Tampilkan</a:t>
            </a:r>
            <a:r>
              <a:rPr lang="en-US" sz="1800" dirty="0"/>
              <a:t> </a:t>
            </a:r>
            <a:r>
              <a:rPr lang="en-US" sz="1800" dirty="0" err="1"/>
              <a:t>deret</a:t>
            </a:r>
            <a:r>
              <a:rPr lang="en-US" sz="1800" dirty="0"/>
              <a:t> </a:t>
            </a:r>
            <a:r>
              <a:rPr lang="en-US" sz="1800" dirty="0" err="1"/>
              <a:t>bilangan</a:t>
            </a:r>
            <a:r>
              <a:rPr lang="en-US" sz="1800" dirty="0"/>
              <a:t> pentagon yang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seluruh</a:t>
            </a:r>
            <a:r>
              <a:rPr lang="en-US" sz="1800" dirty="0"/>
              <a:t> </a:t>
            </a:r>
            <a:r>
              <a:rPr lang="en-US" sz="1800" dirty="0" err="1"/>
              <a:t>sukunya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kecil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m (100 &lt; m &lt; 10000)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m </a:t>
            </a:r>
            <a:r>
              <a:rPr lang="en-US" sz="1800" dirty="0" err="1"/>
              <a:t>dimasukkan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pengguna</a:t>
            </a:r>
            <a:endParaRPr lang="en-US" sz="1800" dirty="0"/>
          </a:p>
          <a:p>
            <a:pPr>
              <a:lnSpc>
                <a:spcPct val="200000"/>
              </a:lnSpc>
            </a:pPr>
            <a:endParaRPr lang="en-US" sz="1800" dirty="0"/>
          </a:p>
          <a:p>
            <a:pPr>
              <a:lnSpc>
                <a:spcPct val="200000"/>
              </a:lnSpc>
            </a:pPr>
            <a:r>
              <a:rPr lang="en-US" sz="1800" dirty="0" err="1"/>
              <a:t>Contoh</a:t>
            </a:r>
            <a:r>
              <a:rPr lang="en-US" sz="1800" dirty="0"/>
              <a:t>:</a:t>
            </a:r>
          </a:p>
          <a:p>
            <a:pPr marL="342900" lvl="1" indent="0">
              <a:lnSpc>
                <a:spcPct val="200000"/>
              </a:lnSpc>
              <a:buNone/>
            </a:pPr>
            <a:r>
              <a:rPr lang="en-US" sz="1600" dirty="0" err="1"/>
              <a:t>Masukkan</a:t>
            </a:r>
            <a:r>
              <a:rPr lang="en-US" sz="1600" dirty="0"/>
              <a:t> m: 100</a:t>
            </a:r>
          </a:p>
          <a:p>
            <a:pPr marL="342900" lvl="1" indent="0">
              <a:lnSpc>
                <a:spcPct val="200000"/>
              </a:lnSpc>
              <a:buNone/>
            </a:pPr>
            <a:r>
              <a:rPr lang="en-US" sz="1600" dirty="0"/>
              <a:t>1    5    12    22    35     </a:t>
            </a:r>
          </a:p>
        </p:txBody>
      </p:sp>
    </p:spTree>
    <p:extLst>
      <p:ext uri="{BB962C8B-B14F-4D97-AF65-F5344CB8AC3E}">
        <p14:creationId xmlns:p14="http://schemas.microsoft.com/office/powerpoint/2010/main" val="13975212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Latihan</a:t>
            </a:r>
            <a:r>
              <a:rPr lang="en-US" dirty="0"/>
              <a:t> (Triplet </a:t>
            </a:r>
            <a:r>
              <a:rPr lang="en-US" dirty="0" err="1"/>
              <a:t>Phytagoras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600" dirty="0" err="1"/>
              <a:t>Tiga</a:t>
            </a:r>
            <a:r>
              <a:rPr lang="en-US" sz="1600" dirty="0"/>
              <a:t> </a:t>
            </a:r>
            <a:r>
              <a:rPr lang="en-US" sz="1600" dirty="0" err="1"/>
              <a:t>buah</a:t>
            </a:r>
            <a:r>
              <a:rPr lang="en-US" sz="1600" dirty="0"/>
              <a:t> </a:t>
            </a:r>
            <a:r>
              <a:rPr lang="en-US" sz="1600" dirty="0" err="1"/>
              <a:t>bilangan</a:t>
            </a:r>
            <a:r>
              <a:rPr lang="en-US" sz="1600" dirty="0"/>
              <a:t> </a:t>
            </a:r>
            <a:r>
              <a:rPr lang="en-US" sz="1600" dirty="0" err="1"/>
              <a:t>dinamakan</a:t>
            </a:r>
            <a:r>
              <a:rPr lang="en-US" sz="1600" dirty="0"/>
              <a:t> triplet </a:t>
            </a:r>
            <a:r>
              <a:rPr lang="en-US" sz="1600" dirty="0" err="1"/>
              <a:t>phytagoras</a:t>
            </a:r>
            <a:r>
              <a:rPr lang="en-US" sz="1600" dirty="0"/>
              <a:t> (a, b, c)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memenuhi</a:t>
            </a:r>
            <a:r>
              <a:rPr lang="en-US" sz="1600" dirty="0"/>
              <a:t> a</a:t>
            </a:r>
            <a:r>
              <a:rPr lang="en-US" sz="1600" baseline="30000" dirty="0"/>
              <a:t>2</a:t>
            </a:r>
            <a:r>
              <a:rPr lang="en-US" sz="1600" dirty="0"/>
              <a:t> + b</a:t>
            </a:r>
            <a:r>
              <a:rPr lang="en-US" sz="1600" baseline="30000" dirty="0"/>
              <a:t>2</a:t>
            </a:r>
            <a:r>
              <a:rPr lang="en-US" sz="1600" dirty="0"/>
              <a:t> = c</a:t>
            </a:r>
            <a:r>
              <a:rPr lang="en-US" sz="1600" baseline="30000" dirty="0"/>
              <a:t>2</a:t>
            </a:r>
            <a:r>
              <a:rPr lang="en-US" sz="1600" dirty="0"/>
              <a:t>.  </a:t>
            </a:r>
            <a:r>
              <a:rPr lang="en-US" sz="1600" dirty="0" err="1"/>
              <a:t>Carilah</a:t>
            </a:r>
            <a:r>
              <a:rPr lang="en-US" sz="1600" dirty="0"/>
              <a:t> triplet </a:t>
            </a:r>
            <a:r>
              <a:rPr lang="en-US" sz="1600" dirty="0" err="1"/>
              <a:t>phytagoras</a:t>
            </a:r>
            <a:r>
              <a:rPr lang="en-US" sz="1600" dirty="0"/>
              <a:t> yang </a:t>
            </a:r>
            <a:r>
              <a:rPr lang="en-US" sz="1600" dirty="0" err="1"/>
              <a:t>memenuhi</a:t>
            </a:r>
            <a:r>
              <a:rPr lang="en-US" sz="1600" dirty="0"/>
              <a:t> a + b + c = 1000.</a:t>
            </a:r>
          </a:p>
        </p:txBody>
      </p:sp>
    </p:spTree>
    <p:extLst>
      <p:ext uri="{BB962C8B-B14F-4D97-AF65-F5344CB8AC3E}">
        <p14:creationId xmlns:p14="http://schemas.microsoft.com/office/powerpoint/2010/main" val="2749020063"/>
      </p:ext>
    </p:extLst>
  </p:cSld>
  <p:clrMapOvr>
    <a:masterClrMapping/>
  </p:clrMapOvr>
  <p:transition spd="slow">
    <p:wipe dir="r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dirty="0" err="1"/>
              <a:t>Buatlah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program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mengecek</a:t>
            </a:r>
            <a:r>
              <a:rPr lang="en-US" sz="1800" dirty="0"/>
              <a:t> </a:t>
            </a:r>
            <a:r>
              <a:rPr lang="en-US" sz="1800" dirty="0" err="1"/>
              <a:t>apakah</a:t>
            </a:r>
            <a:r>
              <a:rPr lang="en-US" sz="1800" dirty="0"/>
              <a:t> input </a:t>
            </a:r>
            <a:r>
              <a:rPr lang="en-US" sz="1800" dirty="0" err="1"/>
              <a:t>bilangan</a:t>
            </a:r>
            <a:r>
              <a:rPr lang="en-US" sz="1800" dirty="0"/>
              <a:t> </a:t>
            </a:r>
            <a:r>
              <a:rPr lang="en-US" sz="1800" dirty="0" err="1"/>
              <a:t>bulat</a:t>
            </a:r>
            <a:r>
              <a:rPr lang="en-US" sz="1800" dirty="0"/>
              <a:t> </a:t>
            </a:r>
            <a:r>
              <a:rPr lang="en-US" sz="1800" dirty="0" err="1"/>
              <a:t>positif</a:t>
            </a:r>
            <a:r>
              <a:rPr lang="en-US" sz="1800" dirty="0"/>
              <a:t> yang </a:t>
            </a:r>
            <a:r>
              <a:rPr lang="en-US" sz="1800" dirty="0" err="1"/>
              <a:t>dimasukkan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bilangan</a:t>
            </a:r>
            <a:r>
              <a:rPr lang="en-US" sz="1800" dirty="0"/>
              <a:t> </a:t>
            </a:r>
            <a:r>
              <a:rPr lang="en-US" sz="1800" b="1" dirty="0"/>
              <a:t>prima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!</a:t>
            </a:r>
            <a:endParaRPr lang="id-ID" sz="1800" dirty="0"/>
          </a:p>
          <a:p>
            <a:pPr lvl="1">
              <a:lnSpc>
                <a:spcPct val="200000"/>
              </a:lnSpc>
            </a:pPr>
            <a:r>
              <a:rPr lang="id-ID" sz="1600" dirty="0"/>
              <a:t>Bilangan prima adalah bilangan yang hanya habis dibagi dirinya dan 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8530568"/>
      </p:ext>
    </p:extLst>
  </p:cSld>
  <p:clrMapOvr>
    <a:masterClrMapping/>
  </p:clrMapOvr>
  <p:transition spd="slow">
    <p:wipe dir="r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/>
              <a:t>Sebuah</a:t>
            </a:r>
            <a:r>
              <a:rPr lang="en-US" sz="1800" dirty="0"/>
              <a:t> program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menampilkan</a:t>
            </a:r>
            <a:r>
              <a:rPr lang="en-US" sz="1800" dirty="0"/>
              <a:t> </a:t>
            </a:r>
            <a:r>
              <a:rPr lang="en-US" sz="1800" dirty="0" err="1"/>
              <a:t>deret</a:t>
            </a:r>
            <a:r>
              <a:rPr lang="en-US" sz="1800" dirty="0"/>
              <a:t> </a:t>
            </a:r>
            <a:r>
              <a:rPr lang="en-US" sz="1800" dirty="0" err="1"/>
              <a:t>bilangan</a:t>
            </a:r>
            <a:r>
              <a:rPr lang="en-US" sz="1800" dirty="0"/>
              <a:t> </a:t>
            </a:r>
            <a:r>
              <a:rPr lang="en-US" sz="1800" b="1" dirty="0"/>
              <a:t>Fibonacci</a:t>
            </a:r>
            <a:r>
              <a:rPr lang="en-US" sz="1800" dirty="0"/>
              <a:t> yang </a:t>
            </a:r>
            <a:r>
              <a:rPr lang="en-US" sz="1800" dirty="0" err="1"/>
              <a:t>nilainya</a:t>
            </a:r>
            <a:r>
              <a:rPr lang="en-US" sz="1800" dirty="0"/>
              <a:t> </a:t>
            </a:r>
            <a:r>
              <a:rPr lang="en-US" sz="1800" dirty="0" err="1"/>
              <a:t>dibawah</a:t>
            </a:r>
            <a:r>
              <a:rPr lang="en-US" sz="1800" dirty="0"/>
              <a:t> </a:t>
            </a:r>
            <a:r>
              <a:rPr lang="en-US" sz="1800" dirty="0" err="1"/>
              <a:t>batas</a:t>
            </a:r>
            <a:r>
              <a:rPr lang="en-US" sz="1800" dirty="0"/>
              <a:t> yang </a:t>
            </a:r>
            <a:r>
              <a:rPr lang="en-US" sz="1800" dirty="0" err="1"/>
              <a:t>dimasukkan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pengguna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 err="1"/>
              <a:t>Contoh</a:t>
            </a:r>
            <a:r>
              <a:rPr lang="en-US" sz="1800" dirty="0"/>
              <a:t>: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dirty="0" err="1"/>
              <a:t>Masukkan</a:t>
            </a:r>
            <a:r>
              <a:rPr lang="en-US" sz="1600" dirty="0"/>
              <a:t> </a:t>
            </a:r>
            <a:r>
              <a:rPr lang="en-US" sz="1600" dirty="0" err="1"/>
              <a:t>batas</a:t>
            </a:r>
            <a:r>
              <a:rPr lang="en-US" sz="1600" dirty="0"/>
              <a:t>: 30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dirty="0"/>
              <a:t>0   1   1   2   3   5   8   13   21</a:t>
            </a:r>
          </a:p>
          <a:p>
            <a:pPr marL="342900" lvl="1" indent="0">
              <a:lnSpc>
                <a:spcPct val="150000"/>
              </a:lnSpc>
              <a:buNone/>
            </a:pPr>
            <a:endParaRPr lang="en-US" sz="1600" dirty="0"/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dirty="0" err="1"/>
              <a:t>Masukkan</a:t>
            </a:r>
            <a:r>
              <a:rPr lang="en-US" sz="1600" dirty="0"/>
              <a:t> </a:t>
            </a:r>
            <a:r>
              <a:rPr lang="en-US" sz="1600" dirty="0" err="1"/>
              <a:t>batas</a:t>
            </a:r>
            <a:r>
              <a:rPr lang="en-US" sz="1600" dirty="0"/>
              <a:t>: 100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dirty="0"/>
              <a:t>0   1   1   2   3   5   8   13   21   34   55   89</a:t>
            </a:r>
          </a:p>
          <a:p>
            <a:pPr marL="342900" lvl="1" indent="0">
              <a:lnSpc>
                <a:spcPct val="15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5057267"/>
      </p:ext>
    </p:extLst>
  </p:cSld>
  <p:clrMapOvr>
    <a:masterClrMapping/>
  </p:clrMapOvr>
  <p:transition spd="slow">
    <p:wipe dir="r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Latihan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orient="vert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/>
                  <a:t>Buatlah program </a:t>
                </a:r>
                <a:r>
                  <a:rPr lang="en-US" sz="1400" dirty="0" err="1"/>
                  <a:t>untuk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menghitung</a:t>
                </a:r>
                <a:r>
                  <a:rPr lang="en-US" sz="1400" dirty="0"/>
                  <a:t> </a:t>
                </a:r>
                <a:r>
                  <a:rPr lang="en-US" sz="1400" dirty="0" err="1"/>
                  <a:t>hasil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dari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penjumlahan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berikut</a:t>
                </a:r>
                <a:r>
                  <a:rPr lang="en-US" sz="1400" dirty="0"/>
                  <a:t> </a:t>
                </a:r>
                <a:r>
                  <a:rPr lang="en-US" sz="1400" dirty="0" err="1"/>
                  <a:t>jika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diketahui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nilai</a:t>
                </a:r>
                <a:r>
                  <a:rPr lang="en-US" sz="1400" dirty="0"/>
                  <a:t> n</a:t>
                </a:r>
              </a:p>
              <a:p>
                <a:pPr marL="342900" lvl="1" indent="0">
                  <a:lnSpc>
                    <a:spcPct val="150000"/>
                  </a:lnSpc>
                  <a:buNone/>
                </a:pPr>
                <a:endParaRPr lang="en-US" sz="1200" dirty="0"/>
              </a:p>
              <a:p>
                <a:pPr marL="342900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80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 − …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  <a:p>
                <a:pPr marL="342900" lvl="1" indent="0">
                  <a:lnSpc>
                    <a:spcPct val="150000"/>
                  </a:lnSpc>
                  <a:buNone/>
                </a:pPr>
                <a:endParaRPr lang="en-US" sz="2800" dirty="0"/>
              </a:p>
              <a:p>
                <a:pPr marL="342900" lvl="1" indent="0">
                  <a:lnSpc>
                    <a:spcPct val="150000"/>
                  </a:lnSpc>
                  <a:buNone/>
                </a:pPr>
                <a:r>
                  <a:rPr lang="en-US" sz="2800" dirty="0" err="1"/>
                  <a:t>Contoh</a:t>
                </a:r>
                <a:r>
                  <a:rPr lang="en-US" sz="2800" dirty="0"/>
                  <a:t>: n = 4</a:t>
                </a:r>
              </a:p>
              <a:p>
                <a:pPr marL="342900" lvl="1" indent="0">
                  <a:lnSpc>
                    <a:spcPct val="150000"/>
                  </a:lnSpc>
                  <a:buNone/>
                </a:pPr>
                <a:endParaRPr lang="en-US" sz="2800" dirty="0"/>
              </a:p>
              <a:p>
                <a:pPr marL="3429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=4−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=2.333</m:t>
                      </m:r>
                    </m:oMath>
                  </m:oMathPara>
                </a14:m>
                <a:endParaRPr lang="en-US" sz="2400" dirty="0"/>
              </a:p>
              <a:p>
                <a:pPr marL="342900" lvl="1" indent="0">
                  <a:lnSpc>
                    <a:spcPct val="150000"/>
                  </a:lnSpc>
                  <a:buNone/>
                </a:pPr>
                <a:endParaRPr lang="en-US" sz="2400" dirty="0"/>
              </a:p>
              <a:p>
                <a:pPr marL="342900" lvl="1" indent="0">
                  <a:lnSpc>
                    <a:spcPct val="150000"/>
                  </a:lnSpc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blipFill>
                <a:blip r:embed="rId2"/>
                <a:stretch>
                  <a:fillRect l="-1143" t="-12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670790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Perulangan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Perulangan</a:t>
            </a:r>
            <a:r>
              <a:rPr lang="en-US" sz="2000" dirty="0"/>
              <a:t> </a:t>
            </a:r>
            <a:r>
              <a:rPr lang="en-US" sz="2000" b="1" dirty="0"/>
              <a:t>for</a:t>
            </a:r>
          </a:p>
          <a:p>
            <a:pPr lvl="1">
              <a:lnSpc>
                <a:spcPct val="150000"/>
              </a:lnSpc>
            </a:pP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perulangan</a:t>
            </a:r>
            <a:r>
              <a:rPr lang="en-US" sz="1800" dirty="0"/>
              <a:t>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ditentukan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awal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Perulangan</a:t>
            </a:r>
            <a:r>
              <a:rPr lang="en-US" sz="2000" dirty="0"/>
              <a:t> </a:t>
            </a:r>
            <a:r>
              <a:rPr lang="en-US" sz="2000" b="1" dirty="0"/>
              <a:t>while</a:t>
            </a:r>
          </a:p>
          <a:p>
            <a:pPr lvl="1">
              <a:lnSpc>
                <a:spcPct val="150000"/>
              </a:lnSpc>
            </a:pPr>
            <a:r>
              <a:rPr lang="en-US" sz="1800" dirty="0" err="1"/>
              <a:t>Perulangan</a:t>
            </a:r>
            <a:r>
              <a:rPr lang="en-US" sz="1800" dirty="0"/>
              <a:t> </a:t>
            </a:r>
            <a:r>
              <a:rPr lang="en-US" sz="1800" dirty="0" err="1"/>
              <a:t>berdasarkan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kondisi</a:t>
            </a:r>
            <a:r>
              <a:rPr lang="en-US" sz="1800" dirty="0"/>
              <a:t>/</a:t>
            </a:r>
            <a:r>
              <a:rPr lang="en-US" sz="1800" dirty="0" err="1"/>
              <a:t>syarat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 err="1"/>
              <a:t>Pengecekan</a:t>
            </a:r>
            <a:r>
              <a:rPr lang="en-US" sz="1800" dirty="0"/>
              <a:t> </a:t>
            </a:r>
            <a:r>
              <a:rPr lang="en-US" sz="1800" dirty="0" err="1"/>
              <a:t>kondisi</a:t>
            </a:r>
            <a:r>
              <a:rPr lang="en-US" sz="1800" dirty="0"/>
              <a:t>/</a:t>
            </a:r>
            <a:r>
              <a:rPr lang="en-US" sz="1800" dirty="0" err="1"/>
              <a:t>syarat</a:t>
            </a:r>
            <a:r>
              <a:rPr lang="en-US" sz="1800" dirty="0"/>
              <a:t> di </a:t>
            </a:r>
            <a:r>
              <a:rPr lang="en-US" sz="1800" dirty="0" err="1"/>
              <a:t>awal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Perulangan</a:t>
            </a:r>
            <a:r>
              <a:rPr lang="en-US" sz="2000" dirty="0"/>
              <a:t> </a:t>
            </a:r>
            <a:r>
              <a:rPr lang="en-US" sz="2000" b="1" dirty="0"/>
              <a:t>do...while</a:t>
            </a:r>
          </a:p>
          <a:p>
            <a:pPr lvl="1">
              <a:lnSpc>
                <a:spcPct val="150000"/>
              </a:lnSpc>
            </a:pPr>
            <a:r>
              <a:rPr lang="en-US" sz="1800" dirty="0" err="1"/>
              <a:t>Perulangan</a:t>
            </a:r>
            <a:r>
              <a:rPr lang="en-US" sz="1800" dirty="0"/>
              <a:t> </a:t>
            </a:r>
            <a:r>
              <a:rPr lang="en-US" sz="1800" dirty="0" err="1"/>
              <a:t>berdasarkan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kondisi</a:t>
            </a:r>
            <a:r>
              <a:rPr lang="en-US" sz="1800" dirty="0"/>
              <a:t>/</a:t>
            </a:r>
            <a:r>
              <a:rPr lang="en-US" sz="1800" dirty="0" err="1"/>
              <a:t>syarat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 err="1"/>
              <a:t>Pengecekan</a:t>
            </a:r>
            <a:r>
              <a:rPr lang="en-US" sz="1800" dirty="0"/>
              <a:t> </a:t>
            </a:r>
            <a:r>
              <a:rPr lang="en-US" sz="1800" dirty="0" err="1"/>
              <a:t>kondisi</a:t>
            </a:r>
            <a:r>
              <a:rPr lang="en-US" sz="1800" dirty="0"/>
              <a:t>/</a:t>
            </a:r>
            <a:r>
              <a:rPr lang="en-US" sz="1800" dirty="0" err="1"/>
              <a:t>syarat</a:t>
            </a:r>
            <a:r>
              <a:rPr lang="en-US" sz="1800" dirty="0"/>
              <a:t> di </a:t>
            </a:r>
            <a:r>
              <a:rPr lang="en-US" sz="1800" dirty="0" err="1"/>
              <a:t>akhir</a:t>
            </a:r>
            <a:r>
              <a:rPr lang="en-US" sz="1800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sz="1800" dirty="0" err="1">
                <a:solidFill>
                  <a:srgbClr val="FF0000"/>
                </a:solidFill>
              </a:rPr>
              <a:t>Hanya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ada</a:t>
            </a:r>
            <a:r>
              <a:rPr lang="en-US" sz="1800" dirty="0">
                <a:solidFill>
                  <a:srgbClr val="FF0000"/>
                </a:solidFill>
              </a:rPr>
              <a:t> di C</a:t>
            </a:r>
          </a:p>
        </p:txBody>
      </p:sp>
    </p:spTree>
    <p:extLst>
      <p:ext uri="{BB962C8B-B14F-4D97-AF65-F5344CB8AC3E}">
        <p14:creationId xmlns:p14="http://schemas.microsoft.com/office/powerpoint/2010/main" val="2661569757"/>
      </p:ext>
    </p:extLst>
  </p:cSld>
  <p:clrMapOvr>
    <a:masterClrMapping/>
  </p:clrMapOvr>
  <p:transition spd="slow">
    <p:wipe dir="r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9DCAE9-52D6-48A9-A9A8-15B7108C9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512676"/>
            <a:ext cx="5832648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75817"/>
      </p:ext>
    </p:extLst>
  </p:cSld>
  <p:clrMapOvr>
    <a:masterClrMapping/>
  </p:clrMapOvr>
  <p:transition spd="slow">
    <p:wipe dir="r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50BF2A-E0A3-4658-B426-8FD5CFD857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060CF9CB-F7DA-480D-879D-682E0711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4797152"/>
            <a:ext cx="7664860" cy="1241491"/>
          </a:xfrm>
        </p:spPr>
        <p:txBody>
          <a:bodyPr/>
          <a:lstStyle/>
          <a:p>
            <a:pPr algn="r"/>
            <a:r>
              <a:rPr lang="nl-NL" sz="2699" b="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Minggu Depan</a:t>
            </a:r>
            <a:br>
              <a:rPr lang="nl-NL" sz="2699" b="0" dirty="0">
                <a:solidFill>
                  <a:schemeClr val="bg2">
                    <a:lumMod val="90000"/>
                    <a:lumOff val="10000"/>
                  </a:schemeClr>
                </a:solidFill>
              </a:rPr>
            </a:br>
            <a:r>
              <a:rPr lang="nl-NL" sz="2000" b="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10 – String, File dan Regular Expression</a:t>
            </a:r>
            <a:br>
              <a:rPr lang="nl-NL" sz="2000" b="0" dirty="0">
                <a:solidFill>
                  <a:schemeClr val="bg2">
                    <a:lumMod val="90000"/>
                    <a:lumOff val="10000"/>
                  </a:schemeClr>
                </a:solidFill>
              </a:rPr>
            </a:br>
            <a:endParaRPr lang="nl-NL" sz="2699" b="0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050" name="Picture 2" descr="6 Ciri Algoritma Pemrograman - Dicoding Blog">
            <a:extLst>
              <a:ext uri="{FF2B5EF4-FFF2-40B4-BE49-F238E27FC236}">
                <a16:creationId xmlns:a16="http://schemas.microsoft.com/office/drawing/2014/main" id="{87711407-1698-42C7-8F59-9D4737C50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452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85507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bce83e47c546ff6ac1b4b362eaa37f0f7a52c"/>
</p:tagLst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8" id="{7193488C-DF6F-E449-8538-31863597ED21}" vid="{39F94AFE-8DD4-BA45-89D8-B89C3FDD9FC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 template-set Universiteit Leiden</Template>
  <TotalTime>771</TotalTime>
  <Words>3211</Words>
  <Application>Microsoft Office PowerPoint</Application>
  <PresentationFormat>On-screen Show (4:3)</PresentationFormat>
  <Paragraphs>586</Paragraphs>
  <Slides>91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102" baseType="lpstr">
      <vt:lpstr>Arial</vt:lpstr>
      <vt:lpstr>Calibri</vt:lpstr>
      <vt:lpstr>Cambria Math</vt:lpstr>
      <vt:lpstr>Consolas</vt:lpstr>
      <vt:lpstr>Courier New</vt:lpstr>
      <vt:lpstr>Georgia</vt:lpstr>
      <vt:lpstr>Minion</vt:lpstr>
      <vt:lpstr>Verdana</vt:lpstr>
      <vt:lpstr>Verdana Pro</vt:lpstr>
      <vt:lpstr>Wingdings</vt:lpstr>
      <vt:lpstr>Corporate template-set Universiteit Leiden</vt:lpstr>
      <vt:lpstr>09 Struktur Kontrol Perulangan</vt:lpstr>
      <vt:lpstr>Agenda</vt:lpstr>
      <vt:lpstr>Alur Proses (Struktur Kontrol)</vt:lpstr>
      <vt:lpstr>Perulangan</vt:lpstr>
      <vt:lpstr>Perulangan (Bahasa C)</vt:lpstr>
      <vt:lpstr>Perulangan Sederhana </vt:lpstr>
      <vt:lpstr>Contoh Perulangan (Bahasa C)</vt:lpstr>
      <vt:lpstr>Perulangan</vt:lpstr>
      <vt:lpstr>Bentuk Perulangan</vt:lpstr>
      <vt:lpstr>Karakteristik for() { … }</vt:lpstr>
      <vt:lpstr>Bentuk Perulangan For pada Python</vt:lpstr>
      <vt:lpstr>Bentuk Perulangan For (Python)</vt:lpstr>
      <vt:lpstr>Bentuk For (Python) – inc/dec</vt:lpstr>
      <vt:lpstr>Bentuk Perulangan For pada C</vt:lpstr>
      <vt:lpstr>Bentuk Perulangan For (C)</vt:lpstr>
      <vt:lpstr>Bentuk For (C) – inc/dec</vt:lpstr>
      <vt:lpstr>Counter</vt:lpstr>
      <vt:lpstr>Counter / Sentinel</vt:lpstr>
      <vt:lpstr>Bentuk Perulangan For (Python)</vt:lpstr>
      <vt:lpstr>Bentuk Perulangan For (C)</vt:lpstr>
      <vt:lpstr>Contoh</vt:lpstr>
      <vt:lpstr>Bentuk Perulangan While</vt:lpstr>
      <vt:lpstr>Bentuk Umum While pada Python</vt:lpstr>
      <vt:lpstr>Bentuk Umum While pada C</vt:lpstr>
      <vt:lpstr>Karakteristik while () { … }</vt:lpstr>
      <vt:lpstr>Bentuk For menjadi While</vt:lpstr>
      <vt:lpstr>Flowchart for &amp; while</vt:lpstr>
      <vt:lpstr>Contoh 1</vt:lpstr>
      <vt:lpstr>Contoh Input dan Output</vt:lpstr>
      <vt:lpstr>Jawaban 1 (Python)</vt:lpstr>
      <vt:lpstr>PowerPoint Presentation</vt:lpstr>
      <vt:lpstr>Contoh 2</vt:lpstr>
      <vt:lpstr>Contoh Input dan Output</vt:lpstr>
      <vt:lpstr>PowerPoint Presentation</vt:lpstr>
      <vt:lpstr>PowerPoint Presentation</vt:lpstr>
      <vt:lpstr>PowerPoint Presentation</vt:lpstr>
      <vt:lpstr>Bentuk Perulangan do...while</vt:lpstr>
      <vt:lpstr>Bentuk Umum do...while (C)</vt:lpstr>
      <vt:lpstr>Flowchart do { } while()</vt:lpstr>
      <vt:lpstr>Contoh 3</vt:lpstr>
      <vt:lpstr>PowerPoint Presentation</vt:lpstr>
      <vt:lpstr>Python</vt:lpstr>
      <vt:lpstr>PowerPoint Presentation</vt:lpstr>
      <vt:lpstr>Contoh 4</vt:lpstr>
      <vt:lpstr>Python</vt:lpstr>
      <vt:lpstr>Tebak Angka</vt:lpstr>
      <vt:lpstr>PowerPoint Presentation</vt:lpstr>
      <vt:lpstr>Konversi Desimal</vt:lpstr>
      <vt:lpstr>Desimal ke Biner</vt:lpstr>
      <vt:lpstr>Desimal ke Octal</vt:lpstr>
      <vt:lpstr>Desimal ke Hexa</vt:lpstr>
      <vt:lpstr>Recap: Perulangan</vt:lpstr>
      <vt:lpstr>Ringkasan</vt:lpstr>
      <vt:lpstr>Break dan continue</vt:lpstr>
      <vt:lpstr>BREAK </vt:lpstr>
      <vt:lpstr>Hasil dan Flowchart</vt:lpstr>
      <vt:lpstr>Continue</vt:lpstr>
      <vt:lpstr>Hasil dan Flowchart</vt:lpstr>
      <vt:lpstr>Barisan Bintang</vt:lpstr>
      <vt:lpstr>PowerPoint Presentation</vt:lpstr>
      <vt:lpstr>Segitiga Bintang</vt:lpstr>
      <vt:lpstr>Nested Loop</vt:lpstr>
      <vt:lpstr>Segitiga Bintang</vt:lpstr>
      <vt:lpstr>PowerPoint Presentation</vt:lpstr>
      <vt:lpstr>Python</vt:lpstr>
      <vt:lpstr>PowerPoint Presentation</vt:lpstr>
      <vt:lpstr>Segitiga Bintang</vt:lpstr>
      <vt:lpstr>PowerPoint Presentation</vt:lpstr>
      <vt:lpstr>Python</vt:lpstr>
      <vt:lpstr>PowerPoint Presentation</vt:lpstr>
      <vt:lpstr>Segitiga Bintang</vt:lpstr>
      <vt:lpstr>PowerPoint Presentation</vt:lpstr>
      <vt:lpstr>Python</vt:lpstr>
      <vt:lpstr>PowerPoint Presentation</vt:lpstr>
      <vt:lpstr>Segitiga Bintang</vt:lpstr>
      <vt:lpstr>PowerPoint Presentation</vt:lpstr>
      <vt:lpstr>Python</vt:lpstr>
      <vt:lpstr>PowerPoint Presentation</vt:lpstr>
      <vt:lpstr>Soal-soal</vt:lpstr>
      <vt:lpstr>Soal-soal</vt:lpstr>
      <vt:lpstr>Soal-soal</vt:lpstr>
      <vt:lpstr>Latihan Soal</vt:lpstr>
      <vt:lpstr>Latihan (Persamaan Linier)</vt:lpstr>
      <vt:lpstr>Latihan (Deret bilangan pentagon)</vt:lpstr>
      <vt:lpstr>Latihan (Deret bilangan pentagon)</vt:lpstr>
      <vt:lpstr>Latihan (Triplet Phytagoras)</vt:lpstr>
      <vt:lpstr>Latihan</vt:lpstr>
      <vt:lpstr>Latihan</vt:lpstr>
      <vt:lpstr>Latihan</vt:lpstr>
      <vt:lpstr>PowerPoint Presentation</vt:lpstr>
      <vt:lpstr>Minggu Depan 10 – String, File dan Regular Expression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Pseudocode</dc:title>
  <dc:creator>Matahari Nendya</dc:creator>
  <cp:lastModifiedBy>Matahari Nendya</cp:lastModifiedBy>
  <cp:revision>1</cp:revision>
  <cp:lastPrinted>2018-11-27T09:56:33Z</cp:lastPrinted>
  <dcterms:created xsi:type="dcterms:W3CDTF">2022-02-05T19:54:14Z</dcterms:created>
  <dcterms:modified xsi:type="dcterms:W3CDTF">2022-04-18T02:04:27Z</dcterms:modified>
</cp:coreProperties>
</file>