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4" r:id="rId3"/>
    <p:sldId id="258" r:id="rId4"/>
    <p:sldId id="262" r:id="rId5"/>
    <p:sldId id="260" r:id="rId6"/>
    <p:sldId id="263" r:id="rId7"/>
    <p:sldId id="266" r:id="rId8"/>
    <p:sldId id="267" r:id="rId9"/>
    <p:sldId id="274" r:id="rId10"/>
    <p:sldId id="357" r:id="rId11"/>
    <p:sldId id="275" r:id="rId12"/>
    <p:sldId id="276" r:id="rId13"/>
    <p:sldId id="306" r:id="rId14"/>
    <p:sldId id="358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265" r:id="rId26"/>
    <p:sldId id="337" r:id="rId27"/>
    <p:sldId id="338" r:id="rId28"/>
    <p:sldId id="339" r:id="rId29"/>
    <p:sldId id="335" r:id="rId30"/>
    <p:sldId id="336" r:id="rId31"/>
    <p:sldId id="340" r:id="rId32"/>
    <p:sldId id="341" r:id="rId33"/>
    <p:sldId id="342" r:id="rId34"/>
    <p:sldId id="343" r:id="rId35"/>
    <p:sldId id="344" r:id="rId36"/>
    <p:sldId id="355" r:id="rId37"/>
    <p:sldId id="356" r:id="rId38"/>
    <p:sldId id="390" r:id="rId39"/>
    <p:sldId id="312" r:id="rId40"/>
  </p:sldIdLst>
  <p:sldSz cx="9144000" cy="6858000" type="screen4x3"/>
  <p:notesSz cx="9872663" cy="6742113"/>
  <p:custDataLst>
    <p:tags r:id="rId4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EED4C-6F7E-4B92-BD5F-42D56D931F76}" v="125" dt="2022-04-24T12:48:5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4"/>
    <p:restoredTop sz="94660"/>
  </p:normalViewPr>
  <p:slideViewPr>
    <p:cSldViewPr>
      <p:cViewPr varScale="1">
        <p:scale>
          <a:sx n="107" d="100"/>
          <a:sy n="107" d="100"/>
        </p:scale>
        <p:origin x="20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E8DEED4C-6F7E-4B92-BD5F-42D56D931F76}"/>
    <pc:docChg chg="undo custSel addSld delSld modSld sldOrd">
      <pc:chgData name="Matahari Nendya" userId="1a1e95a6-b11e-4262-838a-feaa42c98c3c" providerId="ADAL" clId="{E8DEED4C-6F7E-4B92-BD5F-42D56D931F76}" dt="2022-04-24T12:53:16.084" v="396" actId="6549"/>
      <pc:docMkLst>
        <pc:docMk/>
      </pc:docMkLst>
      <pc:sldChg chg="modSp mod">
        <pc:chgData name="Matahari Nendya" userId="1a1e95a6-b11e-4262-838a-feaa42c98c3c" providerId="ADAL" clId="{E8DEED4C-6F7E-4B92-BD5F-42D56D931F76}" dt="2022-04-24T12:30:05.124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E8DEED4C-6F7E-4B92-BD5F-42D56D931F76}" dt="2022-04-24T12:30:05.124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31.645" v="158" actId="403"/>
        <pc:sldMkLst>
          <pc:docMk/>
          <pc:sldMk cId="1775977416" sldId="258"/>
        </pc:sldMkLst>
        <pc:spChg chg="mod ord">
          <ac:chgData name="Matahari Nendya" userId="1a1e95a6-b11e-4262-838a-feaa42c98c3c" providerId="ADAL" clId="{E8DEED4C-6F7E-4B92-BD5F-42D56D931F76}" dt="2022-04-24T12:32:50.521" v="149" actId="700"/>
          <ac:spMkLst>
            <pc:docMk/>
            <pc:sldMk cId="1775977416" sldId="25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31.645" v="158" actId="403"/>
          <ac:spMkLst>
            <pc:docMk/>
            <pc:sldMk cId="1775977416" sldId="258"/>
            <ac:spMk id="3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23.291" v="98" actId="20577"/>
        <pc:sldMkLst>
          <pc:docMk/>
          <pc:sldMk cId="4028153277" sldId="259"/>
        </pc:sldMkLst>
        <pc:spChg chg="mod">
          <ac:chgData name="Matahari Nendya" userId="1a1e95a6-b11e-4262-838a-feaa42c98c3c" providerId="ADAL" clId="{E8DEED4C-6F7E-4B92-BD5F-42D56D931F76}" dt="2022-04-24T12:31:23.291" v="98" actId="20577"/>
          <ac:spMkLst>
            <pc:docMk/>
            <pc:sldMk cId="4028153277" sldId="25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56.716" v="166" actId="404"/>
        <pc:sldMkLst>
          <pc:docMk/>
          <pc:sldMk cId="502418316" sldId="26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02418316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56.716" v="166" actId="404"/>
          <ac:spMkLst>
            <pc:docMk/>
            <pc:sldMk cId="502418316" sldId="26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85068827" sldId="26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814300311" sldId="261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2" creationId="{D4474CCD-31AB-4883-BFE9-894EC36D3104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3" creationId="{EF2D64C8-B8DC-4915-ADE0-6DC5B647ABA6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798573384" sldId="261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2552087552" sldId="262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2" creationId="{801046CE-EEB8-4AAF-8A1F-3117AA8BDF7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3" creationId="{33B99381-5DC4-4D27-BD48-C1056B7171EB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16709936" sldId="262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1160022890" sldId="263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2" creationId="{10E7ECD8-E900-4D23-B73D-6E461DF6F18E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3" creationId="{37B58A0B-9CC4-4EC4-8BD6-40FF80551012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70746737" sldId="26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52638437" sldId="26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4:15.716" v="167" actId="1076"/>
        <pc:sldMkLst>
          <pc:docMk/>
          <pc:sldMk cId="2357477313" sldId="264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2" creationId="{1D90F87A-63DE-47A6-888C-CFFBC45B7EF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3" creationId="{FAFE3BC0-4F3A-4AB6-BB00-84F20A62DC52}"/>
          </ac:spMkLst>
        </pc:spChg>
        <pc:picChg chg="mod">
          <ac:chgData name="Matahari Nendya" userId="1a1e95a6-b11e-4262-838a-feaa42c98c3c" providerId="ADAL" clId="{E8DEED4C-6F7E-4B92-BD5F-42D56D931F76}" dt="2022-04-24T12:34:15.716" v="167" actId="1076"/>
          <ac:picMkLst>
            <pc:docMk/>
            <pc:sldMk cId="2357477313" sldId="264"/>
            <ac:picMk id="409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39:15.687" v="171" actId="2711"/>
        <pc:sldMkLst>
          <pc:docMk/>
          <pc:sldMk cId="532060514" sldId="265"/>
        </pc:sldMkLst>
        <pc:spChg chg="add del mod ord">
          <ac:chgData name="Matahari Nendya" userId="1a1e95a6-b11e-4262-838a-feaa42c98c3c" providerId="ADAL" clId="{E8DEED4C-6F7E-4B92-BD5F-42D56D931F76}" dt="2022-04-24T12:38:59.704" v="169" actId="478"/>
          <ac:spMkLst>
            <pc:docMk/>
            <pc:sldMk cId="532060514" sldId="265"/>
            <ac:spMk id="2" creationId="{1C404FB9-EF68-4387-AFF8-961990AAF59E}"/>
          </ac:spMkLst>
        </pc:spChg>
        <pc:spChg chg="add del mod ord">
          <ac:chgData name="Matahari Nendya" userId="1a1e95a6-b11e-4262-838a-feaa42c98c3c" providerId="ADAL" clId="{E8DEED4C-6F7E-4B92-BD5F-42D56D931F76}" dt="2022-04-24T12:39:02.034" v="170" actId="478"/>
          <ac:spMkLst>
            <pc:docMk/>
            <pc:sldMk cId="532060514" sldId="265"/>
            <ac:spMk id="3" creationId="{0AFE7978-F965-4400-9F3D-3E4599EA39D0}"/>
          </ac:spMkLst>
        </pc:spChg>
        <pc:spChg chg="mod">
          <ac:chgData name="Matahari Nendya" userId="1a1e95a6-b11e-4262-838a-feaa42c98c3c" providerId="ADAL" clId="{E8DEED4C-6F7E-4B92-BD5F-42D56D931F76}" dt="2022-04-24T12:39:15.687" v="171" actId="2711"/>
          <ac:spMkLst>
            <pc:docMk/>
            <pc:sldMk cId="532060514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8393372" sldId="26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39:26.044" v="173" actId="478"/>
        <pc:sldMkLst>
          <pc:docMk/>
          <pc:sldMk cId="2628824241" sldId="266"/>
        </pc:sldMkLst>
        <pc:spChg chg="add del mod ord">
          <ac:chgData name="Matahari Nendya" userId="1a1e95a6-b11e-4262-838a-feaa42c98c3c" providerId="ADAL" clId="{E8DEED4C-6F7E-4B92-BD5F-42D56D931F76}" dt="2022-04-24T12:39:26.044" v="173" actId="478"/>
          <ac:spMkLst>
            <pc:docMk/>
            <pc:sldMk cId="2628824241" sldId="266"/>
            <ac:spMk id="2" creationId="{1D66AD5F-3EF1-40BD-BB0D-544EA981DEE8}"/>
          </ac:spMkLst>
        </pc:spChg>
        <pc:spChg chg="add del mod ord">
          <ac:chgData name="Matahari Nendya" userId="1a1e95a6-b11e-4262-838a-feaa42c98c3c" providerId="ADAL" clId="{E8DEED4C-6F7E-4B92-BD5F-42D56D931F76}" dt="2022-04-24T12:39:24.344" v="172" actId="478"/>
          <ac:spMkLst>
            <pc:docMk/>
            <pc:sldMk cId="2628824241" sldId="266"/>
            <ac:spMk id="3" creationId="{9A81150D-DDAB-48EE-861C-60F6F626714A}"/>
          </ac:spMkLst>
        </pc:spChg>
        <pc:spChg chg="mod">
          <ac:chgData name="Matahari Nendya" userId="1a1e95a6-b11e-4262-838a-feaa42c98c3c" providerId="ADAL" clId="{E8DEED4C-6F7E-4B92-BD5F-42D56D931F76}" dt="2022-04-24T12:35:09.668" v="168" actId="2711"/>
          <ac:spMkLst>
            <pc:docMk/>
            <pc:sldMk cId="2628824241" sldId="26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44102695" sldId="266"/>
        </pc:sldMkLst>
      </pc:sldChg>
      <pc:sldChg chg="modSp add mod modClrScheme chgLayout">
        <pc:chgData name="Matahari Nendya" userId="1a1e95a6-b11e-4262-838a-feaa42c98c3c" providerId="ADAL" clId="{E8DEED4C-6F7E-4B92-BD5F-42D56D931F76}" dt="2022-04-24T12:39:45.892" v="178" actId="404"/>
        <pc:sldMkLst>
          <pc:docMk/>
          <pc:sldMk cId="458410585" sldId="26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58410585" sldId="26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9:35.115" v="174" actId="255"/>
          <ac:spMkLst>
            <pc:docMk/>
            <pc:sldMk cId="458410585" sldId="267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2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30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0:00.634" v="187" actId="27636"/>
        <pc:sldMkLst>
          <pc:docMk/>
          <pc:sldMk cId="611278246" sldId="26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11278246" sldId="26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00.634" v="187" actId="27636"/>
          <ac:spMkLst>
            <pc:docMk/>
            <pc:sldMk cId="611278246" sldId="26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7325513" sldId="268"/>
        </pc:sldMkLst>
      </pc:sldChg>
      <pc:sldChg chg="modSp add mod modClrScheme modAnim chgLayout">
        <pc:chgData name="Matahari Nendya" userId="1a1e95a6-b11e-4262-838a-feaa42c98c3c" providerId="ADAL" clId="{E8DEED4C-6F7E-4B92-BD5F-42D56D931F76}" dt="2022-04-24T12:40:36.307" v="201" actId="123"/>
        <pc:sldMkLst>
          <pc:docMk/>
          <pc:sldMk cId="2381337804" sldId="26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81337804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36.307" v="201" actId="123"/>
          <ac:spMkLst>
            <pc:docMk/>
            <pc:sldMk cId="2381337804" sldId="26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1569757" sldId="26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090678" sldId="27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0:47.842" v="202" actId="2711"/>
        <pc:sldMkLst>
          <pc:docMk/>
          <pc:sldMk cId="620047808" sldId="27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4" creationId="{88FE9F77-F1CB-44DD-BEDF-5CF1D63BC784}"/>
          </ac:spMkLst>
        </pc:spChg>
        <pc:spChg chg="mod">
          <ac:chgData name="Matahari Nendya" userId="1a1e95a6-b11e-4262-838a-feaa42c98c3c" providerId="ADAL" clId="{E8DEED4C-6F7E-4B92-BD5F-42D56D931F76}" dt="2022-04-24T12:40:47.842" v="202" actId="2711"/>
          <ac:spMkLst>
            <pc:docMk/>
            <pc:sldMk cId="620047808" sldId="270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41685811" sldId="271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17.558" v="210" actId="404"/>
        <pc:sldMkLst>
          <pc:docMk/>
          <pc:sldMk cId="2681911392" sldId="271"/>
        </pc:sldMkLst>
        <pc:spChg chg="add del mod ord">
          <ac:chgData name="Matahari Nendya" userId="1a1e95a6-b11e-4262-838a-feaa42c98c3c" providerId="ADAL" clId="{E8DEED4C-6F7E-4B92-BD5F-42D56D931F76}" dt="2022-04-24T12:40:59.836" v="204" actId="478"/>
          <ac:spMkLst>
            <pc:docMk/>
            <pc:sldMk cId="2681911392" sldId="271"/>
            <ac:spMk id="2" creationId="{4AFE6CE4-D634-458F-B921-B32F04B0B9E2}"/>
          </ac:spMkLst>
        </pc:spChg>
        <pc:spChg chg="mod">
          <ac:chgData name="Matahari Nendya" userId="1a1e95a6-b11e-4262-838a-feaa42c98c3c" providerId="ADAL" clId="{E8DEED4C-6F7E-4B92-BD5F-42D56D931F76}" dt="2022-04-24T12:41:17.558" v="210" actId="404"/>
          <ac:spMkLst>
            <pc:docMk/>
            <pc:sldMk cId="2681911392" sldId="271"/>
            <ac:spMk id="3" creationId="{D7C7DF3E-EBA5-45FB-A39B-ECB0EF50557D}"/>
          </ac:spMkLst>
        </pc:spChg>
        <pc:spChg chg="add del mod ord">
          <ac:chgData name="Matahari Nendya" userId="1a1e95a6-b11e-4262-838a-feaa42c98c3c" providerId="ADAL" clId="{E8DEED4C-6F7E-4B92-BD5F-42D56D931F76}" dt="2022-04-24T12:40:55.724" v="203" actId="478"/>
          <ac:spMkLst>
            <pc:docMk/>
            <pc:sldMk cId="2681911392" sldId="271"/>
            <ac:spMk id="5" creationId="{BE606805-852E-4CCF-92CE-8C863F5CA534}"/>
          </ac:spMkLst>
        </pc:spChg>
        <pc:picChg chg="mod">
          <ac:chgData name="Matahari Nendya" userId="1a1e95a6-b11e-4262-838a-feaa42c98c3c" providerId="ADAL" clId="{E8DEED4C-6F7E-4B92-BD5F-42D56D931F76}" dt="2022-04-24T12:41:10.291" v="207" actId="1076"/>
          <ac:picMkLst>
            <pc:docMk/>
            <pc:sldMk cId="2681911392" sldId="271"/>
            <ac:picMk id="4" creationId="{00000000-0000-0000-0000-000000000000}"/>
          </ac:picMkLst>
        </pc:pic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42348067" sldId="272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39.244" v="216" actId="404"/>
        <pc:sldMkLst>
          <pc:docMk/>
          <pc:sldMk cId="2964241652" sldId="272"/>
        </pc:sldMkLst>
        <pc:spChg chg="add del mod ord">
          <ac:chgData name="Matahari Nendya" userId="1a1e95a6-b11e-4262-838a-feaa42c98c3c" providerId="ADAL" clId="{E8DEED4C-6F7E-4B92-BD5F-42D56D931F76}" dt="2022-04-24T12:41:24.827" v="211" actId="478"/>
          <ac:spMkLst>
            <pc:docMk/>
            <pc:sldMk cId="2964241652" sldId="272"/>
            <ac:spMk id="2" creationId="{8D474E6B-611E-4F8C-805E-70E2E685AF02}"/>
          </ac:spMkLst>
        </pc:spChg>
        <pc:spChg chg="mod">
          <ac:chgData name="Matahari Nendya" userId="1a1e95a6-b11e-4262-838a-feaa42c98c3c" providerId="ADAL" clId="{E8DEED4C-6F7E-4B92-BD5F-42D56D931F76}" dt="2022-04-24T12:41:39.244" v="216" actId="404"/>
          <ac:spMkLst>
            <pc:docMk/>
            <pc:sldMk cId="2964241652" sldId="272"/>
            <ac:spMk id="3" creationId="{8F133AF4-6B12-44FF-9C99-9FB6A17C3227}"/>
          </ac:spMkLst>
        </pc:spChg>
        <pc:spChg chg="add del mod ord">
          <ac:chgData name="Matahari Nendya" userId="1a1e95a6-b11e-4262-838a-feaa42c98c3c" providerId="ADAL" clId="{E8DEED4C-6F7E-4B92-BD5F-42D56D931F76}" dt="2022-04-24T12:41:32.460" v="213" actId="478"/>
          <ac:spMkLst>
            <pc:docMk/>
            <pc:sldMk cId="2964241652" sldId="272"/>
            <ac:spMk id="5" creationId="{D2362765-B72B-4142-A245-824BE47B8509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41:58.343" v="222" actId="404"/>
        <pc:sldMkLst>
          <pc:docMk/>
          <pc:sldMk cId="1640833806" sldId="273"/>
        </pc:sldMkLst>
        <pc:spChg chg="add del mod ord">
          <ac:chgData name="Matahari Nendya" userId="1a1e95a6-b11e-4262-838a-feaa42c98c3c" providerId="ADAL" clId="{E8DEED4C-6F7E-4B92-BD5F-42D56D931F76}" dt="2022-04-24T12:41:48.804" v="217" actId="478"/>
          <ac:spMkLst>
            <pc:docMk/>
            <pc:sldMk cId="1640833806" sldId="273"/>
            <ac:spMk id="2" creationId="{598F0DE4-23F4-4233-97FC-2428259A57C8}"/>
          </ac:spMkLst>
        </pc:spChg>
        <pc:spChg chg="mod">
          <ac:chgData name="Matahari Nendya" userId="1a1e95a6-b11e-4262-838a-feaa42c98c3c" providerId="ADAL" clId="{E8DEED4C-6F7E-4B92-BD5F-42D56D931F76}" dt="2022-04-24T12:41:58.343" v="222" actId="404"/>
          <ac:spMkLst>
            <pc:docMk/>
            <pc:sldMk cId="1640833806" sldId="273"/>
            <ac:spMk id="3" creationId="{C66CF9D0-FF6C-4D28-A511-B853295835B6}"/>
          </ac:spMkLst>
        </pc:spChg>
        <pc:spChg chg="add del mod ord">
          <ac:chgData name="Matahari Nendya" userId="1a1e95a6-b11e-4262-838a-feaa42c98c3c" providerId="ADAL" clId="{E8DEED4C-6F7E-4B92-BD5F-42D56D931F76}" dt="2022-04-24T12:41:49.707" v="218" actId="478"/>
          <ac:spMkLst>
            <pc:docMk/>
            <pc:sldMk cId="1640833806" sldId="273"/>
            <ac:spMk id="5" creationId="{7FD5F54E-7BD3-49E8-821C-308A3B6FD535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97853435" sldId="27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03651580" sldId="27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2:09.340" v="224" actId="404"/>
        <pc:sldMkLst>
          <pc:docMk/>
          <pc:sldMk cId="2135178696" sldId="27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3" creationId="{C41547A3-923A-4DBD-A6FA-482C9313BC60}"/>
          </ac:spMkLst>
        </pc:spChg>
        <pc:spChg chg="mod">
          <ac:chgData name="Matahari Nendya" userId="1a1e95a6-b11e-4262-838a-feaa42c98c3c" providerId="ADAL" clId="{E8DEED4C-6F7E-4B92-BD5F-42D56D931F76}" dt="2022-04-24T12:42:09.340" v="224" actId="404"/>
          <ac:spMkLst>
            <pc:docMk/>
            <pc:sldMk cId="2135178696" sldId="27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12141559" sldId="27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2:40.725" v="229" actId="404"/>
        <pc:sldMkLst>
          <pc:docMk/>
          <pc:sldMk cId="2640845203" sldId="27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40845203" sldId="27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2:17.917" v="225" actId="478"/>
          <ac:spMkLst>
            <pc:docMk/>
            <pc:sldMk cId="2640845203" sldId="275"/>
            <ac:spMk id="3" creationId="{2949D21A-8DFD-4FA3-BC35-E4E2FDA6C5E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31" creationId="{00000000-0000-0000-0000-000000000000}"/>
          </ac:spMkLst>
        </pc:spChg>
        <pc:grpChg chg="add mod">
          <ac:chgData name="Matahari Nendya" userId="1a1e95a6-b11e-4262-838a-feaa42c98c3c" providerId="ADAL" clId="{E8DEED4C-6F7E-4B92-BD5F-42D56D931F76}" dt="2022-04-24T12:42:35.780" v="227" actId="1076"/>
          <ac:grpSpMkLst>
            <pc:docMk/>
            <pc:sldMk cId="2640845203" sldId="275"/>
            <ac:grpSpMk id="11" creationId="{B81E428E-F419-46C4-9100-76870E827E72}"/>
          </ac:grpSpMkLst>
        </pc:grp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27047797" sldId="27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2:53.920" v="236" actId="123"/>
        <pc:sldMkLst>
          <pc:docMk/>
          <pc:sldMk cId="630902915" sldId="27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30902915" sldId="27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2:53.920" v="236" actId="123"/>
          <ac:spMkLst>
            <pc:docMk/>
            <pc:sldMk cId="63090291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70049423" sldId="278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4:01.604" v="239" actId="404"/>
        <pc:sldMkLst>
          <pc:docMk/>
          <pc:sldMk cId="4201013266" sldId="27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201013266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7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3:02.191" v="237" actId="478"/>
          <ac:spMkLst>
            <pc:docMk/>
            <pc:sldMk cId="4201013266" sldId="278"/>
            <ac:spMk id="9" creationId="{D6411641-C7D5-429F-8800-F58A9736272E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3461666" sldId="27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4:09.092" v="244" actId="403"/>
        <pc:sldMkLst>
          <pc:docMk/>
          <pc:sldMk cId="1591091713" sldId="27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1091713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4:09.092" v="244" actId="403"/>
          <ac:spMkLst>
            <pc:docMk/>
            <pc:sldMk cId="159109171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19798160" sldId="28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5:10.180" v="257" actId="1076"/>
        <pc:sldMkLst>
          <pc:docMk/>
          <pc:sldMk cId="1345820660" sldId="28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345820660" sldId="28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4:23.324" v="245" actId="478"/>
          <ac:spMkLst>
            <pc:docMk/>
            <pc:sldMk cId="1345820660" sldId="280"/>
            <ac:spMk id="3" creationId="{568EA23B-FBB5-4ACA-8600-56E21F03DCDB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0.997" v="253" actId="1076"/>
          <ac:spMkLst>
            <pc:docMk/>
            <pc:sldMk cId="1345820660" sldId="280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9.168" v="251" actId="1076"/>
          <ac:spMkLst>
            <pc:docMk/>
            <pc:sldMk cId="1345820660" sldId="280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4.339" v="254" actId="1076"/>
          <ac:spMkLst>
            <pc:docMk/>
            <pc:sldMk cId="1345820660" sldId="280"/>
            <ac:spMk id="11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6.524" v="255" actId="1076"/>
          <ac:spMkLst>
            <pc:docMk/>
            <pc:sldMk cId="1345820660" sldId="280"/>
            <ac:spMk id="1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8.419" v="256" actId="1076"/>
          <ac:spMkLst>
            <pc:docMk/>
            <pc:sldMk cId="1345820660" sldId="280"/>
            <ac:spMk id="1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10.180" v="257" actId="1076"/>
          <ac:spMkLst>
            <pc:docMk/>
            <pc:sldMk cId="1345820660" sldId="280"/>
            <ac:spMk id="1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310725" sldId="281"/>
        </pc:sldMkLst>
      </pc:sldChg>
      <pc:sldChg chg="modSp add mod modClrScheme chgLayout">
        <pc:chgData name="Matahari Nendya" userId="1a1e95a6-b11e-4262-838a-feaa42c98c3c" providerId="ADAL" clId="{E8DEED4C-6F7E-4B92-BD5F-42D56D931F76}" dt="2022-04-24T12:45:59.628" v="267" actId="1076"/>
        <pc:sldMkLst>
          <pc:docMk/>
          <pc:sldMk cId="1079985337" sldId="28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79985337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5:38.974" v="265" actId="403"/>
          <ac:spMkLst>
            <pc:docMk/>
            <pc:sldMk cId="1079985337" sldId="281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4.060" v="266" actId="1076"/>
          <ac:spMkLst>
            <pc:docMk/>
            <pc:sldMk cId="1079985337" sldId="281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9.628" v="267" actId="1076"/>
          <ac:spMkLst>
            <pc:docMk/>
            <pc:sldMk cId="1079985337" sldId="281"/>
            <ac:spMk id="8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5:54.060" v="266" actId="1076"/>
          <ac:cxnSpMkLst>
            <pc:docMk/>
            <pc:sldMk cId="1079985337" sldId="281"/>
            <ac:cxnSpMk id="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5:59.628" v="267" actId="1076"/>
          <ac:cxnSpMkLst>
            <pc:docMk/>
            <pc:sldMk cId="1079985337" sldId="281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E8DEED4C-6F7E-4B92-BD5F-42D56D931F76}" dt="2022-04-24T12:46:37.592" v="270" actId="404"/>
        <pc:sldMkLst>
          <pc:docMk/>
          <pc:sldMk cId="3194816950" sldId="28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94816950" sldId="28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6:10.139" v="268" actId="478"/>
          <ac:spMkLst>
            <pc:docMk/>
            <pc:sldMk cId="3194816950" sldId="282"/>
            <ac:spMk id="3" creationId="{32921DBB-FAF3-46DE-BF7E-904DAC9EC92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9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31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57321698" sldId="283"/>
        </pc:sldMkLst>
      </pc:sldChg>
      <pc:sldChg chg="modSp add mod modClrScheme chgLayout">
        <pc:chgData name="Matahari Nendya" userId="1a1e95a6-b11e-4262-838a-feaa42c98c3c" providerId="ADAL" clId="{E8DEED4C-6F7E-4B92-BD5F-42D56D931F76}" dt="2022-04-24T12:46:59.224" v="280" actId="2710"/>
        <pc:sldMkLst>
          <pc:docMk/>
          <pc:sldMk cId="3703577115" sldId="28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703577115" sldId="28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6:59.224" v="280" actId="2710"/>
          <ac:spMkLst>
            <pc:docMk/>
            <pc:sldMk cId="3703577115" sldId="28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7:13.937" v="286" actId="404"/>
        <pc:sldMkLst>
          <pc:docMk/>
          <pc:sldMk cId="519573922" sldId="28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19573922" sldId="28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13.937" v="286" actId="404"/>
          <ac:spMkLst>
            <pc:docMk/>
            <pc:sldMk cId="519573922" sldId="28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73217962" sldId="28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44402184" sldId="28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0592511" sldId="28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7:43.322" v="294" actId="1076"/>
        <pc:sldMkLst>
          <pc:docMk/>
          <pc:sldMk cId="4094525043" sldId="28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094525043" sldId="28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32.053" v="292" actId="404"/>
          <ac:spMkLst>
            <pc:docMk/>
            <pc:sldMk cId="4094525043" sldId="286"/>
            <ac:spMk id="3" creationId="{00000000-0000-0000-0000-000000000000}"/>
          </ac:spMkLst>
        </pc:spChg>
        <pc:graphicFrameChg chg="mod">
          <ac:chgData name="Matahari Nendya" userId="1a1e95a6-b11e-4262-838a-feaa42c98c3c" providerId="ADAL" clId="{E8DEED4C-6F7E-4B92-BD5F-42D56D931F76}" dt="2022-04-24T12:47:35.844" v="293" actId="1076"/>
          <ac:graphicFrameMkLst>
            <pc:docMk/>
            <pc:sldMk cId="4094525043" sldId="286"/>
            <ac:graphicFrameMk id="1027" creationId="{00000000-0000-0000-0000-000000000000}"/>
          </ac:graphicFrameMkLst>
        </pc:graphicFrameChg>
        <pc:graphicFrameChg chg="mod">
          <ac:chgData name="Matahari Nendya" userId="1a1e95a6-b11e-4262-838a-feaa42c98c3c" providerId="ADAL" clId="{E8DEED4C-6F7E-4B92-BD5F-42D56D931F76}" dt="2022-04-24T12:47:43.322" v="294" actId="1076"/>
          <ac:graphicFrameMkLst>
            <pc:docMk/>
            <pc:sldMk cId="4094525043" sldId="286"/>
            <ac:graphicFrameMk id="1028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5669862" sldId="287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47.192" v="341" actId="123"/>
        <pc:sldMkLst>
          <pc:docMk/>
          <pc:sldMk cId="1590077669" sldId="28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0077669" sldId="28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47.192" v="341" actId="123"/>
          <ac:spMkLst>
            <pc:docMk/>
            <pc:sldMk cId="1590077669" sldId="287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8:27.520" v="322" actId="403"/>
        <pc:sldMkLst>
          <pc:docMk/>
          <pc:sldMk cId="3086330986" sldId="28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086330986" sldId="28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27.520" v="322" actId="403"/>
          <ac:spMkLst>
            <pc:docMk/>
            <pc:sldMk cId="3086330986" sldId="28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89983609" sldId="28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9896006" sldId="28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59.513" v="348" actId="404"/>
        <pc:sldMkLst>
          <pc:docMk/>
          <pc:sldMk cId="1055044040" sldId="28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55044040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59.513" v="348" actId="404"/>
          <ac:spMkLst>
            <pc:docMk/>
            <pc:sldMk cId="1055044040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9:44.208" v="356" actId="2711"/>
        <pc:sldMkLst>
          <pc:docMk/>
          <pc:sldMk cId="622357201" sldId="29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2357201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9:44.208" v="356" actId="2711"/>
          <ac:spMkLst>
            <pc:docMk/>
            <pc:sldMk cId="622357201" sldId="29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10445802" sldId="290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20.488" v="375" actId="2711"/>
        <pc:sldMkLst>
          <pc:docMk/>
          <pc:sldMk cId="1899270505" sldId="29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899270505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20.488" v="375" actId="2711"/>
          <ac:spMkLst>
            <pc:docMk/>
            <pc:sldMk cId="1899270505" sldId="291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8358219" sldId="2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58.953" v="383" actId="2711"/>
        <pc:sldMkLst>
          <pc:docMk/>
          <pc:sldMk cId="1520273047" sldId="2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20273047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58.953" v="383" actId="2711"/>
          <ac:spMkLst>
            <pc:docMk/>
            <pc:sldMk cId="1520273047" sldId="2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64364149" sldId="29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08952791" sldId="29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3:16.084" v="396" actId="6549"/>
        <pc:sldMkLst>
          <pc:docMk/>
          <pc:sldMk cId="2317618499" sldId="29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17618499" sldId="29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3:16.084" v="396" actId="6549"/>
          <ac:spMkLst>
            <pc:docMk/>
            <pc:sldMk cId="2317618499" sldId="293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23280249" sldId="294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22.263" v="364" actId="2710"/>
        <pc:sldMkLst>
          <pc:docMk/>
          <pc:sldMk cId="2815077236" sldId="29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5077236" sldId="295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22.263" v="364" actId="2710"/>
          <ac:spMkLst>
            <pc:docMk/>
            <pc:sldMk cId="2815077236" sldId="295"/>
            <ac:spMk id="133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64914589" sldId="295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4174450581" sldId="29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8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9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99428174" sldId="297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49.278" v="369" actId="403"/>
        <pc:sldMkLst>
          <pc:docMk/>
          <pc:sldMk cId="3101456104" sldId="29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01456104" sldId="297"/>
            <ac:spMk id="1536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49.278" v="369" actId="403"/>
          <ac:spMkLst>
            <pc:docMk/>
            <pc:sldMk cId="3101456104" sldId="297"/>
            <ac:spMk id="1536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0738154" sldId="298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672" v="151" actId="27636"/>
        <pc:sldMkLst>
          <pc:docMk/>
          <pc:sldMk cId="2655660769" sldId="29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55660769" sldId="298"/>
            <ac:spMk id="1024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672" v="151" actId="27636"/>
          <ac:spMkLst>
            <pc:docMk/>
            <pc:sldMk cId="2655660769" sldId="298"/>
            <ac:spMk id="1024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07173836" sldId="29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888530568" sldId="30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03.071" v="358" actId="403"/>
        <pc:sldMkLst>
          <pc:docMk/>
          <pc:sldMk cId="2239835724" sldId="30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239835724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03.071" v="358" actId="403"/>
          <ac:spMkLst>
            <pc:docMk/>
            <pc:sldMk cId="2239835724" sldId="304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51:00.721" v="371" actId="2710"/>
        <pc:sldMkLst>
          <pc:docMk/>
          <pc:sldMk cId="1624691935" sldId="30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624691935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00.721" v="371" actId="2710"/>
          <ac:spMkLst>
            <pc:docMk/>
            <pc:sldMk cId="1624691935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16670790" sldId="30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59.205" v="392" actId="478"/>
        <pc:sldMkLst>
          <pc:docMk/>
          <pc:sldMk cId="924123029" sldId="30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924123029" sldId="30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59.205" v="392" actId="478"/>
          <ac:spMkLst>
            <pc:docMk/>
            <pc:sldMk cId="924123029" sldId="306"/>
            <ac:spMk id="3" creationId="{3151A50E-26B4-4A8B-82D3-0C8E85D6F970}"/>
          </ac:spMkLst>
        </pc:spChg>
        <pc:spChg chg="mod">
          <ac:chgData name="Matahari Nendya" userId="1a1e95a6-b11e-4262-838a-feaa42c98c3c" providerId="ADAL" clId="{E8DEED4C-6F7E-4B92-BD5F-42D56D931F76}" dt="2022-04-24T12:52:56.652" v="391" actId="2711"/>
          <ac:spMkLst>
            <pc:docMk/>
            <pc:sldMk cId="924123029" sldId="306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95057267" sldId="306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48.936" v="390" actId="404"/>
        <pc:sldMkLst>
          <pc:docMk/>
          <pc:sldMk cId="2146083407" sldId="30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46083407" sldId="30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14.644" v="384" actId="478"/>
          <ac:spMkLst>
            <pc:docMk/>
            <pc:sldMk cId="2146083407" sldId="307"/>
            <ac:spMk id="3" creationId="{E908D00D-0396-4DB6-B12D-D8BA9DBB0926}"/>
          </ac:spMkLst>
        </pc:spChg>
        <pc:spChg chg="mod">
          <ac:chgData name="Matahari Nendya" userId="1a1e95a6-b11e-4262-838a-feaa42c98c3c" providerId="ADAL" clId="{E8DEED4C-6F7E-4B92-BD5F-42D56D931F76}" dt="2022-04-24T12:52:48.936" v="390" actId="404"/>
          <ac:spMkLst>
            <pc:docMk/>
            <pc:sldMk cId="2146083407" sldId="307"/>
            <ac:spMk id="6" creationId="{00000000-0000-0000-0000-000000000000}"/>
          </ac:spMkLst>
        </pc:spChg>
        <pc:picChg chg="mod ord">
          <ac:chgData name="Matahari Nendya" userId="1a1e95a6-b11e-4262-838a-feaa42c98c3c" providerId="ADAL" clId="{E8DEED4C-6F7E-4B92-BD5F-42D56D931F76}" dt="2022-04-24T12:52:43.460" v="387" actId="1076"/>
          <ac:picMkLst>
            <pc:docMk/>
            <pc:sldMk cId="2146083407" sldId="30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45:18.907" v="258" actId="478"/>
        <pc:sldMkLst>
          <pc:docMk/>
          <pc:sldMk cId="1510065690" sldId="30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10065690" sldId="308"/>
            <ac:spMk id="2" creationId="{6CAAFE09-4139-4540-A788-4AB7FD179EA9}"/>
          </ac:spMkLst>
        </pc:spChg>
        <pc:spChg chg="add del mod ord">
          <ac:chgData name="Matahari Nendya" userId="1a1e95a6-b11e-4262-838a-feaa42c98c3c" providerId="ADAL" clId="{E8DEED4C-6F7E-4B92-BD5F-42D56D931F76}" dt="2022-04-24T12:45:18.907" v="258" actId="478"/>
          <ac:spMkLst>
            <pc:docMk/>
            <pc:sldMk cId="1510065690" sldId="308"/>
            <ac:spMk id="3" creationId="{03DACC18-973E-4FF2-A828-299EC2AE25E9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18279900" sldId="30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50937" sldId="31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0:32.277" v="365" actId="478"/>
        <pc:sldMkLst>
          <pc:docMk/>
          <pc:sldMk cId="2465236926" sldId="310"/>
        </pc:sldMkLst>
        <pc:spChg chg="add del mod ord">
          <ac:chgData name="Matahari Nendya" userId="1a1e95a6-b11e-4262-838a-feaa42c98c3c" providerId="ADAL" clId="{E8DEED4C-6F7E-4B92-BD5F-42D56D931F76}" dt="2022-04-24T12:50:32.277" v="365" actId="478"/>
          <ac:spMkLst>
            <pc:docMk/>
            <pc:sldMk cId="2465236926" sldId="310"/>
            <ac:spMk id="3" creationId="{6E0ACB71-8FDD-438C-835C-D4150B439924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65236926" sldId="310"/>
            <ac:spMk id="1433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50:38.022" v="367" actId="404"/>
        <pc:sldMkLst>
          <pc:docMk/>
          <pc:sldMk cId="2470662594" sldId="311"/>
        </pc:sldMkLst>
        <pc:spChg chg="mod">
          <ac:chgData name="Matahari Nendya" userId="1a1e95a6-b11e-4262-838a-feaa42c98c3c" providerId="ADAL" clId="{E8DEED4C-6F7E-4B92-BD5F-42D56D931F76}" dt="2022-04-24T12:50:38.022" v="367" actId="404"/>
          <ac:spMkLst>
            <pc:docMk/>
            <pc:sldMk cId="2470662594" sldId="311"/>
            <ac:spMk id="2" creationId="{31E1B275-E4F5-46FA-A440-E83218C449D1}"/>
          </ac:spMkLst>
        </pc:spChg>
        <pc:spChg chg="add del mod ord">
          <ac:chgData name="Matahari Nendya" userId="1a1e95a6-b11e-4262-838a-feaa42c98c3c" providerId="ADAL" clId="{E8DEED4C-6F7E-4B92-BD5F-42D56D931F76}" dt="2022-04-24T12:50:35.639" v="366" actId="478"/>
          <ac:spMkLst>
            <pc:docMk/>
            <pc:sldMk cId="2470662594" sldId="311"/>
            <ac:spMk id="3" creationId="{41E01D9D-7BFF-4D1A-B539-61464F87DF99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70662594" sldId="311"/>
            <ac:spMk id="15362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51.749" v="101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E8DEED4C-6F7E-4B92-BD5F-42D56D931F76}" dt="2022-04-24T12:31:51.749" v="101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61084277" sldId="31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15141064" sldId="31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01048518" sldId="31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83387968" sldId="31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260831" sldId="31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89747112" sldId="31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39818646" sldId="31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0806765" sldId="32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33988474" sldId="32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91903768" sldId="32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347033501" sldId="32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4806730" sldId="32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105183" sldId="32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215759159" sldId="32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80124547" sldId="32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283064807" sldId="32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6668548" sldId="33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13816746" sldId="33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76590" sldId="33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0539586" sldId="33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029916725" sldId="33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78162251" sldId="34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33680183" sldId="34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49630597" sldId="34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88041885" sldId="34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47163926" sldId="34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7609488" sldId="34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3708946" sldId="34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41770017" sldId="34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926687523" sldId="34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53402846" sldId="34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13398291" sldId="35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19798736" sldId="35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97521283" sldId="35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49020063" sldId="35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8188160" sldId="35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36328861" sldId="35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40256113" sldId="35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82888747" sldId="35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24391894" sldId="35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70839589" sldId="35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29396034" sldId="36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479799787" sldId="36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1833696" sldId="36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60536199" sldId="363"/>
        </pc:sldMkLst>
      </pc:sldChg>
      <pc:sldChg chg="ord">
        <pc:chgData name="Matahari Nendya" userId="1a1e95a6-b11e-4262-838a-feaa42c98c3c" providerId="ADAL" clId="{E8DEED4C-6F7E-4B92-BD5F-42D56D931F76}" dt="2022-04-24T12:32:40.284" v="104"/>
        <pc:sldMkLst>
          <pc:docMk/>
          <pc:sldMk cId="3696875817" sldId="390"/>
        </pc:sldMkLst>
      </pc:sldChg>
      <pc:sldChg chg="new del">
        <pc:chgData name="Matahari Nendya" userId="1a1e95a6-b11e-4262-838a-feaa42c98c3c" providerId="ADAL" clId="{E8DEED4C-6F7E-4B92-BD5F-42D56D931F76}" dt="2022-04-24T12:32:45.886" v="148" actId="47"/>
        <pc:sldMkLst>
          <pc:docMk/>
          <pc:sldMk cId="1611826658" sldId="3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33:47.789" v="161" actId="404"/>
        <pc:sldMkLst>
          <pc:docMk/>
          <pc:sldMk cId="2813632775" sldId="3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3632775" sldId="3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47.789" v="161" actId="404"/>
          <ac:spMkLst>
            <pc:docMk/>
            <pc:sldMk cId="2813632775" sldId="3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244931271" sldId="392"/>
        </pc:sldMkLst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028153277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9F1FB9F7-99E2-407A-8E02-33D699F99798}"/>
    <pc:docChg chg="undo custSel addSld delSld modSld">
      <pc:chgData name="Matahari Nendya" userId="1a1e95a6-b11e-4262-838a-feaa42c98c3c" providerId="ADAL" clId="{9F1FB9F7-99E2-407A-8E02-33D699F99798}" dt="2022-04-18T02:04:19.736" v="1139" actId="207"/>
      <pc:docMkLst>
        <pc:docMk/>
      </pc:docMkLst>
      <pc:sldChg chg="modSp mod">
        <pc:chgData name="Matahari Nendya" userId="1a1e95a6-b11e-4262-838a-feaa42c98c3c" providerId="ADAL" clId="{9F1FB9F7-99E2-407A-8E02-33D699F99798}" dt="2022-04-15T14:14:10.387" v="1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9F1FB9F7-99E2-407A-8E02-33D699F99798}" dt="2022-04-15T14:14:10.387" v="1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6:18.182" v="142" actId="179"/>
        <pc:sldMkLst>
          <pc:docMk/>
          <pc:sldMk cId="4028153277" sldId="259"/>
        </pc:sldMkLst>
        <pc:spChg chg="mod ord">
          <ac:chgData name="Matahari Nendya" userId="1a1e95a6-b11e-4262-838a-feaa42c98c3c" providerId="ADAL" clId="{9F1FB9F7-99E2-407A-8E02-33D699F99798}" dt="2022-04-15T14:15:21.446" v="123" actId="700"/>
          <ac:spMkLst>
            <pc:docMk/>
            <pc:sldMk cId="4028153277" sldId="25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6:18.182" v="142" actId="179"/>
          <ac:spMkLst>
            <pc:docMk/>
            <pc:sldMk cId="4028153277" sldId="259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16:46.978" v="145" actId="1076"/>
        <pc:sldMkLst>
          <pc:docMk/>
          <pc:sldMk cId="3885068827" sldId="260"/>
        </pc:sldMkLst>
        <pc:spChg chg="mod ord">
          <ac:chgData name="Matahari Nendya" userId="1a1e95a6-b11e-4262-838a-feaa42c98c3c" providerId="ADAL" clId="{9F1FB9F7-99E2-407A-8E02-33D699F99798}" dt="2022-04-15T14:15:29.941" v="124" actId="700"/>
          <ac:spMkLst>
            <pc:docMk/>
            <pc:sldMk cId="3885068827" sldId="26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5:40.215" v="126" actId="478"/>
          <ac:spMkLst>
            <pc:docMk/>
            <pc:sldMk cId="3885068827" sldId="260"/>
            <ac:spMk id="4" creationId="{F24243E4-005F-40F2-B8FA-2F4238190761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16:42.431" v="144" actId="1076"/>
          <ac:grpSpMkLst>
            <pc:docMk/>
            <pc:sldMk cId="3885068827" sldId="260"/>
            <ac:grpSpMk id="3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5:49.726" v="127" actId="1076"/>
          <ac:grpSpMkLst>
            <pc:docMk/>
            <pc:sldMk cId="3885068827" sldId="260"/>
            <ac:grpSpMk id="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6:46.978" v="145" actId="1076"/>
          <ac:grpSpMkLst>
            <pc:docMk/>
            <pc:sldMk cId="3885068827" sldId="260"/>
            <ac:grpSpMk id="11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17:02.656" v="147" actId="26606"/>
        <pc:sldMkLst>
          <pc:docMk/>
          <pc:sldMk cId="1798573384" sldId="261"/>
        </pc:sldMkLst>
        <pc:spChg chg="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3" creationId="{348D0B15-E75F-470F-9A81-370E958563F8}"/>
          </ac:spMkLst>
        </pc:spChg>
        <pc:picChg chg="mod">
          <ac:chgData name="Matahari Nendya" userId="1a1e95a6-b11e-4262-838a-feaa42c98c3c" providerId="ADAL" clId="{9F1FB9F7-99E2-407A-8E02-33D699F99798}" dt="2022-04-15T14:17:02.656" v="147" actId="26606"/>
          <ac:picMkLst>
            <pc:docMk/>
            <pc:sldMk cId="1798573384" sldId="261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17:56.937" v="158" actId="1076"/>
        <pc:sldMkLst>
          <pc:docMk/>
          <pc:sldMk cId="3416709936" sldId="262"/>
        </pc:sldMkLst>
        <pc:spChg chg="mod ord">
          <ac:chgData name="Matahari Nendya" userId="1a1e95a6-b11e-4262-838a-feaa42c98c3c" providerId="ADAL" clId="{9F1FB9F7-99E2-407A-8E02-33D699F99798}" dt="2022-04-15T14:17:15.324" v="148" actId="700"/>
          <ac:spMkLst>
            <pc:docMk/>
            <pc:sldMk cId="3416709936" sldId="26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18.527" v="149" actId="478"/>
          <ac:spMkLst>
            <pc:docMk/>
            <pc:sldMk cId="3416709936" sldId="262"/>
            <ac:spMk id="3" creationId="{8C8E7CD4-ED38-4D39-9FC3-DAB977A03F9C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4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6:03.150" v="474" actId="26606"/>
        <pc:sldMkLst>
          <pc:docMk/>
          <pc:sldMk cId="2670746737" sldId="263"/>
        </pc:sldMkLst>
        <pc:spChg chg="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3" creationId="{986A8E50-A7BF-4EFD-BA73-5DC904F97458}"/>
          </ac:spMkLst>
        </pc:spChg>
        <pc:spChg chg="mo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7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4:36:03.150" v="474" actId="26606"/>
          <ac:picMkLst>
            <pc:docMk/>
            <pc:sldMk cId="2670746737" sldId="26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8T00:56:46.332" v="1134" actId="14100"/>
        <pc:sldMkLst>
          <pc:docMk/>
          <pc:sldMk cId="652638437" sldId="264"/>
        </pc:sldMkLst>
        <pc:spChg chg="mod ord">
          <ac:chgData name="Matahari Nendya" userId="1a1e95a6-b11e-4262-838a-feaa42c98c3c" providerId="ADAL" clId="{9F1FB9F7-99E2-407A-8E02-33D699F99798}" dt="2022-04-15T14:18:38.996" v="169" actId="700"/>
          <ac:spMkLst>
            <pc:docMk/>
            <pc:sldMk cId="652638437" sldId="264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8:41.754" v="170" actId="478"/>
          <ac:spMkLst>
            <pc:docMk/>
            <pc:sldMk cId="652638437" sldId="264"/>
            <ac:spMk id="3" creationId="{8CBDC3DE-D467-4AB0-B8BB-25242B892ADB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16.207" v="173" actId="2711"/>
          <ac:spMkLst>
            <pc:docMk/>
            <pc:sldMk cId="652638437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6.332" v="1134" actId="14100"/>
          <ac:spMkLst>
            <pc:docMk/>
            <pc:sldMk cId="652638437" sldId="264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0.552" v="1132" actId="14100"/>
          <ac:spMkLst>
            <pc:docMk/>
            <pc:sldMk cId="652638437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45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8T00:56:43.644" v="1133" actId="1076"/>
          <ac:grpSpMkLst>
            <pc:docMk/>
            <pc:sldMk cId="652638437" sldId="264"/>
            <ac:grpSpMk id="47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7.109" v="1131" actId="1076"/>
          <ac:grpSpMkLst>
            <pc:docMk/>
            <pc:sldMk cId="652638437" sldId="264"/>
            <ac:grpSpMk id="48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2.357" v="1130" actId="1076"/>
          <ac:grpSpMkLst>
            <pc:docMk/>
            <pc:sldMk cId="652638437" sldId="264"/>
            <ac:grpSpMk id="4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51.211" v="179" actId="1076"/>
          <ac:grpSpMkLst>
            <pc:docMk/>
            <pc:sldMk cId="652638437" sldId="264"/>
            <ac:grpSpMk id="51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47.255" v="178" actId="1076"/>
          <ac:grpSpMkLst>
            <pc:docMk/>
            <pc:sldMk cId="652638437" sldId="264"/>
            <ac:grpSpMk id="52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8T00:56:46.332" v="1134" actId="14100"/>
          <ac:cxnSpMkLst>
            <pc:docMk/>
            <pc:sldMk cId="652638437" sldId="264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8T00:56:40.552" v="1132" actId="14100"/>
          <ac:cxnSpMkLst>
            <pc:docMk/>
            <pc:sldMk cId="652638437" sldId="264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8:56.227" v="172" actId="2711"/>
          <ac:cxnSpMkLst>
            <pc:docMk/>
            <pc:sldMk cId="652638437" sldId="264"/>
            <ac:cxnSpMk id="31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9:20.949" v="174" actId="2711"/>
          <ac:cxnSpMkLst>
            <pc:docMk/>
            <pc:sldMk cId="652638437" sldId="264"/>
            <ac:cxnSpMk id="3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21:01.177" v="196" actId="1076"/>
        <pc:sldMkLst>
          <pc:docMk/>
          <pc:sldMk cId="2828393372" sldId="265"/>
        </pc:sldMkLst>
        <pc:spChg chg="mod ord">
          <ac:chgData name="Matahari Nendya" userId="1a1e95a6-b11e-4262-838a-feaa42c98c3c" providerId="ADAL" clId="{9F1FB9F7-99E2-407A-8E02-33D699F99798}" dt="2022-04-15T14:20:00.812" v="180" actId="700"/>
          <ac:spMkLst>
            <pc:docMk/>
            <pc:sldMk cId="2828393372" sldId="26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20:03.463" v="181" actId="478"/>
          <ac:spMkLst>
            <pc:docMk/>
            <pc:sldMk cId="2828393372" sldId="265"/>
            <ac:spMk id="3" creationId="{77CAA1F5-2D77-4B21-9E39-835C857336AF}"/>
          </ac:spMkLst>
        </pc:spChg>
        <pc:spChg chg="mod">
          <ac:chgData name="Matahari Nendya" userId="1a1e95a6-b11e-4262-838a-feaa42c98c3c" providerId="ADAL" clId="{9F1FB9F7-99E2-407A-8E02-33D699F99798}" dt="2022-04-15T14:20:53.742" v="191" actId="2711"/>
          <ac:spMkLst>
            <pc:docMk/>
            <pc:sldMk cId="2828393372" sldId="26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1:01.177" v="196" actId="1076"/>
          <ac:spMkLst>
            <pc:docMk/>
            <pc:sldMk cId="2828393372" sldId="265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20:35.729" v="190" actId="1076"/>
          <ac:picMkLst>
            <pc:docMk/>
            <pc:sldMk cId="2828393372" sldId="265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37:23.674" v="490" actId="478"/>
        <pc:sldMkLst>
          <pc:docMk/>
          <pc:sldMk cId="4144102695" sldId="266"/>
        </pc:sldMkLst>
        <pc:spChg chg="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3" creationId="{8F2DDED4-7119-498B-AF52-D491CF69703E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4" creationId="{3DECA288-E83B-41F0-B0B9-3507A9F88F52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4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23.674" v="490" actId="478"/>
          <ac:spMkLst>
            <pc:docMk/>
            <pc:sldMk cId="4144102695" sldId="266"/>
            <ac:spMk id="15" creationId="{599C78B3-2DD3-4AF1-AD9C-709C4E8871C1}"/>
          </ac:spMkLst>
        </pc:spChg>
        <pc:spChg chg="mod">
          <ac:chgData name="Matahari Nendya" userId="1a1e95a6-b11e-4262-838a-feaa42c98c3c" providerId="ADAL" clId="{9F1FB9F7-99E2-407A-8E02-33D699F99798}" dt="2022-04-15T14:36:42.604" v="479" actId="1076"/>
          <ac:spMkLst>
            <pc:docMk/>
            <pc:sldMk cId="4144102695" sldId="266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47.060" v="480" actId="1076"/>
          <ac:spMkLst>
            <pc:docMk/>
            <pc:sldMk cId="4144102695" sldId="266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7.967" v="482" actId="1076"/>
          <ac:spMkLst>
            <pc:docMk/>
            <pc:sldMk cId="4144102695" sldId="266"/>
            <ac:spMk id="1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2.431" v="483" actId="1076"/>
          <ac:spMkLst>
            <pc:docMk/>
            <pc:sldMk cId="4144102695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7.490" v="486" actId="1076"/>
          <ac:spMkLst>
            <pc:docMk/>
            <pc:sldMk cId="4144102695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1.543" v="487" actId="1076"/>
          <ac:spMkLst>
            <pc:docMk/>
            <pc:sldMk cId="4144102695" sldId="266"/>
            <ac:spMk id="2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6.079" v="488" actId="1076"/>
          <ac:spMkLst>
            <pc:docMk/>
            <pc:sldMk cId="4144102695" sldId="266"/>
            <ac:spMk id="2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20.391" v="489" actId="1076"/>
          <ac:spMkLst>
            <pc:docMk/>
            <pc:sldMk cId="4144102695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3.520" v="481" actId="1076"/>
          <ac:spMkLst>
            <pc:docMk/>
            <pc:sldMk cId="4144102695" sldId="266"/>
            <ac:spMk id="2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6:38.928" v="478" actId="14100"/>
          <ac:grpSpMkLst>
            <pc:docMk/>
            <pc:sldMk cId="4144102695" sldId="266"/>
            <ac:grpSpMk id="26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39:58.068" v="522" actId="2711"/>
        <pc:sldMkLst>
          <pc:docMk/>
          <pc:sldMk cId="2137325513" sldId="268"/>
        </pc:sldMkLst>
        <pc:spChg chg="mod ord">
          <ac:chgData name="Matahari Nendya" userId="1a1e95a6-b11e-4262-838a-feaa42c98c3c" providerId="ADAL" clId="{9F1FB9F7-99E2-407A-8E02-33D699F99798}" dt="2022-04-15T14:38:51.431" v="509" actId="700"/>
          <ac:spMkLst>
            <pc:docMk/>
            <pc:sldMk cId="2137325513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8:56.328" v="510" actId="478"/>
          <ac:spMkLst>
            <pc:docMk/>
            <pc:sldMk cId="2137325513" sldId="268"/>
            <ac:spMk id="3" creationId="{D71ADFA8-040E-4025-88AD-6CC5FD225AA0}"/>
          </ac:spMkLst>
        </pc:spChg>
        <pc:spChg chg="mod">
          <ac:chgData name="Matahari Nendya" userId="1a1e95a6-b11e-4262-838a-feaa42c98c3c" providerId="ADAL" clId="{9F1FB9F7-99E2-407A-8E02-33D699F99798}" dt="2022-04-15T14:39:25.237" v="514" actId="14100"/>
          <ac:spMkLst>
            <pc:docMk/>
            <pc:sldMk cId="2137325513" sldId="268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30.988" v="516" actId="14100"/>
          <ac:spMkLst>
            <pc:docMk/>
            <pc:sldMk cId="2137325513" sldId="268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8.900" v="520" actId="14100"/>
          <ac:spMkLst>
            <pc:docMk/>
            <pc:sldMk cId="2137325513" sldId="268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6.319" v="519" actId="14100"/>
          <ac:spMkLst>
            <pc:docMk/>
            <pc:sldMk cId="2137325513" sldId="268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58.068" v="522" actId="2711"/>
          <ac:spMkLst>
            <pc:docMk/>
            <pc:sldMk cId="2137325513" sldId="268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9:14.911" v="512" actId="2711"/>
          <ac:grpSpMkLst>
            <pc:docMk/>
            <pc:sldMk cId="2137325513" sldId="268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22:04.751" v="203" actId="27636"/>
        <pc:sldMkLst>
          <pc:docMk/>
          <pc:sldMk cId="2661569757" sldId="269"/>
        </pc:sldMkLst>
        <pc:spChg chg="mod ord">
          <ac:chgData name="Matahari Nendya" userId="1a1e95a6-b11e-4262-838a-feaa42c98c3c" providerId="ADAL" clId="{9F1FB9F7-99E2-407A-8E02-33D699F99798}" dt="2022-04-15T14:21:46.095" v="197" actId="700"/>
          <ac:spMkLst>
            <pc:docMk/>
            <pc:sldMk cId="2661569757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04.751" v="203" actId="27636"/>
          <ac:spMkLst>
            <pc:docMk/>
            <pc:sldMk cId="2661569757" sldId="26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28:45.711" v="297" actId="14100"/>
        <pc:sldMkLst>
          <pc:docMk/>
          <pc:sldMk cId="190090678" sldId="270"/>
        </pc:sldMkLst>
        <pc:spChg chg="mod ord">
          <ac:chgData name="Matahari Nendya" userId="1a1e95a6-b11e-4262-838a-feaa42c98c3c" providerId="ADAL" clId="{9F1FB9F7-99E2-407A-8E02-33D699F99798}" dt="2022-04-15T14:27:49.949" v="280" actId="700"/>
          <ac:spMkLst>
            <pc:docMk/>
            <pc:sldMk cId="190090678" sldId="27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7:59.395" v="285" actId="2710"/>
          <ac:spMkLst>
            <pc:docMk/>
            <pc:sldMk cId="190090678" sldId="270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24.045" v="290" actId="14100"/>
          <ac:spMkLst>
            <pc:docMk/>
            <pc:sldMk cId="190090678" sldId="270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36.634" v="294" actId="14100"/>
          <ac:spMkLst>
            <pc:docMk/>
            <pc:sldMk cId="190090678" sldId="270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12.990" v="288" actId="2711"/>
          <ac:spMkLst>
            <pc:docMk/>
            <pc:sldMk cId="190090678" sldId="270"/>
            <ac:spMk id="13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28:45.711" v="297" actId="14100"/>
          <ac:grpSpMkLst>
            <pc:docMk/>
            <pc:sldMk cId="190090678" sldId="270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5T14:28:42.324" v="296" actId="14100"/>
          <ac:cxnSpMkLst>
            <pc:docMk/>
            <pc:sldMk cId="190090678" sldId="270"/>
            <ac:cxnSpMk id="12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3:00.221" v="411" actId="1076"/>
        <pc:sldMkLst>
          <pc:docMk/>
          <pc:sldMk cId="2641685811" sldId="271"/>
        </pc:sldMkLst>
        <pc:spChg chg="mod ord">
          <ac:chgData name="Matahari Nendya" userId="1a1e95a6-b11e-4262-838a-feaa42c98c3c" providerId="ADAL" clId="{9F1FB9F7-99E2-407A-8E02-33D699F99798}" dt="2022-04-15T14:29:08.431" v="300" actId="700"/>
          <ac:spMkLst>
            <pc:docMk/>
            <pc:sldMk cId="2641685811" sldId="271"/>
            <ac:spMk id="2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29:38.477" v="302"/>
          <ac:spMkLst>
            <pc:docMk/>
            <pc:sldMk cId="2641685811" sldId="271"/>
            <ac:spMk id="4" creationId="{74063FCB-B0E0-4586-8221-E385D9A75AAD}"/>
          </ac:spMkLst>
        </pc:spChg>
        <pc:spChg chg="mod">
          <ac:chgData name="Matahari Nendya" userId="1a1e95a6-b11e-4262-838a-feaa42c98c3c" providerId="ADAL" clId="{9F1FB9F7-99E2-407A-8E02-33D699F99798}" dt="2022-04-15T14:31:54.156" v="397" actId="14100"/>
          <ac:spMkLst>
            <pc:docMk/>
            <pc:sldMk cId="2641685811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2:01.862" v="398" actId="1076"/>
          <ac:spMkLst>
            <pc:docMk/>
            <pc:sldMk cId="2641685811" sldId="271"/>
            <ac:spMk id="7" creationId="{00000000-0000-0000-0000-000000000000}"/>
          </ac:spMkLst>
        </pc:spChg>
        <pc:spChg chg="add 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2" creationId="{710659AD-68C9-4A75-9A6C-4B2AACE29DDA}"/>
          </ac:spMkLst>
        </pc:spChg>
        <pc:spChg chg="del mod">
          <ac:chgData name="Matahari Nendya" userId="1a1e95a6-b11e-4262-838a-feaa42c98c3c" providerId="ADAL" clId="{9F1FB9F7-99E2-407A-8E02-33D699F99798}" dt="2022-04-15T14:29:56.502" v="305" actId="478"/>
          <ac:spMkLst>
            <pc:docMk/>
            <pc:sldMk cId="2641685811" sldId="271"/>
            <ac:spMk id="14" creationId="{00000000-0000-0000-0000-000000000000}"/>
          </ac:spMkLst>
        </pc:spChg>
        <pc:spChg chg="del mod ord">
          <ac:chgData name="Matahari Nendya" userId="1a1e95a6-b11e-4262-838a-feaa42c98c3c" providerId="ADAL" clId="{9F1FB9F7-99E2-407A-8E02-33D699F99798}" dt="2022-04-15T14:29:13.535" v="301" actId="478"/>
          <ac:spMkLst>
            <pc:docMk/>
            <pc:sldMk cId="2641685811" sldId="271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27:43.160" v="279" actId="14100"/>
        <pc:sldMkLst>
          <pc:docMk/>
          <pc:sldMk cId="542348067" sldId="272"/>
        </pc:sldMkLst>
        <pc:spChg chg="mod ord">
          <ac:chgData name="Matahari Nendya" userId="1a1e95a6-b11e-4262-838a-feaa42c98c3c" providerId="ADAL" clId="{9F1FB9F7-99E2-407A-8E02-33D699F99798}" dt="2022-04-15T14:26:27.455" v="264" actId="700"/>
          <ac:spMkLst>
            <pc:docMk/>
            <pc:sldMk cId="542348067" sldId="272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3" creationId="{6AA5A27E-55D4-4F51-B9A3-4FE286F2A765}"/>
          </ac:spMkLst>
        </pc:spChg>
        <pc:spChg chg="add del mod ord">
          <ac:chgData name="Matahari Nendya" userId="1a1e95a6-b11e-4262-838a-feaa42c98c3c" providerId="ADAL" clId="{9F1FB9F7-99E2-407A-8E02-33D699F99798}" dt="2022-04-15T14:26:30.385" v="265" actId="478"/>
          <ac:spMkLst>
            <pc:docMk/>
            <pc:sldMk cId="542348067" sldId="272"/>
            <ac:spMk id="4" creationId="{E86141F5-0FBF-4EA8-8C21-D4452A02697B}"/>
          </ac:spMkLst>
        </pc:spChg>
        <pc:spChg chg="mod">
          <ac:chgData name="Matahari Nendya" userId="1a1e95a6-b11e-4262-838a-feaa42c98c3c" providerId="ADAL" clId="{9F1FB9F7-99E2-407A-8E02-33D699F99798}" dt="2022-04-15T14:27:18.740" v="273" actId="14100"/>
          <ac:spMkLst>
            <pc:docMk/>
            <pc:sldMk cId="542348067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2.496" v="274" actId="1076"/>
          <ac:spMkLst>
            <pc:docMk/>
            <pc:sldMk cId="542348067" sldId="27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40.035" v="278" actId="1076"/>
          <ac:spMkLst>
            <pc:docMk/>
            <pc:sldMk cId="542348067" sldId="27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33.236" v="277" actId="1076"/>
          <ac:spMkLst>
            <pc:docMk/>
            <pc:sldMk cId="542348067" sldId="272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9.950" v="271" actId="1076"/>
          <ac:spMkLst>
            <pc:docMk/>
            <pc:sldMk cId="542348067" sldId="272"/>
            <ac:spMk id="16" creationId="{2391B4F1-E2A0-4A05-8879-354BB7F8D2DF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9.222" v="276" actId="14100"/>
          <ac:spMkLst>
            <pc:docMk/>
            <pc:sldMk cId="542348067" sldId="272"/>
            <ac:spMk id="19" creationId="{7A76BE0B-0B50-4890-9A59-16B9B9243788}"/>
          </ac:spMkLst>
        </pc:spChg>
        <pc:cxnChg chg="mod">
          <ac:chgData name="Matahari Nendya" userId="1a1e95a6-b11e-4262-838a-feaa42c98c3c" providerId="ADAL" clId="{9F1FB9F7-99E2-407A-8E02-33D699F99798}" dt="2022-04-15T14:27:43.160" v="279" actId="14100"/>
          <ac:cxnSpMkLst>
            <pc:docMk/>
            <pc:sldMk cId="542348067" sldId="272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27:05.153" v="269" actId="1076"/>
          <ac:cxnSpMkLst>
            <pc:docMk/>
            <pc:sldMk cId="542348067" sldId="272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9:08.424" v="1038" actId="14100"/>
        <pc:sldMkLst>
          <pc:docMk/>
          <pc:sldMk cId="3597853435" sldId="273"/>
        </pc:sldMkLst>
        <pc:spChg chg="mod ord">
          <ac:chgData name="Matahari Nendya" userId="1a1e95a6-b11e-4262-838a-feaa42c98c3c" providerId="ADAL" clId="{9F1FB9F7-99E2-407A-8E02-33D699F99798}" dt="2022-04-15T15:08:13.624" v="1029" actId="700"/>
          <ac:spMkLst>
            <pc:docMk/>
            <pc:sldMk cId="3597853435" sldId="27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8:16.954" v="1030" actId="478"/>
          <ac:spMkLst>
            <pc:docMk/>
            <pc:sldMk cId="3597853435" sldId="273"/>
            <ac:spMk id="3" creationId="{968F9A96-99D9-466E-B83D-579AD1C18291}"/>
          </ac:spMkLst>
        </pc:spChg>
        <pc:spChg chg="mod">
          <ac:chgData name="Matahari Nendya" userId="1a1e95a6-b11e-4262-838a-feaa42c98c3c" providerId="ADAL" clId="{9F1FB9F7-99E2-407A-8E02-33D699F99798}" dt="2022-04-15T15:08:56.286" v="1037" actId="207"/>
          <ac:spMkLst>
            <pc:docMk/>
            <pc:sldMk cId="3597853435" sldId="27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35.670" v="1032" actId="1076"/>
          <ac:spMkLst>
            <pc:docMk/>
            <pc:sldMk cId="3597853435" sldId="273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6.065" v="1036" actId="14100"/>
          <ac:spMkLst>
            <pc:docMk/>
            <pc:sldMk cId="3597853435" sldId="27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3.733" v="1035" actId="1076"/>
          <ac:spMkLst>
            <pc:docMk/>
            <pc:sldMk cId="3597853435" sldId="273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8:35.670" v="1032" actId="1076"/>
          <ac:cxnSpMkLst>
            <pc:docMk/>
            <pc:sldMk cId="3597853435" sldId="273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9:08.424" v="1038" actId="14100"/>
          <ac:cxnSpMkLst>
            <pc:docMk/>
            <pc:sldMk cId="3597853435" sldId="273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26.074" v="993" actId="1076"/>
        <pc:sldMkLst>
          <pc:docMk/>
          <pc:sldMk cId="1103651580" sldId="274"/>
        </pc:sldMkLst>
        <pc:spChg chg="add del mod ord">
          <ac:chgData name="Matahari Nendya" userId="1a1e95a6-b11e-4262-838a-feaa42c98c3c" providerId="ADAL" clId="{9F1FB9F7-99E2-407A-8E02-33D699F99798}" dt="2022-04-15T15:06:16.304" v="988" actId="478"/>
          <ac:spMkLst>
            <pc:docMk/>
            <pc:sldMk cId="1103651580" sldId="274"/>
            <ac:spMk id="2" creationId="{BFEF1056-625B-4A22-A610-E68FFADA02C7}"/>
          </ac:spMkLst>
        </pc:spChg>
        <pc:spChg chg="add del mod ord">
          <ac:chgData name="Matahari Nendya" userId="1a1e95a6-b11e-4262-838a-feaa42c98c3c" providerId="ADAL" clId="{9F1FB9F7-99E2-407A-8E02-33D699F99798}" dt="2022-04-15T15:06:14.412" v="987" actId="478"/>
          <ac:spMkLst>
            <pc:docMk/>
            <pc:sldMk cId="1103651580" sldId="274"/>
            <ac:spMk id="3" creationId="{0D209A18-7AFE-486B-9222-A883CCD8F9D1}"/>
          </ac:spMkLst>
        </pc:spChg>
        <pc:picChg chg="mod">
          <ac:chgData name="Matahari Nendya" userId="1a1e95a6-b11e-4262-838a-feaa42c98c3c" providerId="ADAL" clId="{9F1FB9F7-99E2-407A-8E02-33D699F99798}" dt="2022-04-15T15:06:19.854" v="990" actId="14100"/>
          <ac:picMkLst>
            <pc:docMk/>
            <pc:sldMk cId="1103651580" sldId="27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6:26.074" v="993" actId="1076"/>
          <ac:picMkLst>
            <pc:docMk/>
            <pc:sldMk cId="1103651580" sldId="27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0:22.813" v="532" actId="27636"/>
        <pc:sldMkLst>
          <pc:docMk/>
          <pc:sldMk cId="1412141559" sldId="275"/>
        </pc:sldMkLst>
        <pc:spChg chg="mod ord">
          <ac:chgData name="Matahari Nendya" userId="1a1e95a6-b11e-4262-838a-feaa42c98c3c" providerId="ADAL" clId="{9F1FB9F7-99E2-407A-8E02-33D699F99798}" dt="2022-04-15T14:40:14.758" v="524" actId="700"/>
          <ac:spMkLst>
            <pc:docMk/>
            <pc:sldMk cId="1412141559" sldId="27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22.813" v="532" actId="27636"/>
          <ac:spMkLst>
            <pc:docMk/>
            <pc:sldMk cId="1412141559" sldId="27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0:37.441" v="537" actId="2710"/>
        <pc:sldMkLst>
          <pc:docMk/>
          <pc:sldMk cId="3727047797" sldId="276"/>
        </pc:sldMkLst>
        <pc:spChg chg="mod ord">
          <ac:chgData name="Matahari Nendya" userId="1a1e95a6-b11e-4262-838a-feaa42c98c3c" providerId="ADAL" clId="{9F1FB9F7-99E2-407A-8E02-33D699F99798}" dt="2022-04-15T14:40:29.992" v="533" actId="700"/>
          <ac:spMkLst>
            <pc:docMk/>
            <pc:sldMk cId="3727047797" sldId="27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37.441" v="537" actId="2710"/>
          <ac:spMkLst>
            <pc:docMk/>
            <pc:sldMk cId="3727047797" sldId="276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2:36.239" v="570" actId="1076"/>
        <pc:sldMkLst>
          <pc:docMk/>
          <pc:sldMk cId="570049423" sldId="278"/>
        </pc:sldMkLst>
        <pc:spChg chg="mod ord">
          <ac:chgData name="Matahari Nendya" userId="1a1e95a6-b11e-4262-838a-feaa42c98c3c" providerId="ADAL" clId="{9F1FB9F7-99E2-407A-8E02-33D699F99798}" dt="2022-04-15T14:41:23.713" v="555" actId="700"/>
          <ac:spMkLst>
            <pc:docMk/>
            <pc:sldMk cId="570049423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6.239" v="570" actId="1076"/>
          <ac:spMkLst>
            <pc:docMk/>
            <pc:sldMk cId="570049423" sldId="278"/>
            <ac:spMk id="3" creationId="{ED170D5B-39D7-424E-BBC9-72D8710609C7}"/>
          </ac:spMkLst>
        </pc:spChg>
        <pc:spChg chg="add del mod ord">
          <ac:chgData name="Matahari Nendya" userId="1a1e95a6-b11e-4262-838a-feaa42c98c3c" providerId="ADAL" clId="{9F1FB9F7-99E2-407A-8E02-33D699F99798}" dt="2022-04-15T14:42:16.623" v="564" actId="478"/>
          <ac:spMkLst>
            <pc:docMk/>
            <pc:sldMk cId="570049423" sldId="278"/>
            <ac:spMk id="4" creationId="{61FDFA3E-3BF0-4DBA-9C36-18E1B5452549}"/>
          </ac:spMkLst>
        </pc:spChg>
        <pc:spChg chg="mod">
          <ac:chgData name="Matahari Nendya" userId="1a1e95a6-b11e-4262-838a-feaa42c98c3c" providerId="ADAL" clId="{9F1FB9F7-99E2-407A-8E02-33D699F99798}" dt="2022-04-15T14:42:10.219" v="561" actId="1076"/>
          <ac:spMkLst>
            <pc:docMk/>
            <pc:sldMk cId="570049423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3.601" v="569" actId="1076"/>
          <ac:spMkLst>
            <pc:docMk/>
            <pc:sldMk cId="570049423" sldId="278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29.011" v="567" actId="1076"/>
          <ac:spMkLst>
            <pc:docMk/>
            <pc:sldMk cId="570049423" sldId="278"/>
            <ac:spMk id="7" creationId="{7357AA0F-346D-434E-BA5B-11B3E67FFC14}"/>
          </ac:spMkLst>
        </pc:spChg>
        <pc:spChg chg="mod">
          <ac:chgData name="Matahari Nendya" userId="1a1e95a6-b11e-4262-838a-feaa42c98c3c" providerId="ADAL" clId="{9F1FB9F7-99E2-407A-8E02-33D699F99798}" dt="2022-04-15T14:42:26.823" v="566" actId="1076"/>
          <ac:spMkLst>
            <pc:docMk/>
            <pc:sldMk cId="570049423" sldId="278"/>
            <ac:spMk id="8" creationId="{5D62FC66-1FB5-47C7-A890-1E9E01168465}"/>
          </ac:spMkLst>
        </pc:spChg>
        <pc:spChg chg="mod">
          <ac:chgData name="Matahari Nendya" userId="1a1e95a6-b11e-4262-838a-feaa42c98c3c" providerId="ADAL" clId="{9F1FB9F7-99E2-407A-8E02-33D699F99798}" dt="2022-04-15T14:42:31.575" v="568" actId="1076"/>
          <ac:spMkLst>
            <pc:docMk/>
            <pc:sldMk cId="570049423" sldId="278"/>
            <ac:spMk id="9" creationId="{CEF9D912-8C08-4A07-AC95-77D80F3DDE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26.525" v="1047" actId="14100"/>
        <pc:sldMkLst>
          <pc:docMk/>
          <pc:sldMk cId="313461666" sldId="279"/>
        </pc:sldMkLst>
        <pc:spChg chg="add del mod ord">
          <ac:chgData name="Matahari Nendya" userId="1a1e95a6-b11e-4262-838a-feaa42c98c3c" providerId="ADAL" clId="{9F1FB9F7-99E2-407A-8E02-33D699F99798}" dt="2022-04-15T15:09:15.274" v="1041" actId="478"/>
          <ac:spMkLst>
            <pc:docMk/>
            <pc:sldMk cId="313461666" sldId="279"/>
            <ac:spMk id="2" creationId="{5B584742-1932-43F4-942C-F4DC80E96030}"/>
          </ac:spMkLst>
        </pc:spChg>
        <pc:spChg chg="add del mod ord">
          <ac:chgData name="Matahari Nendya" userId="1a1e95a6-b11e-4262-838a-feaa42c98c3c" providerId="ADAL" clId="{9F1FB9F7-99E2-407A-8E02-33D699F99798}" dt="2022-04-15T15:09:14.650" v="1040" actId="478"/>
          <ac:spMkLst>
            <pc:docMk/>
            <pc:sldMk cId="313461666" sldId="279"/>
            <ac:spMk id="3" creationId="{EFA0C949-1A62-4106-981A-D3D238925BAB}"/>
          </ac:spMkLst>
        </pc:spChg>
        <pc:picChg chg="mod">
          <ac:chgData name="Matahari Nendya" userId="1a1e95a6-b11e-4262-838a-feaa42c98c3c" providerId="ADAL" clId="{9F1FB9F7-99E2-407A-8E02-33D699F99798}" dt="2022-04-15T15:09:26.525" v="1047" actId="14100"/>
          <ac:picMkLst>
            <pc:docMk/>
            <pc:sldMk cId="313461666" sldId="279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9:24.205" v="1046" actId="1076"/>
          <ac:picMkLst>
            <pc:docMk/>
            <pc:sldMk cId="313461666" sldId="279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0:29.744" v="697" actId="403"/>
        <pc:sldMkLst>
          <pc:docMk/>
          <pc:sldMk cId="1119798160" sldId="280"/>
        </pc:sldMkLst>
        <pc:spChg chg="mod ord">
          <ac:chgData name="Matahari Nendya" userId="1a1e95a6-b11e-4262-838a-feaa42c98c3c" providerId="ADAL" clId="{9F1FB9F7-99E2-407A-8E02-33D699F99798}" dt="2022-04-15T14:50:21.906" v="693" actId="700"/>
          <ac:spMkLst>
            <pc:docMk/>
            <pc:sldMk cId="1119798160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0:29.744" v="697" actId="403"/>
          <ac:spMkLst>
            <pc:docMk/>
            <pc:sldMk cId="1119798160" sldId="280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4:14.214" v="588" actId="2710"/>
        <pc:sldMkLst>
          <pc:docMk/>
          <pc:sldMk cId="401310725" sldId="281"/>
        </pc:sldMkLst>
        <pc:spChg chg="mod ord">
          <ac:chgData name="Matahari Nendya" userId="1a1e95a6-b11e-4262-838a-feaa42c98c3c" providerId="ADAL" clId="{9F1FB9F7-99E2-407A-8E02-33D699F99798}" dt="2022-04-15T14:44:07.324" v="585" actId="700"/>
          <ac:spMkLst>
            <pc:docMk/>
            <pc:sldMk cId="401310725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4:14.214" v="588" actId="2710"/>
          <ac:spMkLst>
            <pc:docMk/>
            <pc:sldMk cId="401310725" sldId="281"/>
            <ac:spMk id="3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4" creationId="{8E2678B8-8A43-46E0-BCAA-9B908B4C730C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5" creationId="{B8028331-F710-439F-82FF-201070640B8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5:46.248" v="612" actId="14100"/>
        <pc:sldMkLst>
          <pc:docMk/>
          <pc:sldMk cId="2357321698" sldId="283"/>
        </pc:sldMkLst>
        <pc:spChg chg="add del mod ord">
          <ac:chgData name="Matahari Nendya" userId="1a1e95a6-b11e-4262-838a-feaa42c98c3c" providerId="ADAL" clId="{9F1FB9F7-99E2-407A-8E02-33D699F99798}" dt="2022-04-15T14:45:26.987" v="608" actId="478"/>
          <ac:spMkLst>
            <pc:docMk/>
            <pc:sldMk cId="2357321698" sldId="283"/>
            <ac:spMk id="2" creationId="{065469F6-E775-4703-A83E-6532DD0B1340}"/>
          </ac:spMkLst>
        </pc:spChg>
        <pc:spChg chg="add del mod ord">
          <ac:chgData name="Matahari Nendya" userId="1a1e95a6-b11e-4262-838a-feaa42c98c3c" providerId="ADAL" clId="{9F1FB9F7-99E2-407A-8E02-33D699F99798}" dt="2022-04-15T14:45:18.425" v="607" actId="478"/>
          <ac:spMkLst>
            <pc:docMk/>
            <pc:sldMk cId="2357321698" sldId="283"/>
            <ac:spMk id="3" creationId="{DDEA440D-3989-4EB1-856A-5B74101B7671}"/>
          </ac:spMkLst>
        </pc:spChg>
        <pc:spChg chg="mod">
          <ac:chgData name="Matahari Nendya" userId="1a1e95a6-b11e-4262-838a-feaa42c98c3c" providerId="ADAL" clId="{9F1FB9F7-99E2-407A-8E02-33D699F99798}" dt="2022-04-15T14:45:46.248" v="612" actId="14100"/>
          <ac:spMkLst>
            <pc:docMk/>
            <pc:sldMk cId="2357321698" sldId="283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5:32.245" v="610" actId="14100"/>
          <ac:picMkLst>
            <pc:docMk/>
            <pc:sldMk cId="2357321698" sldId="283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4:26.931" v="592" actId="1076"/>
        <pc:sldMkLst>
          <pc:docMk/>
          <pc:sldMk cId="2373217962" sldId="284"/>
        </pc:sldMkLst>
        <pc:spChg chg="add del mod ord">
          <ac:chgData name="Matahari Nendya" userId="1a1e95a6-b11e-4262-838a-feaa42c98c3c" providerId="ADAL" clId="{9F1FB9F7-99E2-407A-8E02-33D699F99798}" dt="2022-04-15T14:44:22.911" v="590" actId="478"/>
          <ac:spMkLst>
            <pc:docMk/>
            <pc:sldMk cId="2373217962" sldId="284"/>
            <ac:spMk id="2" creationId="{41E0D44A-A315-457A-B76A-33EF1AE04351}"/>
          </ac:spMkLst>
        </pc:spChg>
        <pc:spChg chg="mod ord">
          <ac:chgData name="Matahari Nendya" userId="1a1e95a6-b11e-4262-838a-feaa42c98c3c" providerId="ADAL" clId="{9F1FB9F7-99E2-407A-8E02-33D699F99798}" dt="2022-04-15T14:44:20.683" v="589" actId="700"/>
          <ac:spMkLst>
            <pc:docMk/>
            <pc:sldMk cId="2373217962" sldId="284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4:25.048" v="591" actId="1076"/>
          <ac:picMkLst>
            <pc:docMk/>
            <pc:sldMk cId="2373217962" sldId="28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4:26.931" v="592" actId="1076"/>
          <ac:picMkLst>
            <pc:docMk/>
            <pc:sldMk cId="2373217962" sldId="28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6:21.886" v="623" actId="2711"/>
        <pc:sldMkLst>
          <pc:docMk/>
          <pc:sldMk cId="1644402184" sldId="285"/>
        </pc:sldMkLst>
        <pc:spChg chg="mod ord">
          <ac:chgData name="Matahari Nendya" userId="1a1e95a6-b11e-4262-838a-feaa42c98c3c" providerId="ADAL" clId="{9F1FB9F7-99E2-407A-8E02-33D699F99798}" dt="2022-04-15T14:45:54.444" v="613" actId="700"/>
          <ac:spMkLst>
            <pc:docMk/>
            <pc:sldMk cId="1644402184" sldId="28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6:05.670" v="619" actId="6549"/>
          <ac:spMkLst>
            <pc:docMk/>
            <pc:sldMk cId="1644402184" sldId="285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14.127" v="621" actId="14100"/>
          <ac:spMkLst>
            <pc:docMk/>
            <pc:sldMk cId="1644402184" sldId="28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21.886" v="623" actId="2711"/>
          <ac:spMkLst>
            <pc:docMk/>
            <pc:sldMk cId="1644402184" sldId="285"/>
            <ac:spMk id="6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46:41.166" v="630" actId="14100"/>
        <pc:sldMkLst>
          <pc:docMk/>
          <pc:sldMk cId="790592511" sldId="286"/>
        </pc:sldMkLst>
        <pc:spChg chg="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3" creationId="{A2DB505E-4774-4C99-B3AB-C3E88E11CA5F}"/>
          </ac:spMkLst>
        </pc:spChg>
        <pc:picChg chg="mod">
          <ac:chgData name="Matahari Nendya" userId="1a1e95a6-b11e-4262-838a-feaa42c98c3c" providerId="ADAL" clId="{9F1FB9F7-99E2-407A-8E02-33D699F99798}" dt="2022-04-15T14:46:36.484" v="627" actId="14100"/>
          <ac:picMkLst>
            <pc:docMk/>
            <pc:sldMk cId="790592511" sldId="286"/>
            <ac:picMk id="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6:41.166" v="630" actId="14100"/>
          <ac:picMkLst>
            <pc:docMk/>
            <pc:sldMk cId="790592511" sldId="286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7:58.725" v="653" actId="14100"/>
        <pc:sldMkLst>
          <pc:docMk/>
          <pc:sldMk cId="315669862" sldId="287"/>
        </pc:sldMkLst>
        <pc:spChg chg="add del mod ord">
          <ac:chgData name="Matahari Nendya" userId="1a1e95a6-b11e-4262-838a-feaa42c98c3c" providerId="ADAL" clId="{9F1FB9F7-99E2-407A-8E02-33D699F99798}" dt="2022-04-15T14:47:39.864" v="645" actId="478"/>
          <ac:spMkLst>
            <pc:docMk/>
            <pc:sldMk cId="315669862" sldId="287"/>
            <ac:spMk id="2" creationId="{1E96300D-6DEE-414A-922D-27A77D70944C}"/>
          </ac:spMkLst>
        </pc:spChg>
        <pc:spChg chg="add del mod ord">
          <ac:chgData name="Matahari Nendya" userId="1a1e95a6-b11e-4262-838a-feaa42c98c3c" providerId="ADAL" clId="{9F1FB9F7-99E2-407A-8E02-33D699F99798}" dt="2022-04-15T14:47:40.632" v="646" actId="478"/>
          <ac:spMkLst>
            <pc:docMk/>
            <pc:sldMk cId="315669862" sldId="287"/>
            <ac:spMk id="3" creationId="{193F0537-DF6C-4C00-8F2C-9458B28118DC}"/>
          </ac:spMkLst>
        </pc:spChg>
        <pc:spChg chg="mod">
          <ac:chgData name="Matahari Nendya" userId="1a1e95a6-b11e-4262-838a-feaa42c98c3c" providerId="ADAL" clId="{9F1FB9F7-99E2-407A-8E02-33D699F99798}" dt="2022-04-15T14:47:50.475" v="650" actId="1076"/>
          <ac:spMkLst>
            <pc:docMk/>
            <pc:sldMk cId="315669862" sldId="287"/>
            <ac:spMk id="4" creationId="{2D80692F-0867-4A75-B394-9751C7BE07F6}"/>
          </ac:spMkLst>
        </pc:spChg>
        <pc:spChg chg="mod">
          <ac:chgData name="Matahari Nendya" userId="1a1e95a6-b11e-4262-838a-feaa42c98c3c" providerId="ADAL" clId="{9F1FB9F7-99E2-407A-8E02-33D699F99798}" dt="2022-04-15T14:47:58.725" v="653" actId="14100"/>
          <ac:spMkLst>
            <pc:docMk/>
            <pc:sldMk cId="315669862" sldId="287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7:48.534" v="649" actId="1076"/>
          <ac:picMkLst>
            <pc:docMk/>
            <pc:sldMk cId="315669862" sldId="28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8:29.150" v="665" actId="14100"/>
        <pc:sldMkLst>
          <pc:docMk/>
          <pc:sldMk cId="4189983609" sldId="288"/>
        </pc:sldMkLst>
        <pc:spChg chg="add del mod ord">
          <ac:chgData name="Matahari Nendya" userId="1a1e95a6-b11e-4262-838a-feaa42c98c3c" providerId="ADAL" clId="{9F1FB9F7-99E2-407A-8E02-33D699F99798}" dt="2022-04-15T14:48:06.108" v="655" actId="478"/>
          <ac:spMkLst>
            <pc:docMk/>
            <pc:sldMk cId="4189983609" sldId="288"/>
            <ac:spMk id="2" creationId="{EC5993D1-7BC2-451C-8980-9A070CCC87C9}"/>
          </ac:spMkLst>
        </pc:spChg>
        <pc:spChg chg="add del mod ord">
          <ac:chgData name="Matahari Nendya" userId="1a1e95a6-b11e-4262-838a-feaa42c98c3c" providerId="ADAL" clId="{9F1FB9F7-99E2-407A-8E02-33D699F99798}" dt="2022-04-15T14:48:07.720" v="656" actId="478"/>
          <ac:spMkLst>
            <pc:docMk/>
            <pc:sldMk cId="4189983609" sldId="288"/>
            <ac:spMk id="3" creationId="{D9E3ED6B-A5D1-4024-B35F-2D6843CC4DBB}"/>
          </ac:spMkLst>
        </pc:spChg>
        <pc:spChg chg="mod">
          <ac:chgData name="Matahari Nendya" userId="1a1e95a6-b11e-4262-838a-feaa42c98c3c" providerId="ADAL" clId="{9F1FB9F7-99E2-407A-8E02-33D699F99798}" dt="2022-04-15T14:48:16.276" v="660" actId="1076"/>
          <ac:spMkLst>
            <pc:docMk/>
            <pc:sldMk cId="4189983609" sldId="288"/>
            <ac:spMk id="4" creationId="{1DAF147F-1E89-46C1-88EA-3F18EA087B85}"/>
          </ac:spMkLst>
        </pc:spChg>
        <pc:spChg chg="mod">
          <ac:chgData name="Matahari Nendya" userId="1a1e95a6-b11e-4262-838a-feaa42c98c3c" providerId="ADAL" clId="{9F1FB9F7-99E2-407A-8E02-33D699F99798}" dt="2022-04-15T14:48:29.150" v="665" actId="14100"/>
          <ac:spMkLst>
            <pc:docMk/>
            <pc:sldMk cId="4189983609" sldId="288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8:14.585" v="659" actId="1076"/>
          <ac:picMkLst>
            <pc:docMk/>
            <pc:sldMk cId="4189983609" sldId="288"/>
            <ac:picMk id="5" creationId="{00000000-0000-0000-0000-000000000000}"/>
          </ac:picMkLst>
        </pc:picChg>
      </pc:sldChg>
      <pc:sldChg chg="modSp add mod modClrScheme modAnim chgLayout">
        <pc:chgData name="Matahari Nendya" userId="1a1e95a6-b11e-4262-838a-feaa42c98c3c" providerId="ADAL" clId="{9F1FB9F7-99E2-407A-8E02-33D699F99798}" dt="2022-04-15T14:48:47.267" v="676" actId="20577"/>
        <pc:sldMkLst>
          <pc:docMk/>
          <pc:sldMk cId="159896006" sldId="289"/>
        </pc:sldMkLst>
        <pc:spChg chg="mod ord">
          <ac:chgData name="Matahari Nendya" userId="1a1e95a6-b11e-4262-838a-feaa42c98c3c" providerId="ADAL" clId="{9F1FB9F7-99E2-407A-8E02-33D699F99798}" dt="2022-04-15T14:48:33.529" v="666" actId="700"/>
          <ac:spMkLst>
            <pc:docMk/>
            <pc:sldMk cId="159896006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8:47.267" v="676" actId="20577"/>
          <ac:spMkLst>
            <pc:docMk/>
            <pc:sldMk cId="159896006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9:04.708" v="681" actId="2710"/>
        <pc:sldMkLst>
          <pc:docMk/>
          <pc:sldMk cId="2010445802" sldId="290"/>
        </pc:sldMkLst>
        <pc:spChg chg="mod ord">
          <ac:chgData name="Matahari Nendya" userId="1a1e95a6-b11e-4262-838a-feaa42c98c3c" providerId="ADAL" clId="{9F1FB9F7-99E2-407A-8E02-33D699F99798}" dt="2022-04-15T14:48:54.814" v="677" actId="700"/>
          <ac:spMkLst>
            <pc:docMk/>
            <pc:sldMk cId="2010445802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9:04.708" v="681" actId="2710"/>
          <ac:spMkLst>
            <pc:docMk/>
            <pc:sldMk cId="2010445802" sldId="290"/>
            <ac:spMk id="3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58:56.581" v="858" actId="700"/>
        <pc:sldMkLst>
          <pc:docMk/>
          <pc:sldMk cId="2138358219" sldId="291"/>
        </pc:sldMkLst>
        <pc:spChg chg="add 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2" creationId="{EA41CDFB-3B09-4939-9631-6077F550E3FA}"/>
          </ac:spMkLst>
        </pc:spChg>
        <pc:spChg chg="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614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8:38.182" v="853" actId="1076"/>
          <ac:picMkLst>
            <pc:docMk/>
            <pc:sldMk cId="2138358219" sldId="291"/>
            <ac:picMk id="6" creationId="{7BF9C512-4E23-4215-A94E-9756C0BAB1E0}"/>
          </ac:picMkLst>
        </pc:picChg>
        <pc:picChg chg="mod">
          <ac:chgData name="Matahari Nendya" userId="1a1e95a6-b11e-4262-838a-feaa42c98c3c" providerId="ADAL" clId="{9F1FB9F7-99E2-407A-8E02-33D699F99798}" dt="2022-04-15T14:58:44.567" v="855" actId="171"/>
          <ac:picMkLst>
            <pc:docMk/>
            <pc:sldMk cId="2138358219" sldId="291"/>
            <ac:picMk id="7" creationId="{A5C12359-AA8D-4C52-8446-1396A6FC8D88}"/>
          </ac:picMkLst>
        </pc:picChg>
        <pc:picChg chg="mod">
          <ac:chgData name="Matahari Nendya" userId="1a1e95a6-b11e-4262-838a-feaa42c98c3c" providerId="ADAL" clId="{9F1FB9F7-99E2-407A-8E02-33D699F99798}" dt="2022-04-15T14:58:51.958" v="857" actId="1076"/>
          <ac:picMkLst>
            <pc:docMk/>
            <pc:sldMk cId="2138358219" sldId="291"/>
            <ac:picMk id="512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8:49.552" v="856" actId="167"/>
          <ac:picMkLst>
            <pc:docMk/>
            <pc:sldMk cId="2138358219" sldId="291"/>
            <ac:picMk id="512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1:09.082" v="549" actId="2710"/>
        <pc:sldMkLst>
          <pc:docMk/>
          <pc:sldMk cId="2864364149" sldId="292"/>
        </pc:sldMkLst>
        <pc:spChg chg="mod ord">
          <ac:chgData name="Matahari Nendya" userId="1a1e95a6-b11e-4262-838a-feaa42c98c3c" providerId="ADAL" clId="{9F1FB9F7-99E2-407A-8E02-33D699F99798}" dt="2022-04-15T14:41:02.041" v="546" actId="700"/>
          <ac:spMkLst>
            <pc:docMk/>
            <pc:sldMk cId="2864364149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09.082" v="549" actId="2710"/>
          <ac:spMkLst>
            <pc:docMk/>
            <pc:sldMk cId="2864364149" sldId="292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2:17.893" v="735" actId="14100"/>
        <pc:sldMkLst>
          <pc:docMk/>
          <pc:sldMk cId="1308952791" sldId="293"/>
        </pc:sldMkLst>
        <pc:spChg chg="add del mod ord">
          <ac:chgData name="Matahari Nendya" userId="1a1e95a6-b11e-4262-838a-feaa42c98c3c" providerId="ADAL" clId="{9F1FB9F7-99E2-407A-8E02-33D699F99798}" dt="2022-04-15T14:51:58.183" v="728" actId="478"/>
          <ac:spMkLst>
            <pc:docMk/>
            <pc:sldMk cId="1308952791" sldId="293"/>
            <ac:spMk id="2" creationId="{C8005B85-91FD-40D3-95EE-B525DE013AF4}"/>
          </ac:spMkLst>
        </pc:spChg>
        <pc:spChg chg="add del mod ord">
          <ac:chgData name="Matahari Nendya" userId="1a1e95a6-b11e-4262-838a-feaa42c98c3c" providerId="ADAL" clId="{9F1FB9F7-99E2-407A-8E02-33D699F99798}" dt="2022-04-15T14:51:56.119" v="727" actId="478"/>
          <ac:spMkLst>
            <pc:docMk/>
            <pc:sldMk cId="1308952791" sldId="293"/>
            <ac:spMk id="3" creationId="{EB04036A-7955-4CEA-923D-D8290148A2AC}"/>
          </ac:spMkLst>
        </pc:spChg>
        <pc:spChg chg="mod">
          <ac:chgData name="Matahari Nendya" userId="1a1e95a6-b11e-4262-838a-feaa42c98c3c" providerId="ADAL" clId="{9F1FB9F7-99E2-407A-8E02-33D699F99798}" dt="2022-04-15T14:52:17.893" v="735" actId="14100"/>
          <ac:spMkLst>
            <pc:docMk/>
            <pc:sldMk cId="1308952791" sldId="293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2:09.279" v="732" actId="14100"/>
          <ac:picMkLst>
            <pc:docMk/>
            <pc:sldMk cId="1308952791" sldId="29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1:23.076" v="717" actId="1076"/>
        <pc:sldMkLst>
          <pc:docMk/>
          <pc:sldMk cId="523280249" sldId="294"/>
        </pc:sldMkLst>
        <pc:spChg chg="add del mod ord">
          <ac:chgData name="Matahari Nendya" userId="1a1e95a6-b11e-4262-838a-feaa42c98c3c" providerId="ADAL" clId="{9F1FB9F7-99E2-407A-8E02-33D699F99798}" dt="2022-04-15T14:50:37.625" v="699" actId="478"/>
          <ac:spMkLst>
            <pc:docMk/>
            <pc:sldMk cId="523280249" sldId="294"/>
            <ac:spMk id="2" creationId="{1AFC34D8-B3AD-46A4-B576-018110AADF0C}"/>
          </ac:spMkLst>
        </pc:spChg>
        <pc:spChg chg="add del mod ord">
          <ac:chgData name="Matahari Nendya" userId="1a1e95a6-b11e-4262-838a-feaa42c98c3c" providerId="ADAL" clId="{9F1FB9F7-99E2-407A-8E02-33D699F99798}" dt="2022-04-15T14:50:39.043" v="700" actId="478"/>
          <ac:spMkLst>
            <pc:docMk/>
            <pc:sldMk cId="523280249" sldId="294"/>
            <ac:spMk id="3" creationId="{817E0F44-3DA9-4F75-B6F2-3C338E76ED14}"/>
          </ac:spMkLst>
        </pc:sp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6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2:28.104" v="741" actId="2710"/>
        <pc:sldMkLst>
          <pc:docMk/>
          <pc:sldMk cId="2964914589" sldId="295"/>
        </pc:sldMkLst>
        <pc:spChg chg="mod ord">
          <ac:chgData name="Matahari Nendya" userId="1a1e95a6-b11e-4262-838a-feaa42c98c3c" providerId="ADAL" clId="{9F1FB9F7-99E2-407A-8E02-33D699F99798}" dt="2022-04-15T14:52:22.078" v="736" actId="700"/>
          <ac:spMkLst>
            <pc:docMk/>
            <pc:sldMk cId="296491458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2:28.104" v="741" actId="2710"/>
          <ac:spMkLst>
            <pc:docMk/>
            <pc:sldMk cId="2964914589" sldId="29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6:10.339" v="812" actId="1076"/>
        <pc:sldMkLst>
          <pc:docMk/>
          <pc:sldMk cId="1899428174" sldId="297"/>
        </pc:sldMkLst>
        <pc:spChg chg="mod ord">
          <ac:chgData name="Matahari Nendya" userId="1a1e95a6-b11e-4262-838a-feaa42c98c3c" providerId="ADAL" clId="{9F1FB9F7-99E2-407A-8E02-33D699F99798}" dt="2022-04-15T14:55:01.483" v="796" actId="700"/>
          <ac:spMkLst>
            <pc:docMk/>
            <pc:sldMk cId="1899428174" sldId="29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5:04.994" v="797" actId="478"/>
          <ac:spMkLst>
            <pc:docMk/>
            <pc:sldMk cId="1899428174" sldId="297"/>
            <ac:spMk id="3" creationId="{6F54907D-04FC-4653-BC1A-AE997F23433E}"/>
          </ac:spMkLst>
        </pc:spChg>
        <pc:spChg chg="mod">
          <ac:chgData name="Matahari Nendya" userId="1a1e95a6-b11e-4262-838a-feaa42c98c3c" providerId="ADAL" clId="{9F1FB9F7-99E2-407A-8E02-33D699F99798}" dt="2022-04-15T14:56:10.339" v="812" actId="1076"/>
          <ac:spMkLst>
            <pc:docMk/>
            <pc:sldMk cId="1899428174" sldId="297"/>
            <ac:spMk id="5" creationId="{00000000-0000-0000-0000-000000000000}"/>
          </ac:spMkLst>
        </pc:spChg>
        <pc:graphicFrameChg chg="mod ord modGraphic">
          <ac:chgData name="Matahari Nendya" userId="1a1e95a6-b11e-4262-838a-feaa42c98c3c" providerId="ADAL" clId="{9F1FB9F7-99E2-407A-8E02-33D699F99798}" dt="2022-04-15T14:56:10.339" v="812" actId="1076"/>
          <ac:graphicFrameMkLst>
            <pc:docMk/>
            <pc:sldMk cId="1899428174" sldId="297"/>
            <ac:graphicFrameMk id="4" creationId="{00000000-0000-0000-0000-000000000000}"/>
          </ac:graphicFrameMkLst>
        </pc:graphicFrameChg>
      </pc:sldChg>
      <pc:sldChg chg="addSp delSp modSp add mod modClrScheme chgLayout">
        <pc:chgData name="Matahari Nendya" userId="1a1e95a6-b11e-4262-838a-feaa42c98c3c" providerId="ADAL" clId="{9F1FB9F7-99E2-407A-8E02-33D699F99798}" dt="2022-04-15T14:57:26.236" v="828" actId="2062"/>
        <pc:sldMkLst>
          <pc:docMk/>
          <pc:sldMk cId="260738154" sldId="298"/>
        </pc:sldMkLst>
        <pc:spChg chg="mod ord">
          <ac:chgData name="Matahari Nendya" userId="1a1e95a6-b11e-4262-838a-feaa42c98c3c" providerId="ADAL" clId="{9F1FB9F7-99E2-407A-8E02-33D699F99798}" dt="2022-04-15T14:56:15.594" v="813" actId="700"/>
          <ac:spMkLst>
            <pc:docMk/>
            <pc:sldMk cId="260738154" sldId="29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6:17.504" v="814" actId="478"/>
          <ac:spMkLst>
            <pc:docMk/>
            <pc:sldMk cId="260738154" sldId="298"/>
            <ac:spMk id="3" creationId="{E7157157-A756-41DB-9B72-B606E20032A3}"/>
          </ac:spMkLst>
        </pc:spChg>
        <pc:graphicFrameChg chg="mod modGraphic">
          <ac:chgData name="Matahari Nendya" userId="1a1e95a6-b11e-4262-838a-feaa42c98c3c" providerId="ADAL" clId="{9F1FB9F7-99E2-407A-8E02-33D699F99798}" dt="2022-04-15T14:57:26.236" v="828" actId="2062"/>
          <ac:graphicFrameMkLst>
            <pc:docMk/>
            <pc:sldMk cId="260738154" sldId="298"/>
            <ac:graphicFrameMk id="4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9F1FB9F7-99E2-407A-8E02-33D699F99798}" dt="2022-04-15T14:53:26.007" v="759" actId="27636"/>
        <pc:sldMkLst>
          <pc:docMk/>
          <pc:sldMk cId="3107173836" sldId="299"/>
        </pc:sldMkLst>
        <pc:spChg chg="mod ord">
          <ac:chgData name="Matahari Nendya" userId="1a1e95a6-b11e-4262-838a-feaa42c98c3c" providerId="ADAL" clId="{9F1FB9F7-99E2-407A-8E02-33D699F99798}" dt="2022-04-15T14:53:14.217" v="750" actId="700"/>
          <ac:spMkLst>
            <pc:docMk/>
            <pc:sldMk cId="3107173836" sldId="29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3:26.007" v="759" actId="27636"/>
          <ac:spMkLst>
            <pc:docMk/>
            <pc:sldMk cId="3107173836" sldId="29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03.554" v="1120" actId="403"/>
        <pc:sldMkLst>
          <pc:docMk/>
          <pc:sldMk cId="888530568" sldId="303"/>
        </pc:sldMkLst>
        <pc:spChg chg="mod ord">
          <ac:chgData name="Matahari Nendya" userId="1a1e95a6-b11e-4262-838a-feaa42c98c3c" providerId="ADAL" clId="{9F1FB9F7-99E2-407A-8E02-33D699F99798}" dt="2022-04-15T15:12:58.504" v="1116" actId="700"/>
          <ac:spMkLst>
            <pc:docMk/>
            <pc:sldMk cId="888530568" sldId="30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03.554" v="1120" actId="403"/>
          <ac:spMkLst>
            <pc:docMk/>
            <pc:sldMk cId="888530568" sldId="30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26.499" v="1129" actId="27636"/>
        <pc:sldMkLst>
          <pc:docMk/>
          <pc:sldMk cId="4116670790" sldId="305"/>
        </pc:sldMkLst>
        <pc:spChg chg="mod ord">
          <ac:chgData name="Matahari Nendya" userId="1a1e95a6-b11e-4262-838a-feaa42c98c3c" providerId="ADAL" clId="{9F1FB9F7-99E2-407A-8E02-33D699F99798}" dt="2022-04-15T15:13:16.715" v="1126" actId="700"/>
          <ac:spMkLst>
            <pc:docMk/>
            <pc:sldMk cId="4116670790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26.499" v="1129" actId="27636"/>
          <ac:spMkLst>
            <pc:docMk/>
            <pc:sldMk cId="4116670790" sldId="30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12.963" v="1125" actId="403"/>
        <pc:sldMkLst>
          <pc:docMk/>
          <pc:sldMk cId="2395057267" sldId="306"/>
        </pc:sldMkLst>
        <pc:spChg chg="mod ord">
          <ac:chgData name="Matahari Nendya" userId="1a1e95a6-b11e-4262-838a-feaa42c98c3c" providerId="ADAL" clId="{9F1FB9F7-99E2-407A-8E02-33D699F99798}" dt="2022-04-15T15:13:07.464" v="1121" actId="700"/>
          <ac:spMkLst>
            <pc:docMk/>
            <pc:sldMk cId="2395057267" sldId="30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12.963" v="1125" actId="403"/>
          <ac:spMkLst>
            <pc:docMk/>
            <pc:sldMk cId="2395057267" sldId="306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8:30.500" v="168" actId="404"/>
        <pc:sldMkLst>
          <pc:docMk/>
          <pc:sldMk cId="1618279900" sldId="308"/>
        </pc:sldMkLst>
        <pc:spChg chg="mod ord">
          <ac:chgData name="Matahari Nendya" userId="1a1e95a6-b11e-4262-838a-feaa42c98c3c" providerId="ADAL" clId="{9F1FB9F7-99E2-407A-8E02-33D699F99798}" dt="2022-04-15T14:18:01.984" v="159" actId="700"/>
          <ac:spMkLst>
            <pc:docMk/>
            <pc:sldMk cId="1618279900" sldId="308"/>
            <ac:spMk id="717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8:30.500" v="168" actId="404"/>
          <ac:spMkLst>
            <pc:docMk/>
            <pc:sldMk cId="1618279900" sldId="308"/>
            <ac:spMk id="3174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44.372" v="1080" actId="27636"/>
        <pc:sldMkLst>
          <pc:docMk/>
          <pc:sldMk cId="108450937" sldId="310"/>
        </pc:sldMkLst>
        <pc:spChg chg="mod ord">
          <ac:chgData name="Matahari Nendya" userId="1a1e95a6-b11e-4262-838a-feaa42c98c3c" providerId="ADAL" clId="{9F1FB9F7-99E2-407A-8E02-33D699F99798}" dt="2022-04-15T15:10:38.024" v="1076" actId="700"/>
          <ac:spMkLst>
            <pc:docMk/>
            <pc:sldMk cId="108450937" sldId="310"/>
            <ac:spMk id="2765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4.372" v="1080" actId="27636"/>
          <ac:spMkLst>
            <pc:docMk/>
            <pc:sldMk cId="108450937" sldId="310"/>
            <ac:spMk id="27651" creationId="{00000000-0000-0000-0000-000000000000}"/>
          </ac:spMkLst>
        </pc:spChg>
      </pc:sldChg>
      <pc:sldChg chg="modSp mod">
        <pc:chgData name="Matahari Nendya" userId="1a1e95a6-b11e-4262-838a-feaa42c98c3c" providerId="ADAL" clId="{9F1FB9F7-99E2-407A-8E02-33D699F99798}" dt="2022-04-15T14:14:48.601" v="5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9F1FB9F7-99E2-407A-8E02-33D699F99798}" dt="2022-04-15T14:14:48.601" v="5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1:19.091" v="554" actId="2710"/>
        <pc:sldMkLst>
          <pc:docMk/>
          <pc:sldMk cId="1661084277" sldId="313"/>
        </pc:sldMkLst>
        <pc:spChg chg="mod ord">
          <ac:chgData name="Matahari Nendya" userId="1a1e95a6-b11e-4262-838a-feaa42c98c3c" providerId="ADAL" clId="{9F1FB9F7-99E2-407A-8E02-33D699F99798}" dt="2022-04-15T14:41:13.297" v="550" actId="700"/>
          <ac:spMkLst>
            <pc:docMk/>
            <pc:sldMk cId="1661084277" sldId="313"/>
            <ac:spMk id="1229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19.091" v="554" actId="2710"/>
          <ac:spMkLst>
            <pc:docMk/>
            <pc:sldMk cId="1661084277" sldId="313"/>
            <ac:spMk id="50179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3:49.472" v="583" actId="1076"/>
        <pc:sldMkLst>
          <pc:docMk/>
          <pc:sldMk cId="915141064" sldId="314"/>
        </pc:sldMkLst>
        <pc:spChg chg="add del mod ord">
          <ac:chgData name="Matahari Nendya" userId="1a1e95a6-b11e-4262-838a-feaa42c98c3c" providerId="ADAL" clId="{9F1FB9F7-99E2-407A-8E02-33D699F99798}" dt="2022-04-15T14:43:22.113" v="576" actId="478"/>
          <ac:spMkLst>
            <pc:docMk/>
            <pc:sldMk cId="915141064" sldId="314"/>
            <ac:spMk id="2" creationId="{0E9BA099-83C0-478D-B044-1BC85A506A8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5" creationId="{67172E37-B505-45EA-BA31-5B2410D4A4B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6" creationId="{C10BCF89-F1EA-4C3A-89F0-6543FFDCC0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7" creationId="{69DA3149-8C9C-4C21-A928-BCBD59F682B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8" creationId="{47C39AE4-FC95-4772-91E3-6D183D40C94E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9" creationId="{D81F85C8-5CBB-415D-82B1-AA4A95106B11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0" creationId="{DA8D440F-CF6B-4589-A9A7-88C87EC279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1" creationId="{84702BF9-A3D3-43C4-BF58-F0AA6449706B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2" creationId="{7FA29D50-28DD-47A9-9E9C-206AB57A7A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3" creationId="{F7EB558A-EE38-4933-B4A7-A1D8ECC6C2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4" creationId="{8C133F34-0A23-43A7-B62E-5020ED8B26B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5" creationId="{91FF6AE4-FF59-4CD1-B4D0-78B5CD44BF87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6" creationId="{FDBED566-D2F1-4693-AAF2-7BABEACFEA1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7" creationId="{7D5C390F-BA3B-4BBC-B4A1-06BCD7BFB69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8" creationId="{3C399AB7-232E-41A2-A0F4-AC3E2C59E0E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9" creationId="{81C50B0D-9E87-4098-BBE1-C4887715A4F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0" creationId="{9F70C41B-49CD-4D0E-ADC5-1B8F400B1F25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1" creationId="{0D9DDA5B-9D6B-457A-BA87-80A22E83DD01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2" creationId="{97345600-162F-487E-A0E5-F685AF93437F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3" creationId="{18A141E6-2AC2-4E2C-9C4B-B37506F4ED01}"/>
          </ac:spMkLst>
        </pc:spChg>
        <pc:spChg chg="mod ord">
          <ac:chgData name="Matahari Nendya" userId="1a1e95a6-b11e-4262-838a-feaa42c98c3c" providerId="ADAL" clId="{9F1FB9F7-99E2-407A-8E02-33D699F99798}" dt="2022-04-15T14:42:40.331" v="571" actId="700"/>
          <ac:spMkLst>
            <pc:docMk/>
            <pc:sldMk cId="915141064" sldId="314"/>
            <ac:spMk id="16386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8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9" creationId="{00000000-0000-0000-0000-000000000000}"/>
          </ac:spMkLst>
        </pc:spChg>
        <pc:spChg chg="del mod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90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3" creationId="{6FEAF08A-8723-4332-BE30-2DCF600F8AA8}"/>
          </ac:grpSpMkLst>
        </pc:gr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24" creationId="{19ADBDD3-FD1E-4B96-B51C-2AAA9BE1EB72}"/>
          </ac:grpSpMkLst>
        </pc:grpChg>
        <pc:grpChg chg="del">
          <ac:chgData name="Matahari Nendya" userId="1a1e95a6-b11e-4262-838a-feaa42c98c3c" providerId="ADAL" clId="{9F1FB9F7-99E2-407A-8E02-33D699F99798}" dt="2022-04-15T14:43:24.788" v="577" actId="478"/>
          <ac:grpSpMkLst>
            <pc:docMk/>
            <pc:sldMk cId="915141064" sldId="314"/>
            <ac:grpSpMk id="16387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0:05.921" v="692" actId="14100"/>
        <pc:sldMkLst>
          <pc:docMk/>
          <pc:sldMk cId="3501048518" sldId="315"/>
        </pc:sldMkLst>
        <pc:spChg chg="add del mod ord">
          <ac:chgData name="Matahari Nendya" userId="1a1e95a6-b11e-4262-838a-feaa42c98c3c" providerId="ADAL" clId="{9F1FB9F7-99E2-407A-8E02-33D699F99798}" dt="2022-04-15T14:49:16.255" v="684" actId="478"/>
          <ac:spMkLst>
            <pc:docMk/>
            <pc:sldMk cId="3501048518" sldId="315"/>
            <ac:spMk id="2" creationId="{307DBCC0-BB75-4164-96A1-FA13066EEDB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5" creationId="{DB341167-6670-4E18-A7BA-495F69124FA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6" creationId="{7AB2DFA7-A569-4146-BF97-2BAFA0DA156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7" creationId="{41241A21-DDA8-46B8-9314-B8517B813897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8" creationId="{4267C74B-6F0D-4DAA-B827-FFB317C96F45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9" creationId="{67EA1DFB-A07C-40F5-B6D3-DF27FD82ED2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0" creationId="{E77EB5F5-5D66-498A-BB86-AAFA1A7147D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1" creationId="{76DA44EC-1554-4407-8015-0E9C5EE6E1AD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2" creationId="{6B61F793-40BD-4A1A-ABC9-3F55FAA9481F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3" creationId="{B7209940-39E7-4C5A-8924-28720B3E4B6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4" creationId="{26666979-8037-4697-BCFF-0D726BF0006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5" creationId="{33D437A1-4DE8-4E24-BC13-C48041CF1EC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6" creationId="{09CE30A8-FC19-4B11-B823-4B2C3F6A307A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7" creationId="{BEA58661-6528-4EAC-BCCA-E7CBB282C1A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8" creationId="{BB3E625F-6AAC-4FFD-AB9C-8FD694C829F1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9" creationId="{28C87290-B37B-4FB0-88D5-A05F6EF9B1E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0" creationId="{A72355A0-5D1B-4D35-BB7A-4B2943A6808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1" creationId="{AA6C7B0D-8376-4405-B87B-BF7A02E6DBD3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4" creationId="{D0958F11-21D5-4AA5-9165-D80CC963005A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5" creationId="{63D70274-F3E6-49CF-BA4B-CE13906FEC9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6" creationId="{80BEAF5F-BFF7-47DE-8111-7B6505A70B3F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7" creationId="{BBA4766C-D617-4F82-A48E-F2379C16E1C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8" creationId="{852E5CE3-BEF3-44FD-86E9-017E6131CF2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9" creationId="{40D44C48-F6A8-4421-ADCF-103FB02CBC9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0" creationId="{472A47F7-DC15-4A8F-BFC3-BD46DBFB338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1" creationId="{D26681FB-D2BC-4B41-AD17-FC06D009DFF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2" creationId="{4B3F3EB7-4601-4CC2-9F15-C784B0F6FFB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3" creationId="{4A12DECA-FA76-4396-A1B7-33C679296BE0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4" creationId="{F4816517-6CC4-4094-82C5-185F28A40FD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5" creationId="{B9CE9EF2-4B83-4AD4-A745-18DBF61E1A0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6" creationId="{F7036805-752F-44A0-8229-740D0396AB3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7" creationId="{27D62B1F-1A30-4891-9737-66B66D24485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8" creationId="{3017C688-3BD0-49E7-B943-162DDE05273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9" creationId="{2933424E-CFF8-44BC-9B2C-9618780342B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0" creationId="{E17A33EB-DFC9-4D0C-97B0-0B8E93F710E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1" creationId="{64C88DF0-AFC2-4B82-8129-9A5BF118021E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2" creationId="{077ED8C8-D217-4FAB-B89C-62D41F7F3A6A}"/>
          </ac:spMkLst>
        </pc:spChg>
        <pc:spChg chg="mod ord">
          <ac:chgData name="Matahari Nendya" userId="1a1e95a6-b11e-4262-838a-feaa42c98c3c" providerId="ADAL" clId="{9F1FB9F7-99E2-407A-8E02-33D699F99798}" dt="2022-04-15T14:49:11.064" v="682" actId="700"/>
          <ac:spMkLst>
            <pc:docMk/>
            <pc:sldMk cId="3501048518" sldId="315"/>
            <ac:spMk id="20482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8.277" v="686" actId="478"/>
          <ac:spMkLst>
            <pc:docMk/>
            <pc:sldMk cId="3501048518" sldId="315"/>
            <ac:spMk id="20484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7.254" v="685" actId="478"/>
          <ac:spMkLst>
            <pc:docMk/>
            <pc:sldMk cId="3501048518" sldId="315"/>
            <ac:spMk id="20485" creationId="{00000000-0000-0000-0000-000000000000}"/>
          </ac:spMkLst>
        </pc:spChg>
        <pc:grpChg chg="add del mod">
          <ac:chgData name="Matahari Nendya" userId="1a1e95a6-b11e-4262-838a-feaa42c98c3c" providerId="ADAL" clId="{9F1FB9F7-99E2-407A-8E02-33D699F99798}" dt="2022-04-15T14:50:00.177" v="689" actId="478"/>
          <ac:grpSpMkLst>
            <pc:docMk/>
            <pc:sldMk cId="3501048518" sldId="315"/>
            <ac:grpSpMk id="24" creationId="{65FE14BB-27C4-43B4-93B7-0A6E9F342FC5}"/>
          </ac:grpSpMkLst>
        </pc:grpChg>
        <pc:grpChg chg="add 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2" creationId="{0051511B-0A32-4A4A-83F3-731D1E950810}"/>
          </ac:grpSpMkLst>
        </pc:grpChg>
        <pc:grpChg chg="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3" creationId="{4B9F2254-5DE2-4B94-AF2C-888BA760138D}"/>
          </ac:grpSpMkLst>
        </pc:grpChg>
        <pc:grpChg chg="del">
          <ac:chgData name="Matahari Nendya" userId="1a1e95a6-b11e-4262-838a-feaa42c98c3c" providerId="ADAL" clId="{9F1FB9F7-99E2-407A-8E02-33D699F99798}" dt="2022-04-15T14:49:13.165" v="683" actId="478"/>
          <ac:grpSpMkLst>
            <pc:docMk/>
            <pc:sldMk cId="3501048518" sldId="315"/>
            <ac:grpSpMk id="20483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3:47.893" v="768" actId="1076"/>
        <pc:sldMkLst>
          <pc:docMk/>
          <pc:sldMk cId="3783387968" sldId="316"/>
        </pc:sldMkLst>
        <pc:spChg chg="add del mod ord">
          <ac:chgData name="Matahari Nendya" userId="1a1e95a6-b11e-4262-838a-feaa42c98c3c" providerId="ADAL" clId="{9F1FB9F7-99E2-407A-8E02-33D699F99798}" dt="2022-04-15T14:53:35.563" v="762" actId="478"/>
          <ac:spMkLst>
            <pc:docMk/>
            <pc:sldMk cId="3783387968" sldId="316"/>
            <ac:spMk id="2" creationId="{88EF4218-1A50-462C-ABD6-E21C973AE038}"/>
          </ac:spMkLst>
        </pc:spChg>
        <pc:spChg chg="add del mod ord">
          <ac:chgData name="Matahari Nendya" userId="1a1e95a6-b11e-4262-838a-feaa42c98c3c" providerId="ADAL" clId="{9F1FB9F7-99E2-407A-8E02-33D699F99798}" dt="2022-04-15T14:53:40.365" v="763" actId="478"/>
          <ac:spMkLst>
            <pc:docMk/>
            <pc:sldMk cId="3783387968" sldId="316"/>
            <ac:spMk id="3" creationId="{28B3A137-CFB6-4837-99B1-C9DF28E1C61E}"/>
          </ac:spMkLst>
        </pc:spChg>
        <pc:picChg chg="mod ord">
          <ac:chgData name="Matahari Nendya" userId="1a1e95a6-b11e-4262-838a-feaa42c98c3c" providerId="ADAL" clId="{9F1FB9F7-99E2-407A-8E02-33D699F99798}" dt="2022-04-15T14:53:47.893" v="768" actId="1076"/>
          <ac:picMkLst>
            <pc:docMk/>
            <pc:sldMk cId="3783387968" sldId="31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3:46.263" v="767" actId="1076"/>
          <ac:picMkLst>
            <pc:docMk/>
            <pc:sldMk cId="3783387968" sldId="316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0:23.304" v="1071" actId="1076"/>
        <pc:sldMkLst>
          <pc:docMk/>
          <pc:sldMk cId="31260831" sldId="317"/>
        </pc:sldMkLst>
        <pc:spChg chg="mod ord">
          <ac:chgData name="Matahari Nendya" userId="1a1e95a6-b11e-4262-838a-feaa42c98c3c" providerId="ADAL" clId="{9F1FB9F7-99E2-407A-8E02-33D699F99798}" dt="2022-04-15T15:10:14.798" v="1066" actId="700"/>
          <ac:spMkLst>
            <pc:docMk/>
            <pc:sldMk cId="31260831" sldId="317"/>
            <ac:spMk id="26626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3.304" v="1071" actId="1076"/>
          <ac:spMkLst>
            <pc:docMk/>
            <pc:sldMk cId="31260831" sldId="317"/>
            <ac:spMk id="2662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33.988" v="1075" actId="2710"/>
        <pc:sldMkLst>
          <pc:docMk/>
          <pc:sldMk cId="1489747112" sldId="318"/>
        </pc:sldMkLst>
        <pc:spChg chg="mod ord">
          <ac:chgData name="Matahari Nendya" userId="1a1e95a6-b11e-4262-838a-feaa42c98c3c" providerId="ADAL" clId="{9F1FB9F7-99E2-407A-8E02-33D699F99798}" dt="2022-04-15T15:10:33.988" v="1075" actId="2710"/>
          <ac:spMkLst>
            <pc:docMk/>
            <pc:sldMk cId="1489747112" sldId="318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7.914" v="1072" actId="700"/>
          <ac:spMkLst>
            <pc:docMk/>
            <pc:sldMk cId="1489747112" sldId="318"/>
            <ac:spMk id="28674" creationId="{00000000-0000-0000-0000-000000000000}"/>
          </ac:spMkLst>
        </pc:spChg>
      </pc:sldChg>
      <pc:sldChg chg="delSp modSp add mod modClrScheme modAnim chgLayout">
        <pc:chgData name="Matahari Nendya" userId="1a1e95a6-b11e-4262-838a-feaa42c98c3c" providerId="ADAL" clId="{9F1FB9F7-99E2-407A-8E02-33D699F99798}" dt="2022-04-15T14:24:28.001" v="242" actId="1038"/>
        <pc:sldMkLst>
          <pc:docMk/>
          <pc:sldMk cId="2039818646" sldId="319"/>
        </pc:sldMkLst>
        <pc:spChg chg="mod ord">
          <ac:chgData name="Matahari Nendya" userId="1a1e95a6-b11e-4262-838a-feaa42c98c3c" providerId="ADAL" clId="{9F1FB9F7-99E2-407A-8E02-33D699F99798}" dt="2022-04-15T14:23:36.675" v="228" actId="700"/>
          <ac:spMkLst>
            <pc:docMk/>
            <pc:sldMk cId="2039818646" sldId="319"/>
            <ac:spMk id="2" creationId="{18F7ECFC-4E54-427B-9686-114DAEF63D0A}"/>
          </ac:spMkLst>
        </pc:spChg>
        <pc:spChg chg="mod ord">
          <ac:chgData name="Matahari Nendya" userId="1a1e95a6-b11e-4262-838a-feaa42c98c3c" providerId="ADAL" clId="{9F1FB9F7-99E2-407A-8E02-33D699F99798}" dt="2022-04-15T14:24:16.884" v="240" actId="1076"/>
          <ac:spMkLst>
            <pc:docMk/>
            <pc:sldMk cId="2039818646" sldId="319"/>
            <ac:spMk id="3" creationId="{0182D307-2823-4145-A90E-5923858845F1}"/>
          </ac:spMkLst>
        </pc:spChg>
        <pc:spChg chg="mod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6" creationId="{D5373DC1-E663-41C4-9A46-3CFCD32609D5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8" creationId="{FCD2DE33-B17B-4756-A384-5D4EEB6CE1EE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10" creationId="{37A28180-1571-4F92-9DBC-41F8F86F7A69}"/>
          </ac:spMkLst>
        </pc:spChg>
        <pc:grpChg chg="del mod">
          <ac:chgData name="Matahari Nendya" userId="1a1e95a6-b11e-4262-838a-feaa42c98c3c" providerId="ADAL" clId="{9F1FB9F7-99E2-407A-8E02-33D699F99798}" dt="2022-04-15T14:23:21.563" v="223" actId="165"/>
          <ac:grpSpMkLst>
            <pc:docMk/>
            <pc:sldMk cId="2039818646" sldId="319"/>
            <ac:grpSpMk id="7" creationId="{C21AA1F2-79ED-4E7C-8F43-A3824ACF1FC7}"/>
          </ac:grpSpMkLst>
        </pc:grpChg>
        <pc:cxnChg chg="mod topLvl">
          <ac:chgData name="Matahari Nendya" userId="1a1e95a6-b11e-4262-838a-feaa42c98c3c" providerId="ADAL" clId="{9F1FB9F7-99E2-407A-8E02-33D699F99798}" dt="2022-04-15T14:24:28.001" v="242" actId="1038"/>
          <ac:cxnSpMkLst>
            <pc:docMk/>
            <pc:sldMk cId="2039818646" sldId="319"/>
            <ac:cxnSpMk id="9" creationId="{7A853A60-C7D5-4C0F-8C2C-8392B0636F9F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4:26:21.205" v="263" actId="14100"/>
        <pc:sldMkLst>
          <pc:docMk/>
          <pc:sldMk cId="60806765" sldId="320"/>
        </pc:sldMkLst>
        <pc:spChg chg="mod ord">
          <ac:chgData name="Matahari Nendya" userId="1a1e95a6-b11e-4262-838a-feaa42c98c3c" providerId="ADAL" clId="{9F1FB9F7-99E2-407A-8E02-33D699F99798}" dt="2022-04-15T14:24:33.266" v="243" actId="700"/>
          <ac:spMkLst>
            <pc:docMk/>
            <pc:sldMk cId="60806765" sldId="320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0.333" v="248" actId="14100"/>
          <ac:spMkLst>
            <pc:docMk/>
            <pc:sldMk cId="60806765" sldId="32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7.837" v="252" actId="1038"/>
          <ac:spMkLst>
            <pc:docMk/>
            <pc:sldMk cId="60806765" sldId="32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6:21.205" v="263" actId="14100"/>
          <ac:spMkLst>
            <pc:docMk/>
            <pc:sldMk cId="60806765" sldId="320"/>
            <ac:spMk id="11" creationId="{B6A3ECF4-2C48-44BE-B3A6-4B02FA906719}"/>
          </ac:spMkLst>
        </pc:spChg>
        <pc:spChg chg="mod ord">
          <ac:chgData name="Matahari Nendya" userId="1a1e95a6-b11e-4262-838a-feaa42c98c3c" providerId="ADAL" clId="{9F1FB9F7-99E2-407A-8E02-33D699F99798}" dt="2022-04-15T14:25:21.280" v="254" actId="1076"/>
          <ac:spMkLst>
            <pc:docMk/>
            <pc:sldMk cId="60806765" sldId="32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27.689" v="256" actId="1037"/>
          <ac:spMkLst>
            <pc:docMk/>
            <pc:sldMk cId="60806765" sldId="32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39.860" v="260" actId="14100"/>
          <ac:spMkLst>
            <pc:docMk/>
            <pc:sldMk cId="60806765" sldId="320"/>
            <ac:spMk id="17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5:52.831" v="472" actId="1076"/>
        <pc:sldMkLst>
          <pc:docMk/>
          <pc:sldMk cId="3433988474" sldId="321"/>
        </pc:sldMkLst>
        <pc:spChg chg="mod ord">
          <ac:chgData name="Matahari Nendya" userId="1a1e95a6-b11e-4262-838a-feaa42c98c3c" providerId="ADAL" clId="{9F1FB9F7-99E2-407A-8E02-33D699F99798}" dt="2022-04-15T14:33:04.593" v="412" actId="700"/>
          <ac:spMkLst>
            <pc:docMk/>
            <pc:sldMk cId="3433988474" sldId="32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3:13.994" v="413" actId="478"/>
          <ac:spMkLst>
            <pc:docMk/>
            <pc:sldMk cId="3433988474" sldId="321"/>
            <ac:spMk id="3" creationId="{8F0FF5D5-2503-4C26-A6FA-D8FB731C8457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2.216" v="459" actId="14100"/>
          <ac:spMkLst>
            <pc:docMk/>
            <pc:sldMk cId="3433988474" sldId="321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5.064" v="460" actId="1076"/>
          <ac:spMkLst>
            <pc:docMk/>
            <pc:sldMk cId="3433988474" sldId="321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19.137" v="465" actId="1076"/>
          <ac:spMkLst>
            <pc:docMk/>
            <pc:sldMk cId="3433988474" sldId="321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24.652" v="467" actId="14100"/>
          <ac:spMkLst>
            <pc:docMk/>
            <pc:sldMk cId="3433988474" sldId="321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44.701" v="470" actId="2711"/>
          <ac:spMkLst>
            <pc:docMk/>
            <pc:sldMk cId="3433988474" sldId="321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35.142" v="469" actId="2711"/>
          <ac:spMkLst>
            <pc:docMk/>
            <pc:sldMk cId="3433988474" sldId="321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0.525" v="471" actId="1076"/>
          <ac:spMkLst>
            <pc:docMk/>
            <pc:sldMk cId="3433988474" sldId="321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2.831" v="472" actId="1076"/>
          <ac:spMkLst>
            <pc:docMk/>
            <pc:sldMk cId="3433988474" sldId="321"/>
            <ac:spMk id="17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4:35:50.525" v="471" actId="1076"/>
          <ac:cxnSpMkLst>
            <pc:docMk/>
            <pc:sldMk cId="3433988474" sldId="32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35:52.831" v="472" actId="1076"/>
          <ac:cxnSpMkLst>
            <pc:docMk/>
            <pc:sldMk cId="3433988474" sldId="321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8:35.884" v="508" actId="1076"/>
        <pc:sldMkLst>
          <pc:docMk/>
          <pc:sldMk cId="3891903768" sldId="322"/>
        </pc:sldMkLst>
        <pc:spChg chg="mod ord">
          <ac:chgData name="Matahari Nendya" userId="1a1e95a6-b11e-4262-838a-feaa42c98c3c" providerId="ADAL" clId="{9F1FB9F7-99E2-407A-8E02-33D699F99798}" dt="2022-04-15T14:37:28.801" v="491" actId="700"/>
          <ac:spMkLst>
            <pc:docMk/>
            <pc:sldMk cId="3891903768" sldId="32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31.970" v="492" actId="478"/>
          <ac:spMkLst>
            <pc:docMk/>
            <pc:sldMk cId="3891903768" sldId="322"/>
            <ac:spMk id="3" creationId="{2B35BEB9-07B5-477E-B55D-BBED9298DFAA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08.592" v="500" actId="14100"/>
          <ac:spMkLst>
            <pc:docMk/>
            <pc:sldMk cId="3891903768" sldId="32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16.632" v="502" actId="14100"/>
          <ac:spMkLst>
            <pc:docMk/>
            <pc:sldMk cId="3891903768" sldId="32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25.112" v="504" actId="14100"/>
          <ac:spMkLst>
            <pc:docMk/>
            <pc:sldMk cId="3891903768" sldId="32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0.391" v="506" actId="14100"/>
          <ac:spMkLst>
            <pc:docMk/>
            <pc:sldMk cId="3891903768" sldId="32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5.884" v="508" actId="1076"/>
          <ac:spMkLst>
            <pc:docMk/>
            <pc:sldMk cId="3891903768" sldId="322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8:01.568" v="498" actId="1076"/>
          <ac:grpSpMkLst>
            <pc:docMk/>
            <pc:sldMk cId="3891903768" sldId="322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40:56.804" v="545" actId="113"/>
        <pc:sldMkLst>
          <pc:docMk/>
          <pc:sldMk cId="3347033501" sldId="323"/>
        </pc:sldMkLst>
        <pc:spChg chg="mod ord">
          <ac:chgData name="Matahari Nendya" userId="1a1e95a6-b11e-4262-838a-feaa42c98c3c" providerId="ADAL" clId="{9F1FB9F7-99E2-407A-8E02-33D699F99798}" dt="2022-04-15T14:40:45.344" v="538" actId="700"/>
          <ac:spMkLst>
            <pc:docMk/>
            <pc:sldMk cId="3347033501" sldId="32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56.804" v="545" actId="113"/>
          <ac:spMkLst>
            <pc:docMk/>
            <pc:sldMk cId="3347033501" sldId="323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3:08.469" v="749" actId="1076"/>
        <pc:sldMkLst>
          <pc:docMk/>
          <pc:sldMk cId="144806730" sldId="324"/>
        </pc:sldMkLst>
        <pc:spChg chg="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2" creationId="{B85647A1-BDA6-4C2B-B214-BF3489417476}"/>
          </ac:spMkLst>
        </pc:spChg>
        <pc:spChg chg="add del mod ord">
          <ac:chgData name="Matahari Nendya" userId="1a1e95a6-b11e-4262-838a-feaa42c98c3c" providerId="ADAL" clId="{9F1FB9F7-99E2-407A-8E02-33D699F99798}" dt="2022-04-15T14:52:53.637" v="744" actId="478"/>
          <ac:spMkLst>
            <pc:docMk/>
            <pc:sldMk cId="144806730" sldId="324"/>
            <ac:spMk id="3" creationId="{67CCF3EB-B40E-487D-AC36-6C6680D92C2D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4" creationId="{51FA38C2-5D67-4334-87D1-C5D33A179FC2}"/>
          </ac:spMkLst>
        </pc:spChg>
        <pc:spChg chg="mod">
          <ac:chgData name="Matahari Nendya" userId="1a1e95a6-b11e-4262-838a-feaa42c98c3c" providerId="ADAL" clId="{9F1FB9F7-99E2-407A-8E02-33D699F99798}" dt="2022-04-15T14:53:07.353" v="748" actId="14100"/>
          <ac:spMkLst>
            <pc:docMk/>
            <pc:sldMk cId="144806730" sldId="324"/>
            <ac:spMk id="5" creationId="{D714237A-A6B6-4861-9325-137AD30960F9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7" creationId="{526761F5-131D-4E14-A767-3F7591A9F666}"/>
          </ac:spMkLst>
        </pc:spChg>
        <pc:picChg chg="mod">
          <ac:chgData name="Matahari Nendya" userId="1a1e95a6-b11e-4262-838a-feaa42c98c3c" providerId="ADAL" clId="{9F1FB9F7-99E2-407A-8E02-33D699F99798}" dt="2022-04-15T14:53:08.469" v="749" actId="1076"/>
          <ac:picMkLst>
            <pc:docMk/>
            <pc:sldMk cId="144806730" sldId="324"/>
            <ac:picMk id="6" creationId="{E33ACD4E-D79A-42E6-BFC6-FE0BE77C3ED3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5:09.644" v="605" actId="14100"/>
        <pc:sldMkLst>
          <pc:docMk/>
          <pc:sldMk cId="1084105183" sldId="325"/>
        </pc:sldMkLst>
        <pc:spChg chg="mod ord">
          <ac:chgData name="Matahari Nendya" userId="1a1e95a6-b11e-4262-838a-feaa42c98c3c" providerId="ADAL" clId="{9F1FB9F7-99E2-407A-8E02-33D699F99798}" dt="2022-04-15T14:44:33.651" v="593" actId="700"/>
          <ac:spMkLst>
            <pc:docMk/>
            <pc:sldMk cId="1084105183" sldId="325"/>
            <ac:spMk id="2" creationId="{9C1751C9-2458-4BD0-B43C-7E41E40DB502}"/>
          </ac:spMkLst>
        </pc:spChg>
        <pc:spChg chg="add del mod ord">
          <ac:chgData name="Matahari Nendya" userId="1a1e95a6-b11e-4262-838a-feaa42c98c3c" providerId="ADAL" clId="{9F1FB9F7-99E2-407A-8E02-33D699F99798}" dt="2022-04-15T14:44:40.526" v="594" actId="478"/>
          <ac:spMkLst>
            <pc:docMk/>
            <pc:sldMk cId="1084105183" sldId="325"/>
            <ac:spMk id="3" creationId="{B5125BA3-57D3-4844-9E0E-27EC9427EDD6}"/>
          </ac:spMkLst>
        </pc:spChg>
        <pc:spChg chg="mod">
          <ac:chgData name="Matahari Nendya" userId="1a1e95a6-b11e-4262-838a-feaa42c98c3c" providerId="ADAL" clId="{9F1FB9F7-99E2-407A-8E02-33D699F99798}" dt="2022-04-15T14:45:01.376" v="602" actId="14100"/>
          <ac:spMkLst>
            <pc:docMk/>
            <pc:sldMk cId="1084105183" sldId="325"/>
            <ac:spMk id="5" creationId="{6CE383DB-BF35-4358-AE6E-5569935D5954}"/>
          </ac:spMkLst>
        </pc:spChg>
        <pc:spChg chg="mod">
          <ac:chgData name="Matahari Nendya" userId="1a1e95a6-b11e-4262-838a-feaa42c98c3c" providerId="ADAL" clId="{9F1FB9F7-99E2-407A-8E02-33D699F99798}" dt="2022-04-15T14:45:09.644" v="605" actId="14100"/>
          <ac:spMkLst>
            <pc:docMk/>
            <pc:sldMk cId="1084105183" sldId="325"/>
            <ac:spMk id="6" creationId="{F81F1B82-A2EB-4182-8FA2-A16103589BEA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7:28.277" v="643" actId="1076"/>
        <pc:sldMkLst>
          <pc:docMk/>
          <pc:sldMk cId="4215759159" sldId="326"/>
        </pc:sldMkLst>
        <pc:spChg chg="add del mod ord">
          <ac:chgData name="Matahari Nendya" userId="1a1e95a6-b11e-4262-838a-feaa42c98c3c" providerId="ADAL" clId="{9F1FB9F7-99E2-407A-8E02-33D699F99798}" dt="2022-04-15T14:46:56.778" v="632" actId="478"/>
          <ac:spMkLst>
            <pc:docMk/>
            <pc:sldMk cId="4215759159" sldId="326"/>
            <ac:spMk id="2" creationId="{94A0A91D-F481-4C67-BE4F-5AA894C9633E}"/>
          </ac:spMkLst>
        </pc:spChg>
        <pc:spChg chg="add del mod ord">
          <ac:chgData name="Matahari Nendya" userId="1a1e95a6-b11e-4262-838a-feaa42c98c3c" providerId="ADAL" clId="{9F1FB9F7-99E2-407A-8E02-33D699F99798}" dt="2022-04-15T14:46:57.877" v="633" actId="478"/>
          <ac:spMkLst>
            <pc:docMk/>
            <pc:sldMk cId="4215759159" sldId="326"/>
            <ac:spMk id="3" creationId="{145791B0-347D-4E15-8CEB-95550F0B28AD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5" creationId="{B4F1EB6B-CB13-4EB2-A396-CEA968912714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6" creationId="{F2C11BB5-611E-4D63-A197-012FA2D83BC6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7" creationId="{17BD6F0C-EC67-409B-9A3C-79A9B6B7CF35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8" creationId="{8DC2E086-BC97-4840-963F-9C17DB58DA2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1:49.438" v="725" actId="1076"/>
        <pc:sldMkLst>
          <pc:docMk/>
          <pc:sldMk cId="2980124547" sldId="327"/>
        </pc:sldMkLst>
        <pc:spChg chg="mod ord">
          <ac:chgData name="Matahari Nendya" userId="1a1e95a6-b11e-4262-838a-feaa42c98c3c" providerId="ADAL" clId="{9F1FB9F7-99E2-407A-8E02-33D699F99798}" dt="2022-04-15T14:51:31.314" v="718" actId="700"/>
          <ac:spMkLst>
            <pc:docMk/>
            <pc:sldMk cId="2980124547" sldId="327"/>
            <ac:spMk id="2" creationId="{06289412-954A-42D9-BD85-1D785DC7D494}"/>
          </ac:spMkLst>
        </pc:spChg>
        <pc:spChg chg="add del mod ord">
          <ac:chgData name="Matahari Nendya" userId="1a1e95a6-b11e-4262-838a-feaa42c98c3c" providerId="ADAL" clId="{9F1FB9F7-99E2-407A-8E02-33D699F99798}" dt="2022-04-15T14:51:36.464" v="719" actId="478"/>
          <ac:spMkLst>
            <pc:docMk/>
            <pc:sldMk cId="2980124547" sldId="327"/>
            <ac:spMk id="3" creationId="{70EB9371-7483-429D-846E-C9D83F3F33A8}"/>
          </ac:spMkLst>
        </pc:spChg>
        <pc:spChg chg="mod">
          <ac:chgData name="Matahari Nendya" userId="1a1e95a6-b11e-4262-838a-feaa42c98c3c" providerId="ADAL" clId="{9F1FB9F7-99E2-407A-8E02-33D699F99798}" dt="2022-04-15T14:51:49.438" v="725" actId="1076"/>
          <ac:spMkLst>
            <pc:docMk/>
            <pc:sldMk cId="2980124547" sldId="327"/>
            <ac:spMk id="5" creationId="{A0546757-2881-4297-A723-A81C222646CD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8:07.516" v="845" actId="14100"/>
        <pc:sldMkLst>
          <pc:docMk/>
          <pc:sldMk cId="1283064807" sldId="328"/>
        </pc:sldMkLst>
        <pc:spChg chg="mod">
          <ac:chgData name="Matahari Nendya" userId="1a1e95a6-b11e-4262-838a-feaa42c98c3c" providerId="ADAL" clId="{9F1FB9F7-99E2-407A-8E02-33D699F99798}" dt="2022-04-15T14:58:03.022" v="844" actId="14100"/>
          <ac:spMkLst>
            <pc:docMk/>
            <pc:sldMk cId="1283064807" sldId="328"/>
            <ac:spMk id="2" creationId="{350E62E0-6221-4CDA-98D1-97293E823AD0}"/>
          </ac:spMkLst>
        </pc:spChg>
        <pc:spChg chg="mod">
          <ac:chgData name="Matahari Nendya" userId="1a1e95a6-b11e-4262-838a-feaa42c98c3c" providerId="ADAL" clId="{9F1FB9F7-99E2-407A-8E02-33D699F99798}" dt="2022-04-15T14:58:07.516" v="845" actId="14100"/>
          <ac:spMkLst>
            <pc:docMk/>
            <pc:sldMk cId="1283064807" sldId="328"/>
            <ac:spMk id="3" creationId="{E5970442-9F71-4F55-99E1-A44D5BC5D5ED}"/>
          </ac:spMkLst>
        </pc:spChg>
        <pc:spChg chg="add del mod ord">
          <ac:chgData name="Matahari Nendya" userId="1a1e95a6-b11e-4262-838a-feaa42c98c3c" providerId="ADAL" clId="{9F1FB9F7-99E2-407A-8E02-33D699F99798}" dt="2022-04-15T14:57:46.746" v="837" actId="478"/>
          <ac:spMkLst>
            <pc:docMk/>
            <pc:sldMk cId="1283064807" sldId="328"/>
            <ac:spMk id="4" creationId="{5F5D5CA4-E5B8-4C39-B441-4C9D6240C291}"/>
          </ac:spMkLst>
        </pc:spChg>
        <pc:spChg chg="mod ord">
          <ac:chgData name="Matahari Nendya" userId="1a1e95a6-b11e-4262-838a-feaa42c98c3c" providerId="ADAL" clId="{9F1FB9F7-99E2-407A-8E02-33D699F99798}" dt="2022-04-15T14:57:44.294" v="836" actId="700"/>
          <ac:spMkLst>
            <pc:docMk/>
            <pc:sldMk cId="1283064807" sldId="328"/>
            <ac:spMk id="5122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1:06.799" v="898" actId="1076"/>
        <pc:sldMkLst>
          <pc:docMk/>
          <pc:sldMk cId="2666668548" sldId="332"/>
        </pc:sldMkLst>
        <pc:spChg chg="add del mod ord">
          <ac:chgData name="Matahari Nendya" userId="1a1e95a6-b11e-4262-838a-feaa42c98c3c" providerId="ADAL" clId="{9F1FB9F7-99E2-407A-8E02-33D699F99798}" dt="2022-04-15T14:59:47.155" v="867" actId="478"/>
          <ac:spMkLst>
            <pc:docMk/>
            <pc:sldMk cId="2666668548" sldId="332"/>
            <ac:spMk id="2" creationId="{D127D461-394A-49BC-A86C-B78E80204F7F}"/>
          </ac:spMkLst>
        </pc:spChg>
        <pc:spChg chg="mod ord">
          <ac:chgData name="Matahari Nendya" userId="1a1e95a6-b11e-4262-838a-feaa42c98c3c" providerId="ADAL" clId="{9F1FB9F7-99E2-407A-8E02-33D699F99798}" dt="2022-04-15T14:59:44.735" v="866" actId="700"/>
          <ac:spMkLst>
            <pc:docMk/>
            <pc:sldMk cId="2666668548" sldId="332"/>
            <ac:spMk id="12290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6" creationId="{BB99F439-E7D5-4254-8FA5-C57069CBDB25}"/>
          </ac:picMkLst>
        </pc:pic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7" creationId="{9B073E2A-25F9-4F57-998C-613C59730EF2}"/>
          </ac:picMkLst>
        </pc:picChg>
        <pc:picChg chg="mod">
          <ac:chgData name="Matahari Nendya" userId="1a1e95a6-b11e-4262-838a-feaa42c98c3c" providerId="ADAL" clId="{9F1FB9F7-99E2-407A-8E02-33D699F99798}" dt="2022-04-15T15:01:02.318" v="897" actId="1076"/>
          <ac:picMkLst>
            <pc:docMk/>
            <pc:sldMk cId="2666668548" sldId="332"/>
            <ac:picMk id="12292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0:45.278" v="890" actId="1076"/>
          <ac:picMkLst>
            <pc:docMk/>
            <pc:sldMk cId="2666668548" sldId="332"/>
            <ac:picMk id="12293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01:20.327" v="904" actId="27636"/>
        <pc:sldMkLst>
          <pc:docMk/>
          <pc:sldMk cId="1013816746" sldId="335"/>
        </pc:sldMkLst>
        <pc:spChg chg="mod ord">
          <ac:chgData name="Matahari Nendya" userId="1a1e95a6-b11e-4262-838a-feaa42c98c3c" providerId="ADAL" clId="{9F1FB9F7-99E2-407A-8E02-33D699F99798}" dt="2022-04-15T15:01:10.567" v="899" actId="700"/>
          <ac:spMkLst>
            <pc:docMk/>
            <pc:sldMk cId="1013816746" sldId="33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1:20.327" v="904" actId="27636"/>
          <ac:spMkLst>
            <pc:docMk/>
            <pc:sldMk cId="1013816746" sldId="33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00.765" v="917" actId="207"/>
        <pc:sldMkLst>
          <pc:docMk/>
          <pc:sldMk cId="19076590" sldId="336"/>
        </pc:sldMkLst>
        <pc:spChg chg="add del mod ord">
          <ac:chgData name="Matahari Nendya" userId="1a1e95a6-b11e-4262-838a-feaa42c98c3c" providerId="ADAL" clId="{9F1FB9F7-99E2-407A-8E02-33D699F99798}" dt="2022-04-15T15:01:32.080" v="907" actId="478"/>
          <ac:spMkLst>
            <pc:docMk/>
            <pc:sldMk cId="19076590" sldId="336"/>
            <ac:spMk id="2" creationId="{E26C39D2-32EA-4CF1-97C2-BBAD16B64E4D}"/>
          </ac:spMkLst>
        </pc:spChg>
        <pc:spChg chg="add del mod ord">
          <ac:chgData name="Matahari Nendya" userId="1a1e95a6-b11e-4262-838a-feaa42c98c3c" providerId="ADAL" clId="{9F1FB9F7-99E2-407A-8E02-33D699F99798}" dt="2022-04-15T15:01:29.165" v="906" actId="478"/>
          <ac:spMkLst>
            <pc:docMk/>
            <pc:sldMk cId="19076590" sldId="336"/>
            <ac:spMk id="3" creationId="{16B45626-6581-4B28-B881-2D9BD406C890}"/>
          </ac:spMkLst>
        </pc:spChg>
        <pc:spChg chg="mod">
          <ac:chgData name="Matahari Nendya" userId="1a1e95a6-b11e-4262-838a-feaa42c98c3c" providerId="ADAL" clId="{9F1FB9F7-99E2-407A-8E02-33D699F99798}" dt="2022-04-15T15:02:00.765" v="917" actId="207"/>
          <ac:spMkLst>
            <pc:docMk/>
            <pc:sldMk cId="19076590" sldId="336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1:55.910" v="915" actId="14100"/>
          <ac:grpSpMkLst>
            <pc:docMk/>
            <pc:sldMk cId="19076590" sldId="336"/>
            <ac:grpSpMk id="2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1:40.959" v="911" actId="14100"/>
          <ac:picMkLst>
            <pc:docMk/>
            <pc:sldMk cId="19076590" sldId="336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1:59.647" v="916" actId="2711"/>
          <ac:cxnSpMkLst>
            <pc:docMk/>
            <pc:sldMk cId="19076590" sldId="336"/>
            <ac:cxnSpMk id="7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5:02:12.037" v="923" actId="27636"/>
        <pc:sldMkLst>
          <pc:docMk/>
          <pc:sldMk cId="100539586" sldId="337"/>
        </pc:sldMkLst>
        <pc:spChg chg="mod ord">
          <ac:chgData name="Matahari Nendya" userId="1a1e95a6-b11e-4262-838a-feaa42c98c3c" providerId="ADAL" clId="{9F1FB9F7-99E2-407A-8E02-33D699F99798}" dt="2022-04-15T15:02:05.698" v="918" actId="700"/>
          <ac:spMkLst>
            <pc:docMk/>
            <pc:sldMk cId="100539586" sldId="33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2:12.037" v="923" actId="27636"/>
          <ac:spMkLst>
            <pc:docMk/>
            <pc:sldMk cId="100539586" sldId="337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48.057" v="933" actId="1076"/>
        <pc:sldMkLst>
          <pc:docMk/>
          <pc:sldMk cId="3029916725" sldId="338"/>
        </pc:sldMkLst>
        <pc:spChg chg="add del mod ord">
          <ac:chgData name="Matahari Nendya" userId="1a1e95a6-b11e-4262-838a-feaa42c98c3c" providerId="ADAL" clId="{9F1FB9F7-99E2-407A-8E02-33D699F99798}" dt="2022-04-15T15:02:19.291" v="926" actId="478"/>
          <ac:spMkLst>
            <pc:docMk/>
            <pc:sldMk cId="3029916725" sldId="338"/>
            <ac:spMk id="2" creationId="{4F225FDE-3AE4-40BF-A271-E8BFD2D7646B}"/>
          </ac:spMkLst>
        </pc:spChg>
        <pc:spChg chg="mod ord">
          <ac:chgData name="Matahari Nendya" userId="1a1e95a6-b11e-4262-838a-feaa42c98c3c" providerId="ADAL" clId="{9F1FB9F7-99E2-407A-8E02-33D699F99798}" dt="2022-04-15T15:02:16.859" v="925" actId="27636"/>
          <ac:spMkLst>
            <pc:docMk/>
            <pc:sldMk cId="3029916725" sldId="338"/>
            <ac:spMk id="16386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5:02:48.057" v="933" actId="1076"/>
          <ac:grpSpMkLst>
            <pc:docMk/>
            <pc:sldMk cId="3029916725" sldId="338"/>
            <ac:grpSpMk id="3" creationId="{5A0120EE-5569-4ADC-8E71-B7964B57567D}"/>
          </ac:grpSpMkLst>
        </pc:grp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5" creationId="{3173D92B-D122-4B62-9246-7020270522F6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4:05.145" v="945" actId="207"/>
        <pc:sldMkLst>
          <pc:docMk/>
          <pc:sldMk cId="2578162251" sldId="340"/>
        </pc:sldMkLst>
        <pc:spChg chg="mod ord">
          <ac:chgData name="Matahari Nendya" userId="1a1e95a6-b11e-4262-838a-feaa42c98c3c" providerId="ADAL" clId="{9F1FB9F7-99E2-407A-8E02-33D699F99798}" dt="2022-04-15T15:03:03.539" v="934" actId="700"/>
          <ac:spMkLst>
            <pc:docMk/>
            <pc:sldMk cId="2578162251" sldId="34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3:06.247" v="935" actId="478"/>
          <ac:spMkLst>
            <pc:docMk/>
            <pc:sldMk cId="2578162251" sldId="340"/>
            <ac:spMk id="3" creationId="{98C6282C-D57F-47D3-9C49-4FA98868D58B}"/>
          </ac:spMkLst>
        </pc:spChg>
        <pc:spChg chg="mod">
          <ac:chgData name="Matahari Nendya" userId="1a1e95a6-b11e-4262-838a-feaa42c98c3c" providerId="ADAL" clId="{9F1FB9F7-99E2-407A-8E02-33D699F99798}" dt="2022-04-15T15:04:05.145" v="945" actId="207"/>
          <ac:spMkLst>
            <pc:docMk/>
            <pc:sldMk cId="2578162251" sldId="34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27.594" v="939" actId="1076"/>
          <ac:spMkLst>
            <pc:docMk/>
            <pc:sldMk cId="2578162251" sldId="34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48.406" v="944" actId="14100"/>
          <ac:spMkLst>
            <pc:docMk/>
            <pc:sldMk cId="2578162251" sldId="34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38.419" v="940" actId="1076"/>
          <ac:spMkLst>
            <pc:docMk/>
            <pc:sldMk cId="2578162251" sldId="340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4:22.914" v="951" actId="14100"/>
        <pc:sldMkLst>
          <pc:docMk/>
          <pc:sldMk cId="433680183" sldId="341"/>
        </pc:sldMkLst>
        <pc:spChg chg="add del mod ord">
          <ac:chgData name="Matahari Nendya" userId="1a1e95a6-b11e-4262-838a-feaa42c98c3c" providerId="ADAL" clId="{9F1FB9F7-99E2-407A-8E02-33D699F99798}" dt="2022-04-15T15:04:15.634" v="948" actId="478"/>
          <ac:spMkLst>
            <pc:docMk/>
            <pc:sldMk cId="433680183" sldId="341"/>
            <ac:spMk id="2" creationId="{4665326E-DC55-471A-8DE7-4460D41E29A0}"/>
          </ac:spMkLst>
        </pc:spChg>
        <pc:spChg chg="add del mod ord">
          <ac:chgData name="Matahari Nendya" userId="1a1e95a6-b11e-4262-838a-feaa42c98c3c" providerId="ADAL" clId="{9F1FB9F7-99E2-407A-8E02-33D699F99798}" dt="2022-04-15T15:04:12.480" v="947" actId="478"/>
          <ac:spMkLst>
            <pc:docMk/>
            <pc:sldMk cId="433680183" sldId="341"/>
            <ac:spMk id="3" creationId="{DBD3BF71-D126-4C3F-864C-19FE1E1EAF15}"/>
          </ac:spMkLst>
        </pc:spChg>
        <pc:picChg chg="mod">
          <ac:chgData name="Matahari Nendya" userId="1a1e95a6-b11e-4262-838a-feaa42c98c3c" providerId="ADAL" clId="{9F1FB9F7-99E2-407A-8E02-33D699F99798}" dt="2022-04-15T15:04:18.810" v="949" actId="14100"/>
          <ac:picMkLst>
            <pc:docMk/>
            <pc:sldMk cId="433680183" sldId="341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4:22.914" v="951" actId="14100"/>
          <ac:picMkLst>
            <pc:docMk/>
            <pc:sldMk cId="433680183" sldId="341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5:26.755" v="978" actId="14100"/>
        <pc:sldMkLst>
          <pc:docMk/>
          <pc:sldMk cId="1549630597" sldId="342"/>
        </pc:sldMkLst>
        <pc:spChg chg="add del mod ord">
          <ac:chgData name="Matahari Nendya" userId="1a1e95a6-b11e-4262-838a-feaa42c98c3c" providerId="ADAL" clId="{9F1FB9F7-99E2-407A-8E02-33D699F99798}" dt="2022-04-15T15:04:56.394" v="967" actId="478"/>
          <ac:spMkLst>
            <pc:docMk/>
            <pc:sldMk cId="1549630597" sldId="342"/>
            <ac:spMk id="2" creationId="{354001C3-4983-4427-BEF0-14B378879906}"/>
          </ac:spMkLst>
        </pc:spChg>
        <pc:spChg chg="add del mod ord">
          <ac:chgData name="Matahari Nendya" userId="1a1e95a6-b11e-4262-838a-feaa42c98c3c" providerId="ADAL" clId="{9F1FB9F7-99E2-407A-8E02-33D699F99798}" dt="2022-04-15T15:04:57.524" v="968" actId="478"/>
          <ac:spMkLst>
            <pc:docMk/>
            <pc:sldMk cId="1549630597" sldId="342"/>
            <ac:spMk id="3" creationId="{DA89E4AB-45B0-4F1C-A303-0863DD2818D7}"/>
          </ac:spMkLst>
        </pc:spChg>
        <pc:spChg chg="mod">
          <ac:chgData name="Matahari Nendya" userId="1a1e95a6-b11e-4262-838a-feaa42c98c3c" providerId="ADAL" clId="{9F1FB9F7-99E2-407A-8E02-33D699F99798}" dt="2022-04-15T15:05:26.755" v="978" actId="14100"/>
          <ac:spMkLst>
            <pc:docMk/>
            <pc:sldMk cId="1549630597" sldId="342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5:12.174" v="974" actId="14100"/>
          <ac:grpSpMkLst>
            <pc:docMk/>
            <pc:sldMk cId="1549630597" sldId="342"/>
            <ac:grpSpMk id="1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5:01.723" v="970" actId="14100"/>
          <ac:picMkLst>
            <pc:docMk/>
            <pc:sldMk cId="1549630597" sldId="342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5:26.755" v="978" actId="14100"/>
          <ac:cxnSpMkLst>
            <pc:docMk/>
            <pc:sldMk cId="1549630597" sldId="342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07.684" v="985" actId="207"/>
        <pc:sldMkLst>
          <pc:docMk/>
          <pc:sldMk cId="1988041885" sldId="343"/>
        </pc:sldMkLst>
        <pc:spChg chg="mod ord">
          <ac:chgData name="Matahari Nendya" userId="1a1e95a6-b11e-4262-838a-feaa42c98c3c" providerId="ADAL" clId="{9F1FB9F7-99E2-407A-8E02-33D699F99798}" dt="2022-04-15T15:05:48.325" v="980" actId="700"/>
          <ac:spMkLst>
            <pc:docMk/>
            <pc:sldMk cId="1988041885" sldId="34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5:50.614" v="981" actId="478"/>
          <ac:spMkLst>
            <pc:docMk/>
            <pc:sldMk cId="1988041885" sldId="343"/>
            <ac:spMk id="3" creationId="{0685FFF9-0E43-4084-8CB7-05054921822F}"/>
          </ac:spMkLst>
        </pc:spChg>
        <pc:spChg chg="mod">
          <ac:chgData name="Matahari Nendya" userId="1a1e95a6-b11e-4262-838a-feaa42c98c3c" providerId="ADAL" clId="{9F1FB9F7-99E2-407A-8E02-33D699F99798}" dt="2022-04-15T15:06:07.684" v="985" actId="207"/>
          <ac:spMkLst>
            <pc:docMk/>
            <pc:sldMk cId="198804188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6:04.026" v="984" actId="1076"/>
          <ac:spMkLst>
            <pc:docMk/>
            <pc:sldMk cId="198804188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5:58.856" v="982" actId="2711"/>
          <ac:spMkLst>
            <pc:docMk/>
            <pc:sldMk cId="1988041885" sldId="343"/>
            <ac:spMk id="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52.284" v="1003" actId="478"/>
        <pc:sldMkLst>
          <pc:docMk/>
          <pc:sldMk cId="3647163926" sldId="344"/>
        </pc:sldMkLst>
        <pc:spChg chg="add del mod ord">
          <ac:chgData name="Matahari Nendya" userId="1a1e95a6-b11e-4262-838a-feaa42c98c3c" providerId="ADAL" clId="{9F1FB9F7-99E2-407A-8E02-33D699F99798}" dt="2022-04-15T15:06:50.998" v="1002" actId="478"/>
          <ac:spMkLst>
            <pc:docMk/>
            <pc:sldMk cId="3647163926" sldId="344"/>
            <ac:spMk id="2" creationId="{B11983FF-0504-4FF6-8707-1D65535D730E}"/>
          </ac:spMkLst>
        </pc:spChg>
        <pc:spChg chg="add del mod ord">
          <ac:chgData name="Matahari Nendya" userId="1a1e95a6-b11e-4262-838a-feaa42c98c3c" providerId="ADAL" clId="{9F1FB9F7-99E2-407A-8E02-33D699F99798}" dt="2022-04-15T15:06:52.284" v="1003" actId="478"/>
          <ac:spMkLst>
            <pc:docMk/>
            <pc:sldMk cId="3647163926" sldId="344"/>
            <ac:spMk id="3" creationId="{5BF8DA69-CC5C-4070-B9AF-CFF2ED00A23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8T02:04:19.736" v="1139" actId="207"/>
        <pc:sldMkLst>
          <pc:docMk/>
          <pc:sldMk cId="2827609488" sldId="345"/>
        </pc:sldMkLst>
        <pc:spChg chg="mod ord">
          <ac:chgData name="Matahari Nendya" userId="1a1e95a6-b11e-4262-838a-feaa42c98c3c" providerId="ADAL" clId="{9F1FB9F7-99E2-407A-8E02-33D699F99798}" dt="2022-04-15T15:06:58.296" v="1004" actId="700"/>
          <ac:spMkLst>
            <pc:docMk/>
            <pc:sldMk cId="2827609488" sldId="34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7:00.644" v="1005" actId="478"/>
          <ac:spMkLst>
            <pc:docMk/>
            <pc:sldMk cId="2827609488" sldId="345"/>
            <ac:spMk id="3" creationId="{32DF7C9A-7A82-4D11-82D3-1B73C79DAE6C}"/>
          </ac:spMkLst>
        </pc:spChg>
        <pc:spChg chg="mod">
          <ac:chgData name="Matahari Nendya" userId="1a1e95a6-b11e-4262-838a-feaa42c98c3c" providerId="ADAL" clId="{9F1FB9F7-99E2-407A-8E02-33D699F99798}" dt="2022-04-18T02:04:19.736" v="1139" actId="207"/>
          <ac:spMkLst>
            <pc:docMk/>
            <pc:sldMk cId="2827609488" sldId="34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7:43.344" v="1018" actId="1076"/>
        <pc:sldMkLst>
          <pc:docMk/>
          <pc:sldMk cId="413708946" sldId="346"/>
        </pc:sldMkLst>
        <pc:spChg chg="add del mod ord">
          <ac:chgData name="Matahari Nendya" userId="1a1e95a6-b11e-4262-838a-feaa42c98c3c" providerId="ADAL" clId="{9F1FB9F7-99E2-407A-8E02-33D699F99798}" dt="2022-04-15T15:07:33.436" v="1012" actId="478"/>
          <ac:spMkLst>
            <pc:docMk/>
            <pc:sldMk cId="413708946" sldId="346"/>
            <ac:spMk id="2" creationId="{D05EFC13-5CEE-4A7D-AB74-D58662B8CF6D}"/>
          </ac:spMkLst>
        </pc:spChg>
        <pc:spChg chg="add del mod ord">
          <ac:chgData name="Matahari Nendya" userId="1a1e95a6-b11e-4262-838a-feaa42c98c3c" providerId="ADAL" clId="{9F1FB9F7-99E2-407A-8E02-33D699F99798}" dt="2022-04-15T15:07:30.790" v="1011" actId="478"/>
          <ac:spMkLst>
            <pc:docMk/>
            <pc:sldMk cId="413708946" sldId="346"/>
            <ac:spMk id="3" creationId="{5541D23E-107C-4D99-9825-5CE1118456FF}"/>
          </ac:spMkLst>
        </pc:spChg>
        <pc:picChg chg="mod">
          <ac:chgData name="Matahari Nendya" userId="1a1e95a6-b11e-4262-838a-feaa42c98c3c" providerId="ADAL" clId="{9F1FB9F7-99E2-407A-8E02-33D699F99798}" dt="2022-04-15T15:07:43.344" v="1018" actId="1076"/>
          <ac:picMkLst>
            <pc:docMk/>
            <pc:sldMk cId="413708946" sldId="34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7:42.222" v="1017" actId="1076"/>
          <ac:picMkLst>
            <pc:docMk/>
            <pc:sldMk cId="413708946" sldId="346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8:09.565" v="1028" actId="14100"/>
        <pc:sldMkLst>
          <pc:docMk/>
          <pc:sldMk cId="2941770017" sldId="347"/>
        </pc:sldMkLst>
        <pc:spChg chg="add del mod ord">
          <ac:chgData name="Matahari Nendya" userId="1a1e95a6-b11e-4262-838a-feaa42c98c3c" providerId="ADAL" clId="{9F1FB9F7-99E2-407A-8E02-33D699F99798}" dt="2022-04-15T15:08:03.191" v="1025" actId="478"/>
          <ac:spMkLst>
            <pc:docMk/>
            <pc:sldMk cId="2941770017" sldId="347"/>
            <ac:spMk id="2" creationId="{5A9D7114-8C32-42B2-8FA7-439A30B30B59}"/>
          </ac:spMkLst>
        </pc:spChg>
        <pc:spChg chg="add del mod ord">
          <ac:chgData name="Matahari Nendya" userId="1a1e95a6-b11e-4262-838a-feaa42c98c3c" providerId="ADAL" clId="{9F1FB9F7-99E2-407A-8E02-33D699F99798}" dt="2022-04-15T15:08:05.415" v="1026" actId="478"/>
          <ac:spMkLst>
            <pc:docMk/>
            <pc:sldMk cId="2941770017" sldId="347"/>
            <ac:spMk id="3" creationId="{A701C4A2-7B0C-4D9F-B73D-B3E82481179A}"/>
          </ac:spMkLst>
        </pc:spChg>
        <pc:picChg chg="mod">
          <ac:chgData name="Matahari Nendya" userId="1a1e95a6-b11e-4262-838a-feaa42c98c3c" providerId="ADAL" clId="{9F1FB9F7-99E2-407A-8E02-33D699F99798}" dt="2022-04-15T15:08:09.565" v="1028" actId="14100"/>
          <ac:picMkLst>
            <pc:docMk/>
            <pc:sldMk cId="2941770017" sldId="347"/>
            <ac:picMk id="6" creationId="{00000000-0000-0000-0000-000000000000}"/>
          </ac:picMkLst>
        </pc:picChg>
      </pc:sldChg>
      <pc:sldChg chg="addSp delSp modSp add mod modTransition modClrScheme chgLayout">
        <pc:chgData name="Matahari Nendya" userId="1a1e95a6-b11e-4262-838a-feaa42c98c3c" providerId="ADAL" clId="{9F1FB9F7-99E2-407A-8E02-33D699F99798}" dt="2022-04-15T15:10:07.985" v="1065" actId="1076"/>
        <pc:sldMkLst>
          <pc:docMk/>
          <pc:sldMk cId="3926687523" sldId="348"/>
        </pc:sldMkLst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2" creationId="{0A03CFB7-696F-4D72-95A0-35E1D9CF776F}"/>
          </ac:spMkLst>
        </pc:spChg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3" creationId="{6BD194F0-0CCC-4FA3-8138-C411E1CC7DB1}"/>
          </ac:spMkLst>
        </pc:spChg>
        <pc:spChg chg="add del mod">
          <ac:chgData name="Matahari Nendya" userId="1a1e95a6-b11e-4262-838a-feaa42c98c3c" providerId="ADAL" clId="{9F1FB9F7-99E2-407A-8E02-33D699F99798}" dt="2022-04-15T15:09:59.409" v="1060" actId="26606"/>
          <ac:spMkLst>
            <pc:docMk/>
            <pc:sldMk cId="3926687523" sldId="348"/>
            <ac:spMk id="10" creationId="{F3AEE1B6-064C-C19C-4001-5BF0C6CF8A19}"/>
          </ac:spMkLst>
        </pc:spChg>
        <pc:spChg chg="add del mod">
          <ac:chgData name="Matahari Nendya" userId="1a1e95a6-b11e-4262-838a-feaa42c98c3c" providerId="ADAL" clId="{9F1FB9F7-99E2-407A-8E02-33D699F99798}" dt="2022-04-15T15:10:02.234" v="1062" actId="478"/>
          <ac:spMkLst>
            <pc:docMk/>
            <pc:sldMk cId="3926687523" sldId="348"/>
            <ac:spMk id="12" creationId="{BE175F11-F69D-9007-A769-68478A124E53}"/>
          </ac:spMkLst>
        </pc:spChg>
        <pc:picChg chg="mod">
          <ac:chgData name="Matahari Nendya" userId="1a1e95a6-b11e-4262-838a-feaa42c98c3c" providerId="ADAL" clId="{9F1FB9F7-99E2-407A-8E02-33D699F99798}" dt="2022-04-15T15:10:07.985" v="1065" actId="1076"/>
          <ac:picMkLst>
            <pc:docMk/>
            <pc:sldMk cId="3926687523" sldId="348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12:05.863" v="1096" actId="1035"/>
        <pc:sldMkLst>
          <pc:docMk/>
          <pc:sldMk cId="2953402846" sldId="349"/>
        </pc:sldMkLst>
        <pc:spChg chg="mod">
          <ac:chgData name="Matahari Nendya" userId="1a1e95a6-b11e-4262-838a-feaa42c98c3c" providerId="ADAL" clId="{9F1FB9F7-99E2-407A-8E02-33D699F99798}" dt="2022-04-15T15:11:27.632" v="1086" actId="1076"/>
          <ac:spMkLst>
            <pc:docMk/>
            <pc:sldMk cId="2953402846" sldId="349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10:53.395" v="1082" actId="478"/>
          <ac:spMkLst>
            <pc:docMk/>
            <pc:sldMk cId="2953402846" sldId="349"/>
            <ac:spMk id="3" creationId="{A212F832-4430-4060-A8BF-8D937DCDAE01}"/>
          </ac:spMkLst>
        </pc:spChg>
        <pc:spChg chg="mod">
          <ac:chgData name="Matahari Nendya" userId="1a1e95a6-b11e-4262-838a-feaa42c98c3c" providerId="ADAL" clId="{9F1FB9F7-99E2-407A-8E02-33D699F99798}" dt="2022-04-15T15:11:31.030" v="1087" actId="1076"/>
          <ac:spMkLst>
            <pc:docMk/>
            <pc:sldMk cId="2953402846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37.034" v="1088" actId="1076"/>
          <ac:spMkLst>
            <pc:docMk/>
            <pc:sldMk cId="2953402846" sldId="349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3.277" v="1089" actId="1076"/>
          <ac:spMkLst>
            <pc:docMk/>
            <pc:sldMk cId="2953402846" sldId="349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9.369" v="1092" actId="1076"/>
          <ac:spMkLst>
            <pc:docMk/>
            <pc:sldMk cId="2953402846" sldId="349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53.410" v="1093" actId="1076"/>
          <ac:spMkLst>
            <pc:docMk/>
            <pc:sldMk cId="2953402846" sldId="349"/>
            <ac:spMk id="9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8.616" v="1081" actId="700"/>
          <ac:spMkLst>
            <pc:docMk/>
            <pc:sldMk cId="2953402846" sldId="349"/>
            <ac:spMk id="36866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5:12:05.863" v="1096" actId="1035"/>
          <ac:picMkLst>
            <pc:docMk/>
            <pc:sldMk cId="2953402846" sldId="349"/>
            <ac:picMk id="3686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2:21.486" v="1101" actId="2710"/>
        <pc:sldMkLst>
          <pc:docMk/>
          <pc:sldMk cId="2513398291" sldId="350"/>
        </pc:sldMkLst>
        <pc:spChg chg="mod ord">
          <ac:chgData name="Matahari Nendya" userId="1a1e95a6-b11e-4262-838a-feaa42c98c3c" providerId="ADAL" clId="{9F1FB9F7-99E2-407A-8E02-33D699F99798}" dt="2022-04-15T15:12:11.218" v="1097" actId="700"/>
          <ac:spMkLst>
            <pc:docMk/>
            <pc:sldMk cId="2513398291" sldId="35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21.486" v="1101" actId="2710"/>
          <ac:spMkLst>
            <pc:docMk/>
            <pc:sldMk cId="2513398291" sldId="350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32.123" v="1106" actId="403"/>
        <pc:sldMkLst>
          <pc:docMk/>
          <pc:sldMk cId="3519798736" sldId="351"/>
        </pc:sldMkLst>
        <pc:spChg chg="mod ord">
          <ac:chgData name="Matahari Nendya" userId="1a1e95a6-b11e-4262-838a-feaa42c98c3c" providerId="ADAL" clId="{9F1FB9F7-99E2-407A-8E02-33D699F99798}" dt="2022-04-15T15:12:25.263" v="1102" actId="700"/>
          <ac:spMkLst>
            <pc:docMk/>
            <pc:sldMk cId="3519798736" sldId="35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32.123" v="1106" actId="403"/>
          <ac:spMkLst>
            <pc:docMk/>
            <pc:sldMk cId="3519798736" sldId="351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43.734" v="1111" actId="403"/>
        <pc:sldMkLst>
          <pc:docMk/>
          <pc:sldMk cId="1397521283" sldId="352"/>
        </pc:sldMkLst>
        <pc:spChg chg="mod ord">
          <ac:chgData name="Matahari Nendya" userId="1a1e95a6-b11e-4262-838a-feaa42c98c3c" providerId="ADAL" clId="{9F1FB9F7-99E2-407A-8E02-33D699F99798}" dt="2022-04-15T15:12:35.744" v="1107" actId="700"/>
          <ac:spMkLst>
            <pc:docMk/>
            <pc:sldMk cId="1397521283" sldId="35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43.734" v="1111" actId="403"/>
          <ac:spMkLst>
            <pc:docMk/>
            <pc:sldMk cId="1397521283" sldId="352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52.693" v="1115" actId="403"/>
        <pc:sldMkLst>
          <pc:docMk/>
          <pc:sldMk cId="2749020063" sldId="353"/>
        </pc:sldMkLst>
        <pc:spChg chg="mod ord">
          <ac:chgData name="Matahari Nendya" userId="1a1e95a6-b11e-4262-838a-feaa42c98c3c" providerId="ADAL" clId="{9F1FB9F7-99E2-407A-8E02-33D699F99798}" dt="2022-04-15T15:12:47.475" v="1112" actId="700"/>
          <ac:spMkLst>
            <pc:docMk/>
            <pc:sldMk cId="2749020063" sldId="35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52.693" v="1115" actId="403"/>
          <ac:spMkLst>
            <pc:docMk/>
            <pc:sldMk cId="2749020063" sldId="35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7:39.303" v="835" actId="2710"/>
        <pc:sldMkLst>
          <pc:docMk/>
          <pc:sldMk cId="4018188160" sldId="354"/>
        </pc:sldMkLst>
        <pc:spChg chg="mod ord">
          <ac:chgData name="Matahari Nendya" userId="1a1e95a6-b11e-4262-838a-feaa42c98c3c" providerId="ADAL" clId="{9F1FB9F7-99E2-407A-8E02-33D699F99798}" dt="2022-04-15T14:57:31.176" v="829" actId="700"/>
          <ac:spMkLst>
            <pc:docMk/>
            <pc:sldMk cId="4018188160" sldId="354"/>
            <ac:spMk id="2" creationId="{857BCC37-0B73-43A6-9E50-733D80F13B25}"/>
          </ac:spMkLst>
        </pc:spChg>
        <pc:spChg chg="mod ord">
          <ac:chgData name="Matahari Nendya" userId="1a1e95a6-b11e-4262-838a-feaa42c98c3c" providerId="ADAL" clId="{9F1FB9F7-99E2-407A-8E02-33D699F99798}" dt="2022-04-15T14:57:39.303" v="835" actId="2710"/>
          <ac:spMkLst>
            <pc:docMk/>
            <pc:sldMk cId="4018188160" sldId="354"/>
            <ac:spMk id="3" creationId="{9FA1F296-DE74-45E6-9625-0DD8E5EF1AE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9:40.988" v="865" actId="1076"/>
        <pc:sldMkLst>
          <pc:docMk/>
          <pc:sldMk cId="3636328861" sldId="355"/>
        </pc:sldMkLst>
        <pc:spChg chg="mod ord">
          <ac:chgData name="Matahari Nendya" userId="1a1e95a6-b11e-4262-838a-feaa42c98c3c" providerId="ADAL" clId="{9F1FB9F7-99E2-407A-8E02-33D699F99798}" dt="2022-04-15T14:59:34.918" v="863" actId="700"/>
          <ac:spMkLst>
            <pc:docMk/>
            <pc:sldMk cId="3636328861" sldId="355"/>
            <ac:spMk id="2" creationId="{DBDEEF7B-BD1D-4C0C-B9E5-CF8B91629486}"/>
          </ac:spMkLst>
        </pc:spChg>
        <pc:spChg chg="add del mod ord">
          <ac:chgData name="Matahari Nendya" userId="1a1e95a6-b11e-4262-838a-feaa42c98c3c" providerId="ADAL" clId="{9F1FB9F7-99E2-407A-8E02-33D699F99798}" dt="2022-04-15T14:59:37.242" v="864" actId="478"/>
          <ac:spMkLst>
            <pc:docMk/>
            <pc:sldMk cId="3636328861" sldId="355"/>
            <ac:spMk id="3" creationId="{9056650A-27D3-40E7-86C5-21D426F2CDFB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5" creationId="{3FE2DF66-6E68-4EE6-AFC4-371F7E70B33E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6" creationId="{21961F9A-84D7-44F8-90FF-6923B6CE9E23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4:46.806" v="965" actId="404"/>
        <pc:sldMkLst>
          <pc:docMk/>
          <pc:sldMk cId="440256113" sldId="356"/>
        </pc:sldMkLst>
        <pc:spChg chg="mod ord">
          <ac:chgData name="Matahari Nendya" userId="1a1e95a6-b11e-4262-838a-feaa42c98c3c" providerId="ADAL" clId="{9F1FB9F7-99E2-407A-8E02-33D699F99798}" dt="2022-04-15T15:04:26.057" v="952" actId="700"/>
          <ac:spMkLst>
            <pc:docMk/>
            <pc:sldMk cId="440256113" sldId="356"/>
            <ac:spMk id="2" creationId="{1D6AAF10-01E3-41EC-B932-0F9463364BD3}"/>
          </ac:spMkLst>
        </pc:spChg>
        <pc:spChg chg="add del mod ord">
          <ac:chgData name="Matahari Nendya" userId="1a1e95a6-b11e-4262-838a-feaa42c98c3c" providerId="ADAL" clId="{9F1FB9F7-99E2-407A-8E02-33D699F99798}" dt="2022-04-15T15:04:28.274" v="953" actId="478"/>
          <ac:spMkLst>
            <pc:docMk/>
            <pc:sldMk cId="440256113" sldId="356"/>
            <ac:spMk id="3" creationId="{4BB8456A-7B7A-4CC4-865F-63FA508FC3C2}"/>
          </ac:spMkLst>
        </pc:spChg>
        <pc:spChg chg="mod">
          <ac:chgData name="Matahari Nendya" userId="1a1e95a6-b11e-4262-838a-feaa42c98c3c" providerId="ADAL" clId="{9F1FB9F7-99E2-407A-8E02-33D699F99798}" dt="2022-04-15T15:04:46.806" v="965" actId="404"/>
          <ac:spMkLst>
            <pc:docMk/>
            <pc:sldMk cId="440256113" sldId="356"/>
            <ac:spMk id="5" creationId="{C810D78E-2758-43D0-853F-0873D42444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42.718" v="1000" actId="2710"/>
        <pc:sldMkLst>
          <pc:docMk/>
          <pc:sldMk cId="1882888747" sldId="357"/>
        </pc:sldMkLst>
        <pc:spChg chg="mod ord">
          <ac:chgData name="Matahari Nendya" userId="1a1e95a6-b11e-4262-838a-feaa42c98c3c" providerId="ADAL" clId="{9F1FB9F7-99E2-407A-8E02-33D699F99798}" dt="2022-04-15T15:06:30.976" v="994" actId="700"/>
          <ac:spMkLst>
            <pc:docMk/>
            <pc:sldMk cId="1882888747" sldId="357"/>
            <ac:spMk id="2" creationId="{2319E754-E20E-4E3B-841B-1C7CA858F959}"/>
          </ac:spMkLst>
        </pc:spChg>
        <pc:spChg chg="add del mod ord">
          <ac:chgData name="Matahari Nendya" userId="1a1e95a6-b11e-4262-838a-feaa42c98c3c" providerId="ADAL" clId="{9F1FB9F7-99E2-407A-8E02-33D699F99798}" dt="2022-04-15T15:06:33.398" v="995" actId="478"/>
          <ac:spMkLst>
            <pc:docMk/>
            <pc:sldMk cId="1882888747" sldId="357"/>
            <ac:spMk id="3" creationId="{2CA390A5-AC03-4FED-8E8E-4DCC542442DD}"/>
          </ac:spMkLst>
        </pc:spChg>
        <pc:spChg chg="mod">
          <ac:chgData name="Matahari Nendya" userId="1a1e95a6-b11e-4262-838a-feaa42c98c3c" providerId="ADAL" clId="{9F1FB9F7-99E2-407A-8E02-33D699F99798}" dt="2022-04-15T15:06:42.718" v="1000" actId="2710"/>
          <ac:spMkLst>
            <pc:docMk/>
            <pc:sldMk cId="1882888747" sldId="357"/>
            <ac:spMk id="5" creationId="{90DA4866-95B7-470D-977F-90349C8A11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7:55.484" v="1023" actId="403"/>
        <pc:sldMkLst>
          <pc:docMk/>
          <pc:sldMk cId="924391894" sldId="358"/>
        </pc:sldMkLst>
        <pc:spChg chg="mod ord">
          <ac:chgData name="Matahari Nendya" userId="1a1e95a6-b11e-4262-838a-feaa42c98c3c" providerId="ADAL" clId="{9F1FB9F7-99E2-407A-8E02-33D699F99798}" dt="2022-04-15T15:07:47.076" v="1019" actId="700"/>
          <ac:spMkLst>
            <pc:docMk/>
            <pc:sldMk cId="924391894" sldId="358"/>
            <ac:spMk id="2" creationId="{EAA4C3CC-6154-46B4-A5A4-263F939F50F0}"/>
          </ac:spMkLst>
        </pc:spChg>
        <pc:spChg chg="add del mod ord">
          <ac:chgData name="Matahari Nendya" userId="1a1e95a6-b11e-4262-838a-feaa42c98c3c" providerId="ADAL" clId="{9F1FB9F7-99E2-407A-8E02-33D699F99798}" dt="2022-04-15T15:07:49.255" v="1020" actId="478"/>
          <ac:spMkLst>
            <pc:docMk/>
            <pc:sldMk cId="924391894" sldId="358"/>
            <ac:spMk id="3" creationId="{28C0D2BF-5B17-4B6D-94FC-873019188EEA}"/>
          </ac:spMkLst>
        </pc:spChg>
        <pc:spChg chg="mod">
          <ac:chgData name="Matahari Nendya" userId="1a1e95a6-b11e-4262-838a-feaa42c98c3c" providerId="ADAL" clId="{9F1FB9F7-99E2-407A-8E02-33D699F99798}" dt="2022-04-15T15:07:55.484" v="1023" actId="403"/>
          <ac:spMkLst>
            <pc:docMk/>
            <pc:sldMk cId="924391894" sldId="358"/>
            <ac:spMk id="5" creationId="{7DC07DED-B4D6-448B-B94B-6CE4555674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49.624" v="1057" actId="1076"/>
        <pc:sldMkLst>
          <pc:docMk/>
          <pc:sldMk cId="1470839589" sldId="359"/>
        </pc:sldMkLst>
        <pc:spChg chg="mod ord">
          <ac:chgData name="Matahari Nendya" userId="1a1e95a6-b11e-4262-838a-feaa42c98c3c" providerId="ADAL" clId="{9F1FB9F7-99E2-407A-8E02-33D699F99798}" dt="2022-04-15T15:09:29.969" v="1048" actId="700"/>
          <ac:spMkLst>
            <pc:docMk/>
            <pc:sldMk cId="1470839589" sldId="359"/>
            <ac:spMk id="2" creationId="{8B79510E-E09B-4994-9D7F-3677D3BCF23B}"/>
          </ac:spMkLst>
        </pc:spChg>
        <pc:spChg chg="add del mod ord">
          <ac:chgData name="Matahari Nendya" userId="1a1e95a6-b11e-4262-838a-feaa42c98c3c" providerId="ADAL" clId="{9F1FB9F7-99E2-407A-8E02-33D699F99798}" dt="2022-04-15T15:09:32.466" v="1049" actId="478"/>
          <ac:spMkLst>
            <pc:docMk/>
            <pc:sldMk cId="1470839589" sldId="359"/>
            <ac:spMk id="3" creationId="{FC2772A2-33CB-4558-993D-E553258E58F6}"/>
          </ac:spMkLst>
        </pc:spChg>
        <pc:spChg chg="mod">
          <ac:chgData name="Matahari Nendya" userId="1a1e95a6-b11e-4262-838a-feaa42c98c3c" providerId="ADAL" clId="{9F1FB9F7-99E2-407A-8E02-33D699F99798}" dt="2022-04-15T15:09:49.624" v="1057" actId="1076"/>
          <ac:spMkLst>
            <pc:docMk/>
            <pc:sldMk cId="1470839589" sldId="359"/>
            <ac:spMk id="5" creationId="{728C84E4-3459-4927-8B17-FB7FF3879E42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4:02.298" v="774" actId="2710"/>
        <pc:sldMkLst>
          <pc:docMk/>
          <pc:sldMk cId="2729396034" sldId="360"/>
        </pc:sldMkLst>
        <pc:spChg chg="mod ord">
          <ac:chgData name="Matahari Nendya" userId="1a1e95a6-b11e-4262-838a-feaa42c98c3c" providerId="ADAL" clId="{9F1FB9F7-99E2-407A-8E02-33D699F99798}" dt="2022-04-15T14:53:54.498" v="769" actId="700"/>
          <ac:spMkLst>
            <pc:docMk/>
            <pc:sldMk cId="2729396034" sldId="360"/>
            <ac:spMk id="2" creationId="{00F0BEF5-B49A-407B-94A7-3BFD11B0C534}"/>
          </ac:spMkLst>
        </pc:spChg>
        <pc:spChg chg="mod ord">
          <ac:chgData name="Matahari Nendya" userId="1a1e95a6-b11e-4262-838a-feaa42c98c3c" providerId="ADAL" clId="{9F1FB9F7-99E2-407A-8E02-33D699F99798}" dt="2022-04-15T14:54:02.298" v="774" actId="2710"/>
          <ac:spMkLst>
            <pc:docMk/>
            <pc:sldMk cId="2729396034" sldId="360"/>
            <ac:spMk id="3" creationId="{572D472D-E01F-40D5-9B23-CBFAB0C22B3F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4:21.573" v="781" actId="1076"/>
        <pc:sldMkLst>
          <pc:docMk/>
          <pc:sldMk cId="2479799787" sldId="361"/>
        </pc:sldMkLst>
        <pc:spChg chg="mod ord">
          <ac:chgData name="Matahari Nendya" userId="1a1e95a6-b11e-4262-838a-feaa42c98c3c" providerId="ADAL" clId="{9F1FB9F7-99E2-407A-8E02-33D699F99798}" dt="2022-04-15T14:54:11.403" v="775" actId="700"/>
          <ac:spMkLst>
            <pc:docMk/>
            <pc:sldMk cId="2479799787" sldId="361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13.746" v="776" actId="478"/>
          <ac:spMkLst>
            <pc:docMk/>
            <pc:sldMk cId="2479799787" sldId="361"/>
            <ac:spMk id="3" creationId="{A2CD89D9-1725-41BF-82D3-7A97D2317225}"/>
          </ac:spMkLst>
        </pc:spChg>
        <pc:picChg chg="mod ord">
          <ac:chgData name="Matahari Nendya" userId="1a1e95a6-b11e-4262-838a-feaa42c98c3c" providerId="ADAL" clId="{9F1FB9F7-99E2-407A-8E02-33D699F99798}" dt="2022-04-15T14:54:18.591" v="779" actId="1076"/>
          <ac:picMkLst>
            <pc:docMk/>
            <pc:sldMk cId="2479799787" sldId="361"/>
            <ac:picMk id="5" creationId="{80D12814-F264-4220-A80A-E6629A5F140A}"/>
          </ac:picMkLst>
        </pc:picChg>
        <pc:picChg chg="mod">
          <ac:chgData name="Matahari Nendya" userId="1a1e95a6-b11e-4262-838a-feaa42c98c3c" providerId="ADAL" clId="{9F1FB9F7-99E2-407A-8E02-33D699F99798}" dt="2022-04-15T14:54:21.573" v="781" actId="1076"/>
          <ac:picMkLst>
            <pc:docMk/>
            <pc:sldMk cId="2479799787" sldId="361"/>
            <ac:picMk id="6" creationId="{11441C5D-5AE1-4037-A53F-A4EA6C0E5CBA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36.995" v="788" actId="1076"/>
        <pc:sldMkLst>
          <pc:docMk/>
          <pc:sldMk cId="791833696" sldId="362"/>
        </pc:sldMkLst>
        <pc:spChg chg="mod ord">
          <ac:chgData name="Matahari Nendya" userId="1a1e95a6-b11e-4262-838a-feaa42c98c3c" providerId="ADAL" clId="{9F1FB9F7-99E2-407A-8E02-33D699F99798}" dt="2022-04-15T14:54:25.159" v="782" actId="700"/>
          <ac:spMkLst>
            <pc:docMk/>
            <pc:sldMk cId="791833696" sldId="362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27.205" v="783" actId="478"/>
          <ac:spMkLst>
            <pc:docMk/>
            <pc:sldMk cId="791833696" sldId="362"/>
            <ac:spMk id="3" creationId="{2F323225-97B4-43B8-AA3D-3C350A6E59A1}"/>
          </ac:spMkLst>
        </pc:spChg>
        <pc:picChg chg="mod ord">
          <ac:chgData name="Matahari Nendya" userId="1a1e95a6-b11e-4262-838a-feaa42c98c3c" providerId="ADAL" clId="{9F1FB9F7-99E2-407A-8E02-33D699F99798}" dt="2022-04-15T14:54:31.055" v="785" actId="1076"/>
          <ac:picMkLst>
            <pc:docMk/>
            <pc:sldMk cId="791833696" sldId="362"/>
            <ac:picMk id="8" creationId="{502C4D60-6181-4EA5-BBFC-A7DC8D74357D}"/>
          </ac:picMkLst>
        </pc:picChg>
        <pc:picChg chg="mod">
          <ac:chgData name="Matahari Nendya" userId="1a1e95a6-b11e-4262-838a-feaa42c98c3c" providerId="ADAL" clId="{9F1FB9F7-99E2-407A-8E02-33D699F99798}" dt="2022-04-15T14:54:36.995" v="788" actId="1076"/>
          <ac:picMkLst>
            <pc:docMk/>
            <pc:sldMk cId="791833696" sldId="362"/>
            <ac:picMk id="9" creationId="{55827C50-91AB-4C54-A133-1517552D199E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55.393" v="795" actId="14100"/>
        <pc:sldMkLst>
          <pc:docMk/>
          <pc:sldMk cId="3660536199" sldId="363"/>
        </pc:sldMkLst>
        <pc:spChg chg="mod ord">
          <ac:chgData name="Matahari Nendya" userId="1a1e95a6-b11e-4262-838a-feaa42c98c3c" providerId="ADAL" clId="{9F1FB9F7-99E2-407A-8E02-33D699F99798}" dt="2022-04-15T14:54:40.833" v="789" actId="700"/>
          <ac:spMkLst>
            <pc:docMk/>
            <pc:sldMk cId="3660536199" sldId="363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45.638" v="791" actId="478"/>
          <ac:spMkLst>
            <pc:docMk/>
            <pc:sldMk cId="3660536199" sldId="363"/>
            <ac:spMk id="3" creationId="{D1051C60-F0F8-4E24-B514-2A43A6139150}"/>
          </ac:spMkLst>
        </pc:spChg>
        <pc:picChg chg="mod ord">
          <ac:chgData name="Matahari Nendya" userId="1a1e95a6-b11e-4262-838a-feaa42c98c3c" providerId="ADAL" clId="{9F1FB9F7-99E2-407A-8E02-33D699F99798}" dt="2022-04-15T14:54:52.086" v="793" actId="14100"/>
          <ac:picMkLst>
            <pc:docMk/>
            <pc:sldMk cId="3660536199" sldId="363"/>
            <ac:picMk id="7" creationId="{578E8F40-6779-47A6-8999-2EAF40A6A0F6}"/>
          </ac:picMkLst>
        </pc:picChg>
        <pc:picChg chg="mod">
          <ac:chgData name="Matahari Nendya" userId="1a1e95a6-b11e-4262-838a-feaa42c98c3c" providerId="ADAL" clId="{9F1FB9F7-99E2-407A-8E02-33D699F99798}" dt="2022-04-15T14:54:55.393" v="795" actId="14100"/>
          <ac:picMkLst>
            <pc:docMk/>
            <pc:sldMk cId="3660536199" sldId="363"/>
            <ac:picMk id="8" creationId="{C1EC606C-24D1-48FA-BBEC-0FD0DB4E5750}"/>
          </ac:picMkLst>
        </pc:picChg>
      </pc:sldChg>
      <pc:sldChg chg="new del">
        <pc:chgData name="Matahari Nendya" userId="1a1e95a6-b11e-4262-838a-feaa42c98c3c" providerId="ADAL" clId="{9F1FB9F7-99E2-407A-8E02-33D699F99798}" dt="2022-04-15T14:15:17.752" v="122" actId="47"/>
        <pc:sldMkLst>
          <pc:docMk/>
          <pc:sldMk cId="1652058041" sldId="391"/>
        </pc:sldMkLst>
      </pc:sldChg>
      <pc:sldChg chg="modSp add mod modClrScheme chgLayout">
        <pc:chgData name="Matahari Nendya" userId="1a1e95a6-b11e-4262-838a-feaa42c98c3c" providerId="ADAL" clId="{9F1FB9F7-99E2-407A-8E02-33D699F99798}" dt="2022-04-15T14:22:16.370" v="211" actId="27636"/>
        <pc:sldMkLst>
          <pc:docMk/>
          <pc:sldMk cId="3244931271" sldId="392"/>
        </pc:sldMkLst>
        <pc:spChg chg="mod ord">
          <ac:chgData name="Matahari Nendya" userId="1a1e95a6-b11e-4262-838a-feaa42c98c3c" providerId="ADAL" clId="{9F1FB9F7-99E2-407A-8E02-33D699F99798}" dt="2022-04-15T14:22:10.414" v="204" actId="700"/>
          <ac:spMkLst>
            <pc:docMk/>
            <pc:sldMk cId="3244931271" sldId="392"/>
            <ac:spMk id="9218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16.370" v="211" actId="27636"/>
          <ac:spMkLst>
            <pc:docMk/>
            <pc:sldMk cId="3244931271" sldId="392"/>
            <ac:spMk id="97283" creationId="{00000000-0000-0000-0000-000000000000}"/>
          </ac:spMkLst>
        </pc:spChg>
      </pc:sldChg>
      <pc:sldChg chg="modSp new del mod">
        <pc:chgData name="Matahari Nendya" userId="1a1e95a6-b11e-4262-838a-feaa42c98c3c" providerId="ADAL" clId="{9F1FB9F7-99E2-407A-8E02-33D699F99798}" dt="2022-04-15T14:23:59.377" v="236" actId="680"/>
        <pc:sldMkLst>
          <pc:docMk/>
          <pc:sldMk cId="3667468188" sldId="393"/>
        </pc:sldMkLst>
        <pc:spChg chg="mod">
          <ac:chgData name="Matahari Nendya" userId="1a1e95a6-b11e-4262-838a-feaa42c98c3c" providerId="ADAL" clId="{9F1FB9F7-99E2-407A-8E02-33D699F99798}" dt="2022-04-15T14:23:58.719" v="235"/>
          <ac:spMkLst>
            <pc:docMk/>
            <pc:sldMk cId="3667468188" sldId="393"/>
            <ac:spMk id="2" creationId="{D771825A-EB67-4785-B134-79BEE984371B}"/>
          </ac:spMkLst>
        </pc:spChg>
        <pc:spChg chg="mod">
          <ac:chgData name="Matahari Nendya" userId="1a1e95a6-b11e-4262-838a-feaa42c98c3c" providerId="ADAL" clId="{9F1FB9F7-99E2-407A-8E02-33D699F99798}" dt="2022-04-15T14:23:58.409" v="234"/>
          <ac:spMkLst>
            <pc:docMk/>
            <pc:sldMk cId="3667468188" sldId="393"/>
            <ac:spMk id="3" creationId="{B0F1740F-4D74-469C-B2CC-91163526F8A6}"/>
          </ac:spMkLst>
        </pc:spChg>
      </pc:sld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4CA70F92-7E10-4199-BD05-78EEBD40D361}"/>
    <pc:docChg chg="custSel delSld modSld">
      <pc:chgData name="Matahari Nendya" userId="1a1e95a6-b11e-4262-838a-feaa42c98c3c" providerId="ADAL" clId="{4CA70F92-7E10-4199-BD05-78EEBD40D361}" dt="2022-04-15T14:13:49.285" v="31" actId="47"/>
      <pc:docMkLst>
        <pc:docMk/>
      </pc:docMkLst>
      <pc:sldChg chg="modSp mod">
        <pc:chgData name="Matahari Nendya" userId="1a1e95a6-b11e-4262-838a-feaa42c98c3c" providerId="ADAL" clId="{4CA70F92-7E10-4199-BD05-78EEBD40D361}" dt="2022-04-15T14:13:30.692" v="29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4CA70F92-7E10-4199-BD05-78EEBD40D361}" dt="2022-04-15T14:13:30.692" v="29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116042532" sldId="26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76843519" sldId="26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07949035" sldId="27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62189781" sldId="27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525461750" sldId="28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00356851" sldId="28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578627831" sldId="28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28593148" sldId="29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55526016" sldId="29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13915508" sldId="29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57749790" sldId="29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16131238" sldId="29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45359969" sldId="29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6898211" sldId="29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280381199" sldId="29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57348493" sldId="29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19970275" sldId="29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396272283" sldId="30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22382293" sldId="30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05839462" sldId="30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79843776" sldId="30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44969049" sldId="30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57563689" sldId="30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00919954" sldId="30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5234093" sldId="30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27300700" sldId="31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7593129" sldId="31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80156502" sldId="31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62616655" sldId="31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63204326" sldId="31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0302824" sldId="31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9494342" sldId="31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919407349" sldId="32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446169091" sldId="32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23889787" sldId="32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368899090" sldId="32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78491290" sldId="32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8802265" sldId="32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81307832" sldId="33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151387338" sldId="33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68143915" sldId="33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93326744" sldId="33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642236" sldId="33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25131553" sldId="33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664564196" sldId="34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35000739" sldId="34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240112656" sldId="34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36263126" sldId="343"/>
        </pc:sldMkLst>
      </pc:sldChg>
      <pc:sldChg chg="del">
        <pc:chgData name="Matahari Nendya" userId="1a1e95a6-b11e-4262-838a-feaa42c98c3c" providerId="ADAL" clId="{4CA70F92-7E10-4199-BD05-78EEBD40D361}" dt="2022-04-15T14:13:49.285" v="31" actId="47"/>
        <pc:sldMkLst>
          <pc:docMk/>
          <pc:sldMk cId="2565411391" sldId="34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15578340" sldId="392"/>
        </pc:sldMkLst>
      </pc:sld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4028153277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4028153277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6-5-2022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6-5-2022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asciicode.com.ar/ascii-control-characters/shift-in-ascii-code-15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11 String, File dan Regular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DC52-0929-4959-9836-AC5B466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–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huruf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05BE8-229C-4661-B86D-4E09D3F8ED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384300"/>
            <a:ext cx="7385050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412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497" t="16188" r="19787" b="17703"/>
          <a:stretch/>
        </p:blipFill>
        <p:spPr>
          <a:xfrm>
            <a:off x="534572" y="1533378"/>
            <a:ext cx="8039794" cy="45068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6A9BBA-0DFF-45DD-B064-2D8BBE4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Bahasa C –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huruf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6543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dirty="0"/>
              <a:t>Output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E97A60C5-3E7A-90F9-1D1C-9753981D4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3525"/>
            <a:ext cx="3399675" cy="5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/>
          <a:srcRect t="87839"/>
          <a:stretch>
            <a:fillRect/>
          </a:stretch>
        </p:blipFill>
        <p:spPr bwMode="auto">
          <a:xfrm>
            <a:off x="685800" y="5806859"/>
            <a:ext cx="3399675" cy="70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114800" y="2743200"/>
            <a:ext cx="44418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The crazy fox jump over the lazy dog</a:t>
            </a:r>
          </a:p>
        </p:txBody>
      </p:sp>
    </p:spTree>
    <p:extLst>
      <p:ext uri="{BB962C8B-B14F-4D97-AF65-F5344CB8AC3E}">
        <p14:creationId xmlns:p14="http://schemas.microsoft.com/office/powerpoint/2010/main" val="276394724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err="1"/>
              <a:t>Konversi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dan </a:t>
            </a:r>
            <a:r>
              <a:rPr lang="en-US" sz="2800" dirty="0" err="1"/>
              <a:t>Sebaliknya</a:t>
            </a:r>
            <a:r>
              <a:rPr lang="en-US" sz="2800" dirty="0"/>
              <a:t> (Bhs C)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: </a:t>
            </a:r>
            <a:r>
              <a:rPr lang="en-US" sz="2000" b="1" dirty="0"/>
              <a:t>void </a:t>
            </a:r>
            <a:r>
              <a:rPr lang="en-US" sz="2000" b="1" dirty="0" err="1"/>
              <a:t>itoa</a:t>
            </a:r>
            <a:r>
              <a:rPr lang="en-US" sz="2000" b="1" dirty="0"/>
              <a:t>(</a:t>
            </a:r>
            <a:r>
              <a:rPr lang="en-US" sz="2000" b="1" dirty="0" err="1"/>
              <a:t>int,string,basis</a:t>
            </a:r>
            <a:r>
              <a:rPr lang="en-US" sz="2000" b="1" dirty="0"/>
              <a:t>) </a:t>
            </a:r>
            <a:r>
              <a:rPr lang="id-ID" sz="2000" dirty="0"/>
              <a:t>– stdlib.h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integer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id-ID" sz="1800" dirty="0"/>
              <a:t>char / string</a:t>
            </a:r>
            <a:endParaRPr 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: </a:t>
            </a:r>
            <a:r>
              <a:rPr lang="en-US" sz="2000" b="1" dirty="0"/>
              <a:t>int </a:t>
            </a:r>
            <a:r>
              <a:rPr lang="en-US" sz="2000" b="1" dirty="0" err="1"/>
              <a:t>atoi</a:t>
            </a:r>
            <a:r>
              <a:rPr lang="en-US" sz="2000" b="1" dirty="0"/>
              <a:t>(string)</a:t>
            </a:r>
            <a:r>
              <a:rPr lang="id-ID" sz="2000" b="1" dirty="0"/>
              <a:t> </a:t>
            </a:r>
            <a:r>
              <a:rPr lang="id-ID" sz="2000" dirty="0"/>
              <a:t>– stdlib.h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id-ID" sz="1800" dirty="0"/>
              <a:t>Char / string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integer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: </a:t>
            </a:r>
            <a:r>
              <a:rPr lang="en-US" sz="2000" b="1" dirty="0"/>
              <a:t>long </a:t>
            </a:r>
            <a:r>
              <a:rPr lang="en-US" sz="2000" b="1" dirty="0" err="1"/>
              <a:t>ltoa</a:t>
            </a:r>
            <a:r>
              <a:rPr lang="en-US" sz="2000" b="1" dirty="0"/>
              <a:t>(</a:t>
            </a:r>
            <a:r>
              <a:rPr lang="en-US" sz="2000" b="1" dirty="0" err="1"/>
              <a:t>long,string,basis</a:t>
            </a:r>
            <a:r>
              <a:rPr lang="en-US" sz="2000" b="1" dirty="0"/>
              <a:t>) </a:t>
            </a:r>
            <a:r>
              <a:rPr lang="id-ID" sz="2000" dirty="0"/>
              <a:t>– stdlib.h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long </a:t>
            </a:r>
            <a:r>
              <a:rPr lang="en-US" sz="1800" dirty="0" err="1"/>
              <a:t>ke</a:t>
            </a:r>
            <a:r>
              <a:rPr lang="en-US" sz="1800" dirty="0"/>
              <a:t> character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: </a:t>
            </a:r>
            <a:r>
              <a:rPr lang="en-US" sz="2000" b="1" dirty="0"/>
              <a:t>string</a:t>
            </a:r>
            <a:r>
              <a:rPr lang="sv-SE" sz="2000" b="1" dirty="0"/>
              <a:t> ecvt(num,digit,*dec,*sign) </a:t>
            </a:r>
            <a:r>
              <a:rPr lang="sv-SE" sz="2000" dirty="0"/>
              <a:t>– stdlib.h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Floating point </a:t>
            </a:r>
            <a:r>
              <a:rPr lang="en-US" sz="1800" dirty="0" err="1"/>
              <a:t>ke</a:t>
            </a:r>
            <a:r>
              <a:rPr lang="en-US" sz="1800" dirty="0"/>
              <a:t> string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: </a:t>
            </a:r>
            <a:r>
              <a:rPr lang="en-US" sz="2000" b="1" dirty="0"/>
              <a:t>float </a:t>
            </a:r>
            <a:r>
              <a:rPr lang="en-US" sz="2000" b="1" dirty="0" err="1"/>
              <a:t>atof</a:t>
            </a:r>
            <a:r>
              <a:rPr lang="en-US" sz="2000" b="1" dirty="0"/>
              <a:t>(string) </a:t>
            </a:r>
            <a:r>
              <a:rPr lang="en-US" sz="2000" dirty="0"/>
              <a:t>– </a:t>
            </a:r>
            <a:r>
              <a:rPr lang="en-US" sz="2000" dirty="0" err="1"/>
              <a:t>math.h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String </a:t>
            </a:r>
            <a:r>
              <a:rPr lang="en-US" sz="1800" dirty="0" err="1"/>
              <a:t>ke</a:t>
            </a:r>
            <a:r>
              <a:rPr lang="en-US" sz="1800" dirty="0"/>
              <a:t>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4212725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dan </a:t>
            </a:r>
            <a:r>
              <a:rPr lang="en-US" sz="2400" dirty="0" err="1"/>
              <a:t>Sebaliknya</a:t>
            </a:r>
            <a:r>
              <a:rPr lang="en-US" sz="2400" dirty="0"/>
              <a:t> (Python)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String to Int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int(string)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String to float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float(string)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Float to Str dan Int to Str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str(int) dan str(float)</a:t>
            </a:r>
          </a:p>
        </p:txBody>
      </p:sp>
    </p:spTree>
    <p:extLst>
      <p:ext uri="{BB962C8B-B14F-4D97-AF65-F5344CB8AC3E}">
        <p14:creationId xmlns:p14="http://schemas.microsoft.com/office/powerpoint/2010/main" val="9787101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8950-0EAF-4B3C-8116-724F2CD5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String in Python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5AFF-5FBB-48F9-8077-46C2B85E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+ operator concatenates strings. </a:t>
            </a:r>
          </a:p>
          <a:p>
            <a:r>
              <a:rPr lang="en-GB" sz="1800" dirty="0"/>
              <a:t>It returns a string consisting of the operands joined together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40E85-0A95-4B52-8C94-B3F1C6D7C69D}"/>
              </a:ext>
            </a:extLst>
          </p:cNvPr>
          <p:cNvSpPr/>
          <p:nvPr/>
        </p:nvSpPr>
        <p:spPr>
          <a:xfrm>
            <a:off x="899592" y="2492896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 = 'foo'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t = 'bar'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u = '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 + t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#'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foobar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 + t + u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#'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foobarbaz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print('Go team' + '!!!')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#Go team!!!</a:t>
            </a:r>
          </a:p>
        </p:txBody>
      </p:sp>
    </p:spTree>
    <p:extLst>
      <p:ext uri="{BB962C8B-B14F-4D97-AF65-F5344CB8AC3E}">
        <p14:creationId xmlns:p14="http://schemas.microsoft.com/office/powerpoint/2010/main" val="468291455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5B9D-6B36-46EA-85DB-2E5600C4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String in Python (*)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A3FE-826F-45EF-A514-8B72D7D3A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* operator creates multiple copies of a string.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If s is a string and n is an integer, either of the following expressions returns a string consisting of n concatenated copies of s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E55F1-64F1-4801-8B0D-FD578527DE9E}"/>
              </a:ext>
            </a:extLst>
          </p:cNvPr>
          <p:cNvSpPr/>
          <p:nvPr/>
        </p:nvSpPr>
        <p:spPr>
          <a:xfrm>
            <a:off x="971600" y="314096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s = 'foo.'</a:t>
            </a:r>
          </a:p>
          <a:p>
            <a:endParaRPr lang="en-US" sz="2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s * 4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#'foo.foo.foo.foo.'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4 * s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#'foo.foo.foo.foo.'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3568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50EB-DF37-4A05-9F0D-DFC62010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String in Python (in)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9B7A-A1EE-4807-8184-B69E0AFE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Keyword in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substring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string </a:t>
            </a:r>
            <a:r>
              <a:rPr lang="en-US" sz="2000" dirty="0" err="1"/>
              <a:t>besar</a:t>
            </a:r>
            <a:r>
              <a:rPr lang="en-US" sz="2000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97A42-E18A-4A80-9992-42D9D7A77D08}"/>
              </a:ext>
            </a:extLst>
          </p:cNvPr>
          <p:cNvSpPr/>
          <p:nvPr/>
        </p:nvSpPr>
        <p:spPr>
          <a:xfrm>
            <a:off x="840684" y="2885661"/>
            <a:ext cx="6683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s = 'foo'</a:t>
            </a:r>
          </a:p>
          <a:p>
            <a:endParaRPr lang="en-US" sz="2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s in 'That\'s food for thought.'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#True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s in 'That\'s good for now.'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#False</a:t>
            </a:r>
          </a:p>
        </p:txBody>
      </p:sp>
    </p:spTree>
    <p:extLst>
      <p:ext uri="{BB962C8B-B14F-4D97-AF65-F5344CB8AC3E}">
        <p14:creationId xmlns:p14="http://schemas.microsoft.com/office/powerpoint/2010/main" val="86924702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7EA6-1B7B-42F6-A026-225B779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Built in String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4EAA8B-C9CD-44A1-BE9A-484C3D24B05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2963235"/>
              </p:ext>
            </p:extLst>
          </p:nvPr>
        </p:nvGraphicFramePr>
        <p:xfrm>
          <a:off x="827584" y="1783080"/>
          <a:ext cx="7886700" cy="2804160"/>
        </p:xfrm>
        <a:graphic>
          <a:graphicData uri="http://schemas.openxmlformats.org/drawingml/2006/table">
            <a:tbl>
              <a:tblPr/>
              <a:tblGrid>
                <a:gridCol w="1226654">
                  <a:extLst>
                    <a:ext uri="{9D8B030D-6E8A-4147-A177-3AD203B41FA5}">
                      <a16:colId xmlns:a16="http://schemas.microsoft.com/office/drawing/2014/main" val="3183392462"/>
                    </a:ext>
                  </a:extLst>
                </a:gridCol>
                <a:gridCol w="6660046">
                  <a:extLst>
                    <a:ext uri="{9D8B030D-6E8A-4147-A177-3AD203B41FA5}">
                      <a16:colId xmlns:a16="http://schemas.microsoft.com/office/drawing/2014/main" val="2982074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chr()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 an integer to a character (huruf)</a:t>
                      </a:r>
                    </a:p>
                    <a:p>
                      <a:r>
                        <a:rPr lang="en-GB" sz="20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Contoh: chr(97) adalah “a”</a:t>
                      </a:r>
                      <a:endParaRPr lang="en-GB" sz="2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ord()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 a character to an integer (kode ASCII)</a:t>
                      </a:r>
                    </a:p>
                    <a:p>
                      <a:r>
                        <a:rPr lang="en-GB" sz="20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Contoh: ord(‘a’) adalah 97</a:t>
                      </a:r>
                      <a:endParaRPr lang="en-GB" sz="2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58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len()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length of a string (jumlah huruf)</a:t>
                      </a:r>
                    </a:p>
                    <a:p>
                      <a:r>
                        <a:rPr lang="en-GB" sz="20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Contoh: len(“anton”) adalah 5</a:t>
                      </a:r>
                      <a:endParaRPr lang="en-GB" sz="2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808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str()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a string representation of an object</a:t>
                      </a:r>
                    </a:p>
                    <a:p>
                      <a:r>
                        <a:rPr lang="en-GB" sz="20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</a:t>
                      </a:r>
                      <a:r>
                        <a:rPr lang="en-GB" sz="20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str(90) </a:t>
                      </a:r>
                      <a:r>
                        <a:rPr lang="en-GB" sz="20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adalah</a:t>
                      </a:r>
                      <a:r>
                        <a:rPr lang="en-GB" sz="20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“90”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6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5850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412E-0B1C-4A58-B09D-87DDBEEB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BF69-21A6-4302-B99B-F01074638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File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yang </a:t>
            </a:r>
            <a:r>
              <a:rPr lang="en-US" sz="2000" dirty="0" err="1"/>
              <a:t>berupa</a:t>
            </a:r>
            <a:r>
              <a:rPr lang="en-US" sz="2000" dirty="0"/>
              <a:t> data-data magnetic pada </a:t>
            </a:r>
            <a:r>
              <a:rPr lang="en-US" sz="2000" dirty="0" err="1"/>
              <a:t>harddisk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lain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Tipe</a:t>
            </a:r>
            <a:r>
              <a:rPr lang="en-US" sz="2000" dirty="0"/>
              <a:t> File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Sederhana</a:t>
            </a:r>
            <a:r>
              <a:rPr lang="en-US" sz="1800" dirty="0"/>
              <a:t>:</a:t>
            </a:r>
          </a:p>
          <a:p>
            <a:pPr marL="717550" lvl="1" indent="-134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File </a:t>
            </a:r>
            <a:r>
              <a:rPr lang="en-US" sz="1700" dirty="0" err="1"/>
              <a:t>teks</a:t>
            </a:r>
            <a:r>
              <a:rPr lang="en-US" sz="1700" dirty="0"/>
              <a:t>,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terformat</a:t>
            </a:r>
            <a:endParaRPr lang="en-US" sz="17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Kompleks</a:t>
            </a:r>
            <a:r>
              <a:rPr lang="en-US" sz="1800" dirty="0"/>
              <a:t>:</a:t>
            </a:r>
          </a:p>
          <a:p>
            <a:pPr marL="717550" lvl="1" indent="-134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File Biner</a:t>
            </a:r>
          </a:p>
          <a:p>
            <a:pPr marL="717550" lvl="1" indent="-134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Berindeks</a:t>
            </a:r>
            <a:r>
              <a:rPr lang="en-US" sz="1700" dirty="0"/>
              <a:t>: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tambahan</a:t>
            </a:r>
            <a:r>
              <a:rPr lang="en-US" sz="1700" dirty="0"/>
              <a:t> index file</a:t>
            </a:r>
          </a:p>
          <a:p>
            <a:pPr marL="717550" lvl="1" indent="-134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berindeks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4854261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Karakter</a:t>
            </a:r>
            <a:r>
              <a:rPr lang="en-US" sz="2400" dirty="0"/>
              <a:t>, String dan 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Modul Regular Expression pada Python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3078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8CB5-A2DB-4796-8208-EA067BB8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Sifat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BED3-16D1-4AD3-828B-51510F5E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Bersifat</a:t>
            </a:r>
            <a:r>
              <a:rPr lang="en-US" sz="2400" dirty="0"/>
              <a:t> persistence (</a:t>
            </a:r>
            <a:r>
              <a:rPr lang="en-US" sz="2400" dirty="0" err="1"/>
              <a:t>tetap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Non volatile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Ukuran</a:t>
            </a:r>
            <a:r>
              <a:rPr lang="en-US" sz="2400" dirty="0"/>
              <a:t> relative </a:t>
            </a:r>
            <a:r>
              <a:rPr lang="en-US" sz="2400" dirty="0" err="1"/>
              <a:t>besar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Ditempatkan</a:t>
            </a:r>
            <a:r>
              <a:rPr lang="en-US" sz="2400" dirty="0"/>
              <a:t> pada secondary memory (HDD, UFD, </a:t>
            </a:r>
            <a:r>
              <a:rPr lang="en-US" sz="2400" dirty="0" err="1"/>
              <a:t>dll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disharing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159725474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BD2F-5B07-426D-86C4-2ACADFAD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Open/</a:t>
            </a:r>
            <a:r>
              <a:rPr lang="en-US" dirty="0" err="1"/>
              <a:t>close,read,write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F8432-B4E4-4657-962C-3D523E042A5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393825"/>
            <a:ext cx="4114800" cy="2266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66D8A5-772D-4406-BE98-AC0470BCBD35}"/>
              </a:ext>
            </a:extLst>
          </p:cNvPr>
          <p:cNvSpPr/>
          <p:nvPr/>
        </p:nvSpPr>
        <p:spPr>
          <a:xfrm>
            <a:off x="708577" y="3738301"/>
            <a:ext cx="77268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handle =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'mbox.txt'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(handle)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#hasil &lt;_io.TextIOWrapper name='mbox.txt' mode='r' encoding='UTF-8’&gt;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line = ‘hallo’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andle.write(line)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handle.close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088AA-15E3-4C5D-BF55-16D91C17AC69}"/>
              </a:ext>
            </a:extLst>
          </p:cNvPr>
          <p:cNvSpPr/>
          <p:nvPr/>
        </p:nvSpPr>
        <p:spPr>
          <a:xfrm>
            <a:off x="708577" y="5846543"/>
            <a:ext cx="7646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BD7A00"/>
                </a:solidFill>
                <a:latin typeface="LMMono10-Regular"/>
              </a:rPr>
              <a:t>FileNotFoundError</a:t>
            </a:r>
            <a:r>
              <a:rPr lang="en-GB" dirty="0">
                <a:solidFill>
                  <a:srgbClr val="242021"/>
                </a:solidFill>
                <a:latin typeface="LMMono10-Regular"/>
              </a:rPr>
              <a:t>: [</a:t>
            </a:r>
            <a:r>
              <a:rPr lang="en-GB" dirty="0" err="1">
                <a:solidFill>
                  <a:srgbClr val="242021"/>
                </a:solidFill>
                <a:latin typeface="LMMono10-Regular"/>
              </a:rPr>
              <a:t>Errno</a:t>
            </a:r>
            <a:r>
              <a:rPr lang="en-GB" dirty="0">
                <a:solidFill>
                  <a:srgbClr val="242021"/>
                </a:solidFill>
                <a:latin typeface="LMMono10-Regular"/>
              </a:rPr>
              <a:t> </a:t>
            </a:r>
            <a:r>
              <a:rPr lang="en-GB" dirty="0">
                <a:solidFill>
                  <a:srgbClr val="40A170"/>
                </a:solidFill>
                <a:latin typeface="LMMono10-Regular"/>
              </a:rPr>
              <a:t>2</a:t>
            </a:r>
            <a:r>
              <a:rPr lang="en-GB" dirty="0">
                <a:solidFill>
                  <a:srgbClr val="242021"/>
                </a:solidFill>
                <a:latin typeface="LMMono10-Regular"/>
              </a:rPr>
              <a:t>] No such file </a:t>
            </a:r>
            <a:r>
              <a:rPr lang="en-GB" dirty="0">
                <a:solidFill>
                  <a:srgbClr val="666666"/>
                </a:solidFill>
                <a:latin typeface="LMMono10-Regular"/>
              </a:rPr>
              <a:t>or </a:t>
            </a:r>
            <a:r>
              <a:rPr lang="en-GB" dirty="0">
                <a:solidFill>
                  <a:srgbClr val="242021"/>
                </a:solidFill>
                <a:latin typeface="LMMono10-Regular"/>
              </a:rPr>
              <a:t>directory: </a:t>
            </a:r>
            <a:r>
              <a:rPr lang="en-GB" dirty="0">
                <a:solidFill>
                  <a:srgbClr val="4070A1"/>
                </a:solidFill>
                <a:latin typeface="LMMono10-Regular"/>
              </a:rPr>
              <a:t>'stuff.txt'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6412D-FCF6-46E7-8349-768570108DE8}"/>
              </a:ext>
            </a:extLst>
          </p:cNvPr>
          <p:cNvSpPr/>
          <p:nvPr/>
        </p:nvSpPr>
        <p:spPr>
          <a:xfrm>
            <a:off x="7407966" y="4082873"/>
            <a:ext cx="1351722" cy="92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Jika</a:t>
            </a:r>
            <a:r>
              <a:rPr lang="en-US" dirty="0"/>
              <a:t> 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9D58D-45CE-493C-B264-3C48BE8576A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4532037" y="5009322"/>
            <a:ext cx="3551790" cy="8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1476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3F85-8B45-4AFE-9257-234497B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ukuran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96F3-0452-4ED4-8626-429E31E43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Baris</a:t>
            </a:r>
            <a:r>
              <a:rPr lang="en-US" sz="1600" dirty="0"/>
              <a:t>: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looping per </a:t>
            </a:r>
            <a:r>
              <a:rPr lang="en-US" sz="1600" dirty="0" err="1"/>
              <a:t>baris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Ukurn</a:t>
            </a:r>
            <a:r>
              <a:rPr lang="en-US" sz="1600" dirty="0"/>
              <a:t>: </a:t>
            </a:r>
            <a:r>
              <a:rPr lang="en-US" sz="1600" dirty="0" err="1"/>
              <a:t>dengan</a:t>
            </a:r>
            <a:r>
              <a:rPr lang="en-US" sz="1600" dirty="0"/>
              <a:t> read() dan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7A908-227D-4533-A2E2-A1A8D9F399B0}"/>
              </a:ext>
            </a:extLst>
          </p:cNvPr>
          <p:cNvSpPr/>
          <p:nvPr/>
        </p:nvSpPr>
        <p:spPr>
          <a:xfrm>
            <a:off x="628649" y="2887245"/>
            <a:ext cx="762082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fhand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'mbox-short.txt'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GB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fhand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 = count + </a:t>
            </a:r>
            <a:r>
              <a:rPr lang="en-GB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'Line Count:'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count)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5E2A8-D2F6-4E79-B82B-9D8192B0E3B3}"/>
              </a:ext>
            </a:extLst>
          </p:cNvPr>
          <p:cNvSpPr/>
          <p:nvPr/>
        </p:nvSpPr>
        <p:spPr>
          <a:xfrm>
            <a:off x="628649" y="4857529"/>
            <a:ext cx="7620828" cy="132343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fhand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'mbox-short.txt'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fhand.read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0612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10D4-EBD2-4C3B-8B62-B8C6E32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terbanyak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6D6CD-5330-05E5-00F7-8B50835C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handle = "</a:t>
            </a:r>
            <a:r>
              <a:rPr lang="en-GB" sz="1800" dirty="0" err="1">
                <a:latin typeface="Consolas" panose="020B0609020204030204" pitchFamily="49" charset="0"/>
              </a:rPr>
              <a:t>saya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mau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makan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makan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dengan</a:t>
            </a:r>
            <a:r>
              <a:rPr lang="en-GB" sz="1800" dirty="0">
                <a:latin typeface="Consolas" panose="020B0609020204030204" pitchFamily="49" charset="0"/>
              </a:rPr>
              <a:t> nasi goreng </a:t>
            </a:r>
            <a:r>
              <a:rPr lang="en-GB" sz="1800" dirty="0" err="1">
                <a:latin typeface="Consolas" panose="020B0609020204030204" pitchFamily="49" charset="0"/>
              </a:rPr>
              <a:t>saja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 err="1">
                <a:latin typeface="Consolas" panose="020B0609020204030204" pitchFamily="49" charset="0"/>
              </a:rPr>
              <a:t>jml</a:t>
            </a:r>
            <a:r>
              <a:rPr lang="en-GB" sz="1800" dirty="0">
                <a:latin typeface="Consolas" panose="020B0609020204030204" pitchFamily="49" charset="0"/>
              </a:rPr>
              <a:t> = </a:t>
            </a:r>
            <a:r>
              <a:rPr lang="en-GB" sz="1800" dirty="0" err="1">
                <a:latin typeface="Consolas" panose="020B0609020204030204" pitchFamily="49" charset="0"/>
              </a:rPr>
              <a:t>dict</a:t>
            </a:r>
            <a:r>
              <a:rPr lang="en-GB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words = </a:t>
            </a:r>
            <a:r>
              <a:rPr lang="en-GB" sz="1800" dirty="0" err="1">
                <a:latin typeface="Consolas" panose="020B0609020204030204" pitchFamily="49" charset="0"/>
              </a:rPr>
              <a:t>handle.split</a:t>
            </a:r>
            <a:r>
              <a:rPr lang="en-GB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for word in words: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latin typeface="Consolas" panose="020B0609020204030204" pitchFamily="49" charset="0"/>
              </a:rPr>
              <a:t>jml</a:t>
            </a:r>
            <a:r>
              <a:rPr lang="en-GB" sz="1800" dirty="0">
                <a:latin typeface="Consolas" panose="020B0609020204030204" pitchFamily="49" charset="0"/>
              </a:rPr>
              <a:t>[word] = </a:t>
            </a:r>
            <a:r>
              <a:rPr lang="en-GB" sz="1800" dirty="0" err="1">
                <a:latin typeface="Consolas" panose="020B0609020204030204" pitchFamily="49" charset="0"/>
              </a:rPr>
              <a:t>jml.get</a:t>
            </a:r>
            <a:r>
              <a:rPr lang="en-GB" sz="1800" dirty="0">
                <a:latin typeface="Consolas" panose="020B0609020204030204" pitchFamily="49" charset="0"/>
              </a:rPr>
              <a:t>(word,0) + 1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 err="1">
                <a:latin typeface="Consolas" panose="020B0609020204030204" pitchFamily="49" charset="0"/>
              </a:rPr>
              <a:t>big_count</a:t>
            </a:r>
            <a:r>
              <a:rPr lang="en-GB" sz="1800" dirty="0">
                <a:latin typeface="Consolas" panose="020B0609020204030204" pitchFamily="49" charset="0"/>
              </a:rPr>
              <a:t>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 err="1">
                <a:latin typeface="Consolas" panose="020B0609020204030204" pitchFamily="49" charset="0"/>
              </a:rPr>
              <a:t>big_word</a:t>
            </a:r>
            <a:r>
              <a:rPr lang="en-GB" sz="1800" dirty="0">
                <a:latin typeface="Consolas" panose="020B0609020204030204" pitchFamily="49" charset="0"/>
              </a:rPr>
              <a:t>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count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for </a:t>
            </a:r>
            <a:r>
              <a:rPr lang="en-GB" sz="1800" dirty="0" err="1">
                <a:latin typeface="Consolas" panose="020B0609020204030204" pitchFamily="49" charset="0"/>
              </a:rPr>
              <a:t>word,count</a:t>
            </a:r>
            <a:r>
              <a:rPr lang="en-GB" sz="1800" dirty="0">
                <a:latin typeface="Consolas" panose="020B0609020204030204" pitchFamily="49" charset="0"/>
              </a:rPr>
              <a:t> in </a:t>
            </a:r>
            <a:r>
              <a:rPr lang="en-GB" sz="1800" dirty="0" err="1">
                <a:latin typeface="Consolas" panose="020B0609020204030204" pitchFamily="49" charset="0"/>
              </a:rPr>
              <a:t>jml.items</a:t>
            </a:r>
            <a:r>
              <a:rPr lang="en-GB" sz="18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	if </a:t>
            </a:r>
            <a:r>
              <a:rPr lang="en-GB" sz="1800" dirty="0" err="1">
                <a:latin typeface="Consolas" panose="020B0609020204030204" pitchFamily="49" charset="0"/>
              </a:rPr>
              <a:t>big_count</a:t>
            </a:r>
            <a:r>
              <a:rPr lang="en-GB" sz="1800" dirty="0">
                <a:latin typeface="Consolas" panose="020B0609020204030204" pitchFamily="49" charset="0"/>
              </a:rPr>
              <a:t> is None or count &gt; </a:t>
            </a:r>
            <a:r>
              <a:rPr lang="en-GB" sz="1800" dirty="0" err="1">
                <a:latin typeface="Consolas" panose="020B0609020204030204" pitchFamily="49" charset="0"/>
              </a:rPr>
              <a:t>big_count</a:t>
            </a:r>
            <a:r>
              <a:rPr lang="en-GB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 err="1">
                <a:latin typeface="Consolas" panose="020B0609020204030204" pitchFamily="49" charset="0"/>
              </a:rPr>
              <a:t>big_word</a:t>
            </a:r>
            <a:r>
              <a:rPr lang="en-GB" sz="1800" dirty="0">
                <a:latin typeface="Consolas" panose="020B0609020204030204" pitchFamily="49" charset="0"/>
              </a:rPr>
              <a:t> = 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 err="1">
                <a:latin typeface="Consolas" panose="020B0609020204030204" pitchFamily="49" charset="0"/>
              </a:rPr>
              <a:t>big_count</a:t>
            </a:r>
            <a:r>
              <a:rPr lang="en-GB" sz="1800" dirty="0">
                <a:latin typeface="Consolas" panose="020B0609020204030204" pitchFamily="49" charset="0"/>
              </a:rPr>
              <a:t> = count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print(</a:t>
            </a:r>
            <a:r>
              <a:rPr lang="en-GB" sz="1800" dirty="0" err="1">
                <a:latin typeface="Consolas" panose="020B0609020204030204" pitchFamily="49" charset="0"/>
              </a:rPr>
              <a:t>big_word</a:t>
            </a:r>
            <a:r>
              <a:rPr lang="en-GB" sz="1800" dirty="0">
                <a:latin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</a:rPr>
              <a:t>big_count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ID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22162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45EB-08EC-4FCB-B84A-2FDCE3E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try … except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A573E-8AA0-46ED-9C52-16D3C7D15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try … except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handle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A1759-6115-402F-8656-26F6EF2EB6F9}"/>
              </a:ext>
            </a:extLst>
          </p:cNvPr>
          <p:cNvSpPr/>
          <p:nvPr/>
        </p:nvSpPr>
        <p:spPr>
          <a:xfrm>
            <a:off x="303339" y="2244210"/>
            <a:ext cx="86470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'Enter the file name: 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fhand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'File cannot be opened:'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exit()</a:t>
            </a:r>
          </a:p>
          <a:p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GB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fhand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line.startswith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'Subject:’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count = count + </a:t>
            </a:r>
            <a:r>
              <a:rPr lang="en-GB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Terdapat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count,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'subject pada 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baris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68688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A sequence of characters that forms a search pattern</a:t>
            </a:r>
          </a:p>
          <a:p>
            <a:pPr>
              <a:lnSpc>
                <a:spcPct val="150000"/>
              </a:lnSpc>
            </a:pPr>
            <a:r>
              <a:rPr lang="en-GB" sz="2400" dirty="0" err="1"/>
              <a:t>RegEx</a:t>
            </a:r>
            <a:r>
              <a:rPr lang="en-GB" sz="2400" dirty="0"/>
              <a:t> can be used to check if a string contains the specified search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1726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7AB1-D1C0-4ADD-A0B3-D7783C5C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Regex Meta Characters</a:t>
            </a:r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2BFB845-B686-7D50-FD57-8C348DD84C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303339" y="980727"/>
            <a:ext cx="8537321" cy="5463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18630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70F-0A41-4C69-96AC-77A1826E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Regex Special Sequence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D3F54-7E69-4428-97C3-529A0F8BF0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1259632" y="949883"/>
            <a:ext cx="6624736" cy="5401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8628654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5E61-0C2F-4233-8D2B-D592E161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Regex Set 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B3D87-91B0-460F-AC7B-5E76E59D86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382706" y="980728"/>
            <a:ext cx="8661921" cy="5348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179187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3E53-E702-4712-B8BB-BB8C166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Regex Module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992E-DF14-4FA9-8CBB-0789ECB3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Python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Regex: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import </a:t>
            </a:r>
            <a:r>
              <a:rPr lang="en-US" sz="1600" b="1" dirty="0"/>
              <a:t>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062FB-4256-4CAE-B117-1D66017EF2A2}"/>
              </a:ext>
            </a:extLst>
          </p:cNvPr>
          <p:cNvSpPr/>
          <p:nvPr/>
        </p:nvSpPr>
        <p:spPr>
          <a:xfrm>
            <a:off x="628649" y="234888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re</a:t>
            </a:r>
          </a:p>
          <a:p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txt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"Duta </a:t>
            </a:r>
            <a:r>
              <a:rPr lang="en-GB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Wacana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re.search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"^Duta.*</a:t>
            </a:r>
            <a:r>
              <a:rPr lang="en-GB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ana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 txt) 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(x):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"YES! We have a match!"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"No match"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1141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Karakter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karakter</a:t>
            </a:r>
            <a:r>
              <a:rPr lang="en-US" sz="1800" dirty="0"/>
              <a:t> : </a:t>
            </a:r>
            <a:r>
              <a:rPr lang="en-US" sz="1800" b="1" dirty="0"/>
              <a:t>1 byte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/>
              <a:t>1 byte = 8 bit = 256 </a:t>
            </a:r>
            <a:r>
              <a:rPr lang="en-US" sz="1600" dirty="0" err="1"/>
              <a:t>macam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endParaRPr lang="en-US" sz="16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petik</a:t>
            </a:r>
            <a:r>
              <a:rPr lang="en-US" sz="1800" dirty="0"/>
              <a:t> </a:t>
            </a:r>
            <a:r>
              <a:rPr lang="en-US" sz="1800" dirty="0" err="1"/>
              <a:t>tunggal</a:t>
            </a:r>
            <a:r>
              <a:rPr lang="en-US" sz="1800" dirty="0"/>
              <a:t> (</a:t>
            </a:r>
            <a:r>
              <a:rPr lang="en-US" sz="1800" dirty="0" err="1"/>
              <a:t>contoh</a:t>
            </a:r>
            <a:r>
              <a:rPr lang="en-US" sz="1800" dirty="0"/>
              <a:t> : ‘c’)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meliputi</a:t>
            </a:r>
            <a:r>
              <a:rPr lang="en-US" sz="1800" dirty="0"/>
              <a:t> :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err="1"/>
              <a:t>Alfabet</a:t>
            </a:r>
            <a:r>
              <a:rPr lang="en-US" sz="1600" dirty="0"/>
              <a:t> 			= A..Z, </a:t>
            </a:r>
            <a:r>
              <a:rPr lang="en-US" sz="1600" dirty="0" err="1"/>
              <a:t>a..z</a:t>
            </a:r>
            <a:r>
              <a:rPr lang="en-US" sz="1600" dirty="0"/>
              <a:t>, 			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err="1"/>
              <a:t>Angka</a:t>
            </a:r>
            <a:r>
              <a:rPr lang="en-US" sz="1600" dirty="0"/>
              <a:t> 			= 0..9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/>
              <a:t>Tanda </a:t>
            </a:r>
            <a:r>
              <a:rPr lang="en-US" sz="1600" dirty="0" err="1"/>
              <a:t>baca</a:t>
            </a:r>
            <a:r>
              <a:rPr lang="en-US" sz="1600" dirty="0"/>
              <a:t> 			= . , ;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sebagainya</a:t>
            </a:r>
            <a:endParaRPr lang="en-US" sz="1600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		= @, #, $, dan </a:t>
            </a:r>
            <a:r>
              <a:rPr lang="en-US" sz="1600" dirty="0" err="1"/>
              <a:t>sebagainya</a:t>
            </a:r>
            <a:endParaRPr lang="en-US" sz="1600" dirty="0"/>
          </a:p>
          <a:p>
            <a:pPr marL="179388" lvl="1" indent="-134938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b="1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panjangnya</a:t>
            </a:r>
            <a:r>
              <a:rPr lang="en-US" sz="1800" dirty="0"/>
              <a:t> </a:t>
            </a:r>
            <a:r>
              <a:rPr lang="en-US" sz="1800" dirty="0" err="1"/>
              <a:t>nol</a:t>
            </a:r>
            <a:r>
              <a:rPr lang="en-US" sz="1800" dirty="0"/>
              <a:t>, </a:t>
            </a:r>
            <a:r>
              <a:rPr lang="en-US" sz="1800" dirty="0" err="1"/>
              <a:t>dilambangkan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petik</a:t>
            </a:r>
            <a:r>
              <a:rPr lang="en-US" sz="1800" dirty="0"/>
              <a:t> </a:t>
            </a:r>
            <a:r>
              <a:rPr lang="en-US" sz="1800" dirty="0" err="1"/>
              <a:t>tunggal</a:t>
            </a:r>
            <a:r>
              <a:rPr lang="en-US" sz="1800" dirty="0"/>
              <a:t> (‘’)</a:t>
            </a:r>
          </a:p>
        </p:txBody>
      </p:sp>
    </p:spTree>
    <p:extLst>
      <p:ext uri="{BB962C8B-B14F-4D97-AF65-F5344CB8AC3E}">
        <p14:creationId xmlns:p14="http://schemas.microsoft.com/office/powerpoint/2010/main" val="1486829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8274-437A-445B-9F96-FEAA4779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Regex Function 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2845D-3C6F-4F1E-B82A-2C6E4CB2A2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270203" y="1628800"/>
            <a:ext cx="8537211" cy="2794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09494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E5A3-7D42-49AE-A10C-0B2FF145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6B68-2C9C-4024-A227-115E670DC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1600" dirty="0" err="1"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1600" dirty="0">
                <a:latin typeface="Arial Regular" charset="0"/>
                <a:ea typeface="Arial Regular" charset="0"/>
                <a:cs typeface="Arial Regular" charset="0"/>
                <a:sym typeface="Cabin"/>
              </a:rPr>
              <a:t>() to extract portions of a string that match your regular expression, similar to a combination of find() and slicing:  var[5:10] 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EA319-623B-472E-AB87-41A8CAF070C9}"/>
              </a:ext>
            </a:extLst>
          </p:cNvPr>
          <p:cNvSpPr/>
          <p:nvPr/>
        </p:nvSpPr>
        <p:spPr>
          <a:xfrm>
            <a:off x="576470" y="2623387"/>
            <a:ext cx="73078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re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txt = 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"The rain in Spain"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re.findall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"Portugal"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 txt)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if (x):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print("Yes, there is at least one match!")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print("No match")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86745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517-7F31-4CAF-B359-5404077F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0E1F-9520-476A-8E6D-94EB2F41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2000" dirty="0" err="1"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00" dirty="0">
                <a:latin typeface="Arial Regular" charset="0"/>
                <a:ea typeface="Arial Regular" charset="0"/>
                <a:cs typeface="Arial Regular" charset="0"/>
                <a:sym typeface="Cabin"/>
              </a:rPr>
              <a:t>() to see if a string matches a regular expression, similar to using the find() method 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 strings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3865B-0B91-4A88-9DAF-55F4EA5CA9E0}"/>
              </a:ext>
            </a:extLst>
          </p:cNvPr>
          <p:cNvSpPr/>
          <p:nvPr/>
        </p:nvSpPr>
        <p:spPr>
          <a:xfrm>
            <a:off x="722244" y="2492852"/>
            <a:ext cx="77931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import re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txt = "The rain in Spain"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x = </a:t>
            </a:r>
            <a:r>
              <a:rPr lang="en-US" sz="2800" dirty="0" err="1">
                <a:latin typeface="Consolas" panose="020B0609020204030204" pitchFamily="49" charset="0"/>
              </a:rPr>
              <a:t>re.search</a:t>
            </a:r>
            <a:r>
              <a:rPr lang="en-US" sz="2800" dirty="0">
                <a:latin typeface="Consolas" panose="020B0609020204030204" pitchFamily="49" charset="0"/>
              </a:rPr>
              <a:t>("\s", txt)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print("The first white-space character is located in position:", </a:t>
            </a:r>
            <a:r>
              <a:rPr lang="en-US" sz="2800" dirty="0" err="1">
                <a:latin typeface="Consolas" panose="020B0609020204030204" pitchFamily="49" charset="0"/>
              </a:rPr>
              <a:t>x.start</a:t>
            </a:r>
            <a:r>
              <a:rPr lang="en-US" sz="2800" dirty="0">
                <a:latin typeface="Consolas" panose="020B0609020204030204" pitchFamily="49" charset="0"/>
              </a:rPr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3532374707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E0B0-FB14-48EE-A13D-13982B3F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5C73-4321-40D0-95EA-75B61D76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The split() function returns a list where the string has been split at each match.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A70A8-29E7-4F63-AB22-6E61D6134563}"/>
              </a:ext>
            </a:extLst>
          </p:cNvPr>
          <p:cNvSpPr/>
          <p:nvPr/>
        </p:nvSpPr>
        <p:spPr>
          <a:xfrm>
            <a:off x="628650" y="2875722"/>
            <a:ext cx="4951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re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txt = 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"The rain in Spain"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re.split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"\s"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 txt)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1C0BA-BE35-4607-907C-5F71AB5E49B1}"/>
              </a:ext>
            </a:extLst>
          </p:cNvPr>
          <p:cNvSpPr/>
          <p:nvPr/>
        </p:nvSpPr>
        <p:spPr>
          <a:xfrm>
            <a:off x="628650" y="5218908"/>
            <a:ext cx="3212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['The', 'rain', 'in', 'Spain']</a:t>
            </a:r>
          </a:p>
        </p:txBody>
      </p:sp>
    </p:spTree>
    <p:extLst>
      <p:ext uri="{BB962C8B-B14F-4D97-AF65-F5344CB8AC3E}">
        <p14:creationId xmlns:p14="http://schemas.microsoft.com/office/powerpoint/2010/main" val="4126322790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07C0-54A1-4B6D-A374-9F4FD139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6C44-A1D1-47DD-86C6-0E172E8F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sub() function replaces the matches with the text of your choice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C08E3-F220-4CA6-9C50-FAFDDFB86F71}"/>
              </a:ext>
            </a:extLst>
          </p:cNvPr>
          <p:cNvSpPr/>
          <p:nvPr/>
        </p:nvSpPr>
        <p:spPr>
          <a:xfrm>
            <a:off x="488674" y="2319131"/>
            <a:ext cx="84758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import re</a:t>
            </a:r>
          </a:p>
          <a:p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#Replace all white-space characters with the digit "9":</a:t>
            </a:r>
          </a:p>
          <a:p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txt = "The rain in Spain"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re.sub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("\s", "9", txt)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print(x)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4E64D-70EA-4F50-ABC9-5B44304D4723}"/>
              </a:ext>
            </a:extLst>
          </p:cNvPr>
          <p:cNvSpPr/>
          <p:nvPr/>
        </p:nvSpPr>
        <p:spPr>
          <a:xfrm>
            <a:off x="3048589" y="5435167"/>
            <a:ext cx="3355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The9rain9in9Spain</a:t>
            </a:r>
          </a:p>
        </p:txBody>
      </p:sp>
    </p:spTree>
    <p:extLst>
      <p:ext uri="{BB962C8B-B14F-4D97-AF65-F5344CB8AC3E}">
        <p14:creationId xmlns:p14="http://schemas.microsoft.com/office/powerpoint/2010/main" val="3409280671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7D2-E9DD-4D3A-9ADF-3DA2A09B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BED3-84FB-4847-B5A2-EE6A2E16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 Match Object is an object containing information about the search and the result.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If there is no match, the value None will be returned, instead of the Match Object.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Match object has properties and methods used to retrieve information about the search, and the result: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span() </a:t>
            </a:r>
            <a:r>
              <a:rPr lang="en-GB" sz="1600" dirty="0"/>
              <a:t>returns a tuple containing the start-, and end positions of the match.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string</a:t>
            </a:r>
            <a:r>
              <a:rPr lang="en-GB" sz="1600" dirty="0"/>
              <a:t> returns the string passed into the function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group() </a:t>
            </a:r>
            <a:r>
              <a:rPr lang="en-GB" sz="1600" dirty="0"/>
              <a:t>returns the part of the string where there was a match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41066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966F-6B01-4AF3-8B11-FC8A4423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Match span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053BC3-4FD7-44BC-8005-47CDEDC0E7EA}"/>
              </a:ext>
            </a:extLst>
          </p:cNvPr>
          <p:cNvSpPr/>
          <p:nvPr/>
        </p:nvSpPr>
        <p:spPr>
          <a:xfrm>
            <a:off x="526360" y="1306376"/>
            <a:ext cx="809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import re</a:t>
            </a:r>
          </a:p>
          <a:p>
            <a:endParaRPr lang="en-US" sz="2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#Search for an upper case "S" character in the beginning of a word, and print its position:</a:t>
            </a:r>
          </a:p>
          <a:p>
            <a:endParaRPr lang="en-US" sz="2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txt = "The rain in Spain"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re.search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(r"\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bS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\w+", txt)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x.span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0D629-622E-468B-BC8A-79E385FFDF89}"/>
              </a:ext>
            </a:extLst>
          </p:cNvPr>
          <p:cNvSpPr/>
          <p:nvPr/>
        </p:nvSpPr>
        <p:spPr>
          <a:xfrm>
            <a:off x="3491880" y="4843738"/>
            <a:ext cx="1818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(12, 17)</a:t>
            </a:r>
          </a:p>
        </p:txBody>
      </p:sp>
    </p:spTree>
    <p:extLst>
      <p:ext uri="{BB962C8B-B14F-4D97-AF65-F5344CB8AC3E}">
        <p14:creationId xmlns:p14="http://schemas.microsoft.com/office/powerpoint/2010/main" val="1183628610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8C66-F7D2-4E4A-A892-AF484524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5DE3C-333E-45DB-92D5-E7A4B2D87911}"/>
              </a:ext>
            </a:extLst>
          </p:cNvPr>
          <p:cNvSpPr/>
          <p:nvPr/>
        </p:nvSpPr>
        <p:spPr>
          <a:xfrm>
            <a:off x="628649" y="1690689"/>
            <a:ext cx="78866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import re</a:t>
            </a:r>
          </a:p>
          <a:p>
            <a:endParaRPr lang="en-US" sz="2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#Search for an upper case "S" character in the beginning of a word, and print the word:</a:t>
            </a:r>
          </a:p>
          <a:p>
            <a:endParaRPr lang="en-US" sz="2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txt = "The rain in Spain"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re.search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(r"\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bS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\w+", txt)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x.group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0CF19-C1DD-42AD-818F-FD434CDB321B}"/>
              </a:ext>
            </a:extLst>
          </p:cNvPr>
          <p:cNvSpPr/>
          <p:nvPr/>
        </p:nvSpPr>
        <p:spPr>
          <a:xfrm>
            <a:off x="3897775" y="5285168"/>
            <a:ext cx="1207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65250177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12 – Algoritma Pengurutan Data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BC31FD1-A5B1-BD13-E605-388BC35F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 r="17387" b="7439"/>
          <a:stretch>
            <a:fillRect/>
          </a:stretch>
        </p:blipFill>
        <p:spPr bwMode="auto">
          <a:xfrm>
            <a:off x="178018" y="1025459"/>
            <a:ext cx="87598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86971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b="1" dirty="0"/>
              <a:t>256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(1 byte), </a:t>
            </a:r>
            <a:r>
              <a:rPr lang="en-US" sz="1800" dirty="0" err="1"/>
              <a:t>rentangnya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0 – 255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/>
              <a:t>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ditemui</a:t>
            </a:r>
            <a:r>
              <a:rPr lang="en-US" sz="1800" dirty="0"/>
              <a:t> pada keyboard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0 – 126, </a:t>
            </a:r>
            <a:r>
              <a:rPr lang="en-US" sz="1800" dirty="0" err="1"/>
              <a:t>sisanya</a:t>
            </a:r>
            <a:r>
              <a:rPr lang="en-US" sz="1800" dirty="0"/>
              <a:t> (127 – 255)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b="1" dirty="0" err="1"/>
              <a:t>khusus</a:t>
            </a:r>
            <a:endParaRPr lang="en-US" sz="1800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/>
              <a:t>Karakter</a:t>
            </a:r>
            <a:r>
              <a:rPr lang="en-US" sz="1800" dirty="0"/>
              <a:t> yang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id-ID" sz="1800" dirty="0"/>
              <a:t>di</a:t>
            </a:r>
            <a:r>
              <a:rPr lang="en-US" sz="1800" dirty="0" err="1"/>
              <a:t>ketahui</a:t>
            </a:r>
            <a:r>
              <a:rPr lang="en-US" sz="1800" dirty="0"/>
              <a:t> :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/>
              <a:t>#32 = </a:t>
            </a:r>
            <a:r>
              <a:rPr lang="en-US" sz="1600" dirty="0" err="1"/>
              <a:t>spasi</a:t>
            </a:r>
            <a:endParaRPr lang="en-US" sz="1600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/>
              <a:t>#0 - #31, #127 =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dicetak</a:t>
            </a:r>
            <a:r>
              <a:rPr lang="en-US" sz="1600" dirty="0"/>
              <a:t> pada printer (non printable)</a:t>
            </a:r>
            <a:endParaRPr lang="id-ID" sz="1600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id-ID" sz="1600" dirty="0"/>
              <a:t>#8 = backspace, #9 = tab, #13 = enter</a:t>
            </a:r>
            <a:endParaRPr lang="en-US" sz="1600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/>
              <a:t>#32 – 126 =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dicetak</a:t>
            </a:r>
            <a:r>
              <a:rPr lang="en-US" sz="1600" dirty="0"/>
              <a:t> (printable)</a:t>
            </a:r>
            <a:endParaRPr lang="id-ID" sz="1600" dirty="0"/>
          </a:p>
          <a:p>
            <a:pPr>
              <a:lnSpc>
                <a:spcPct val="150000"/>
              </a:lnSpc>
              <a:buFont typeface="Arial" pitchFamily="34" charset="0"/>
              <a:buChar char="–"/>
              <a:defRPr/>
            </a:pPr>
            <a:r>
              <a:rPr lang="en-US" sz="1800" dirty="0">
                <a:hlinkClick r:id="rId2"/>
              </a:rPr>
              <a:t>http://www.theasciicode.com.ar/ascii-control-characters/shift-in-ascii-code-15.html</a:t>
            </a:r>
            <a:r>
              <a:rPr lang="id-ID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66050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Operasi Pada Karakter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diperlakukan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b="1" dirty="0" err="1"/>
              <a:t>numerik</a:t>
            </a:r>
            <a:r>
              <a:rPr lang="en-US" sz="2400" b="1" dirty="0"/>
              <a:t>/integer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err="1"/>
              <a:t>Operasi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endParaRPr 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Penjumlahan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Pengurangan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Perbandingan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Perkalian</a:t>
            </a:r>
            <a:endParaRPr 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Pembagian</a:t>
            </a:r>
            <a:r>
              <a:rPr lang="id-ID" sz="2000" dirty="0"/>
              <a:t> integer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8549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err="1"/>
              <a:t>Fungsi-Fungsi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pada Bahasa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/>
              <a:t>Terdapat</a:t>
            </a:r>
            <a:r>
              <a:rPr lang="en-US" sz="2400" dirty="0"/>
              <a:t> pada header file </a:t>
            </a:r>
            <a:r>
              <a:rPr lang="en-US" sz="2400" b="1" dirty="0" err="1"/>
              <a:t>ctype.h</a:t>
            </a:r>
            <a:endParaRPr lang="en-US" sz="2400" b="1" dirty="0"/>
          </a:p>
          <a:p>
            <a:pPr marL="342900" lvl="1" indent="-3429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/>
              <a:t>Fungsi-fungsi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0 </a:t>
            </a:r>
            <a:r>
              <a:rPr lang="en-US" sz="2400" dirty="0" err="1"/>
              <a:t>atau</a:t>
            </a:r>
            <a:r>
              <a:rPr lang="en-US" sz="2400" dirty="0"/>
              <a:t> 1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76591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Daftar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pada C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F9571D16-66B9-4624-490A-FD1D4374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89995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30765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Menghitung Frekuensi Huruf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800"/>
              <a:t>Menghitung jumlah kemunculan suatu huruf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/>
              <a:t>Huruf yang digunakan adalah A..Z dan a..z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/>
              <a:t>Nomor ASCII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600"/>
              <a:t>A … Z = 65 – 90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600"/>
              <a:t>a … z = 97 – 122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/>
              <a:t>Pada contoh ini, A dan a dianggap sebagai a saja (semuanya dikonversi ke huruf kecil lebih dulu)</a:t>
            </a:r>
          </a:p>
        </p:txBody>
      </p:sp>
    </p:spTree>
    <p:extLst>
      <p:ext uri="{BB962C8B-B14F-4D97-AF65-F5344CB8AC3E}">
        <p14:creationId xmlns:p14="http://schemas.microsoft.com/office/powerpoint/2010/main" val="8135146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811</TotalTime>
  <Words>1714</Words>
  <Application>Microsoft Office PowerPoint</Application>
  <PresentationFormat>On-screen Show (4:3)</PresentationFormat>
  <Paragraphs>250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Regular</vt:lpstr>
      <vt:lpstr>Calibri</vt:lpstr>
      <vt:lpstr>Consolas</vt:lpstr>
      <vt:lpstr>Courier New</vt:lpstr>
      <vt:lpstr>Georgia</vt:lpstr>
      <vt:lpstr>LMMono10-Regular</vt:lpstr>
      <vt:lpstr>Minion</vt:lpstr>
      <vt:lpstr>Verdana Pro</vt:lpstr>
      <vt:lpstr>Corporate template-set Universiteit Leiden</vt:lpstr>
      <vt:lpstr>11 String, File dan Regular Expression</vt:lpstr>
      <vt:lpstr>Agenda</vt:lpstr>
      <vt:lpstr>Karakter</vt:lpstr>
      <vt:lpstr>Karakter</vt:lpstr>
      <vt:lpstr>Karakter</vt:lpstr>
      <vt:lpstr>Operasi Pada Karakter</vt:lpstr>
      <vt:lpstr>Fungsi-Fungsi untuk Karakter pada Bahasa C</vt:lpstr>
      <vt:lpstr>Daftar Fungsi Karakter pada C</vt:lpstr>
      <vt:lpstr>Menghitung Frekuensi Huruf</vt:lpstr>
      <vt:lpstr>Python – cek frekuensi huruf</vt:lpstr>
      <vt:lpstr>Bahasa C – cek frekuensi huruf</vt:lpstr>
      <vt:lpstr>Output</vt:lpstr>
      <vt:lpstr>Konversi Karakter dan Sebaliknya (Bhs C)</vt:lpstr>
      <vt:lpstr>Konversi Karakter dan Sebaliknya (Python)</vt:lpstr>
      <vt:lpstr>String in Python (+)</vt:lpstr>
      <vt:lpstr>String in Python (*)</vt:lpstr>
      <vt:lpstr>String in Python (in)</vt:lpstr>
      <vt:lpstr>Built in String Function</vt:lpstr>
      <vt:lpstr>File</vt:lpstr>
      <vt:lpstr>Sifat File</vt:lpstr>
      <vt:lpstr>Open/close,read,write file</vt:lpstr>
      <vt:lpstr>Membaca baris dan ukuran</vt:lpstr>
      <vt:lpstr>Menghitung kata terbanyak</vt:lpstr>
      <vt:lpstr>Penggunaan try … except</vt:lpstr>
      <vt:lpstr>Regular Expression</vt:lpstr>
      <vt:lpstr>Regex Meta Characters</vt:lpstr>
      <vt:lpstr>Regex Special Sequence</vt:lpstr>
      <vt:lpstr>Regex Set </vt:lpstr>
      <vt:lpstr>Regex Module in Python</vt:lpstr>
      <vt:lpstr>Python Regex Function </vt:lpstr>
      <vt:lpstr>findall</vt:lpstr>
      <vt:lpstr>search</vt:lpstr>
      <vt:lpstr>split</vt:lpstr>
      <vt:lpstr>sub</vt:lpstr>
      <vt:lpstr>Match object</vt:lpstr>
      <vt:lpstr>Match span</vt:lpstr>
      <vt:lpstr>Match group</vt:lpstr>
      <vt:lpstr>PowerPoint Presentation</vt:lpstr>
      <vt:lpstr>Minggu Depan 12 – Algoritma Pengurutan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String File dan Regular Expression</dc:title>
  <dc:creator>Matahari Nendya</dc:creator>
  <cp:lastModifiedBy>Matahari Nendya</cp:lastModifiedBy>
  <cp:revision>2</cp:revision>
  <cp:lastPrinted>2018-11-27T09:56:33Z</cp:lastPrinted>
  <dcterms:created xsi:type="dcterms:W3CDTF">2022-02-05T19:54:14Z</dcterms:created>
  <dcterms:modified xsi:type="dcterms:W3CDTF">2022-05-06T14:24:36Z</dcterms:modified>
</cp:coreProperties>
</file>