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34" r:id="rId3"/>
    <p:sldId id="901" r:id="rId4"/>
    <p:sldId id="903" r:id="rId5"/>
    <p:sldId id="916" r:id="rId6"/>
    <p:sldId id="875" r:id="rId7"/>
    <p:sldId id="904" r:id="rId8"/>
    <p:sldId id="907" r:id="rId9"/>
    <p:sldId id="908" r:id="rId10"/>
    <p:sldId id="877" r:id="rId11"/>
    <p:sldId id="905" r:id="rId12"/>
    <p:sldId id="909" r:id="rId13"/>
    <p:sldId id="878" r:id="rId14"/>
    <p:sldId id="897" r:id="rId15"/>
    <p:sldId id="898" r:id="rId16"/>
    <p:sldId id="899" r:id="rId17"/>
    <p:sldId id="910" r:id="rId18"/>
    <p:sldId id="906" r:id="rId19"/>
    <p:sldId id="911" r:id="rId20"/>
    <p:sldId id="912" r:id="rId21"/>
    <p:sldId id="913" r:id="rId22"/>
    <p:sldId id="914" r:id="rId23"/>
    <p:sldId id="915" r:id="rId24"/>
    <p:sldId id="917" r:id="rId25"/>
    <p:sldId id="918" r:id="rId26"/>
    <p:sldId id="920" r:id="rId27"/>
    <p:sldId id="919" r:id="rId28"/>
    <p:sldId id="390" r:id="rId29"/>
    <p:sldId id="312" r:id="rId30"/>
  </p:sldIdLst>
  <p:sldSz cx="9144000" cy="6858000" type="screen4x3"/>
  <p:notesSz cx="9872663" cy="6742113"/>
  <p:custDataLst>
    <p:tags r:id="rId33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668803-0CDE-4579-943D-FB2F77A106DB}" v="11" dt="2022-05-21T13:05:47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14"/>
    <p:restoredTop sz="94660"/>
  </p:normalViewPr>
  <p:slideViewPr>
    <p:cSldViewPr>
      <p:cViewPr varScale="1">
        <p:scale>
          <a:sx n="107" d="100"/>
          <a:sy n="107" d="100"/>
        </p:scale>
        <p:origin x="2076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1978" y="43"/>
      </p:cViewPr>
      <p:guideLst>
        <p:guide orient="horz" pos="2124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ahari Nendya" userId="1a1e95a6-b11e-4262-838a-feaa42c98c3c" providerId="ADAL" clId="{26987214-4953-4485-9988-6923D9DC1482}"/>
    <pc:docChg chg="undo custSel addSld delSld modSld sldOrd">
      <pc:chgData name="Matahari Nendya" userId="1a1e95a6-b11e-4262-838a-feaa42c98c3c" providerId="ADAL" clId="{26987214-4953-4485-9988-6923D9DC1482}" dt="2022-05-14T14:06:49.149" v="136" actId="20577"/>
      <pc:docMkLst>
        <pc:docMk/>
      </pc:docMkLst>
      <pc:sldChg chg="modSp mod">
        <pc:chgData name="Matahari Nendya" userId="1a1e95a6-b11e-4262-838a-feaa42c98c3c" providerId="ADAL" clId="{26987214-4953-4485-9988-6923D9DC1482}" dt="2022-05-14T14:06:49.149" v="136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26987214-4953-4485-9988-6923D9DC1482}" dt="2022-05-14T14:06:49.149" v="136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48682930" sldId="258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836605032" sldId="260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2468697175" sldId="262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3727854921" sldId="263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331726591" sldId="265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507659109" sldId="266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263307651" sldId="267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813514686" sldId="274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978765435" sldId="275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2763947244" sldId="276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421272521" sldId="306"/>
        </pc:sldMkLst>
      </pc:sldChg>
      <pc:sldChg chg="modSp mod">
        <pc:chgData name="Matahari Nendya" userId="1a1e95a6-b11e-4262-838a-feaa42c98c3c" providerId="ADAL" clId="{26987214-4953-4485-9988-6923D9DC1482}" dt="2022-05-14T13:59:22.133" v="23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26987214-4953-4485-9988-6923D9DC1482}" dt="2022-05-14T13:59:22.133" v="23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modSp add del mod modClrScheme chgLayout">
        <pc:chgData name="Matahari Nendya" userId="1a1e95a6-b11e-4262-838a-feaa42c98c3c" providerId="ADAL" clId="{26987214-4953-4485-9988-6923D9DC1482}" dt="2022-05-14T14:00:23.547" v="41" actId="2710"/>
        <pc:sldMkLst>
          <pc:docMk/>
          <pc:sldMk cId="381307832" sldId="334"/>
        </pc:sldMkLst>
        <pc:spChg chg="mod ord">
          <ac:chgData name="Matahari Nendya" userId="1a1e95a6-b11e-4262-838a-feaa42c98c3c" providerId="ADAL" clId="{26987214-4953-4485-9988-6923D9DC1482}" dt="2022-05-14T14:00:15.536" v="36" actId="700"/>
          <ac:spMkLst>
            <pc:docMk/>
            <pc:sldMk cId="381307832" sldId="33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26987214-4953-4485-9988-6923D9DC1482}" dt="2022-05-14T14:00:23.547" v="41" actId="2710"/>
          <ac:spMkLst>
            <pc:docMk/>
            <pc:sldMk cId="381307832" sldId="334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3311611416" sldId="335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088094945" sldId="336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2580186307" sldId="337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3238628654" sldId="338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011179187" sldId="339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523186745" sldId="340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3532374707" sldId="341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4126322790" sldId="342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3409280671" sldId="343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289541066" sldId="344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468291455" sldId="345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2635835688" sldId="346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869247026" sldId="347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342625850" sldId="348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548542613" sldId="349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597254740" sldId="350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898214763" sldId="351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2719706125" sldId="352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490622162" sldId="353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890268688" sldId="354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183628610" sldId="355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65250177" sldId="356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1638494120" sldId="357"/>
        </pc:sldMkLst>
      </pc:sldChg>
      <pc:sldChg chg="del">
        <pc:chgData name="Matahari Nendya" userId="1a1e95a6-b11e-4262-838a-feaa42c98c3c" providerId="ADAL" clId="{26987214-4953-4485-9988-6923D9DC1482}" dt="2022-05-14T13:59:48.943" v="26" actId="47"/>
        <pc:sldMkLst>
          <pc:docMk/>
          <pc:sldMk cId="978710157" sldId="358"/>
        </pc:sldMkLst>
      </pc:sldChg>
      <pc:sldChg chg="new del ord">
        <pc:chgData name="Matahari Nendya" userId="1a1e95a6-b11e-4262-838a-feaa42c98c3c" providerId="ADAL" clId="{26987214-4953-4485-9988-6923D9DC1482}" dt="2022-05-14T14:00:12.573" v="35" actId="47"/>
        <pc:sldMkLst>
          <pc:docMk/>
          <pc:sldMk cId="2807021708" sldId="391"/>
        </pc:sldMkLst>
      </pc:sldChg>
      <pc:sldChg chg="delSp modSp add mod modClrScheme chgLayout">
        <pc:chgData name="Matahari Nendya" userId="1a1e95a6-b11e-4262-838a-feaa42c98c3c" providerId="ADAL" clId="{26987214-4953-4485-9988-6923D9DC1482}" dt="2022-05-14T14:03:36.660" v="87" actId="478"/>
        <pc:sldMkLst>
          <pc:docMk/>
          <pc:sldMk cId="0" sldId="833"/>
        </pc:sldMkLst>
        <pc:spChg chg="del">
          <ac:chgData name="Matahari Nendya" userId="1a1e95a6-b11e-4262-838a-feaa42c98c3c" providerId="ADAL" clId="{26987214-4953-4485-9988-6923D9DC1482}" dt="2022-05-14T14:03:32.892" v="86" actId="478"/>
          <ac:spMkLst>
            <pc:docMk/>
            <pc:sldMk cId="0" sldId="833"/>
            <ac:spMk id="4" creationId="{3952CEB1-586D-4694-991B-BFEC0665D645}"/>
          </ac:spMkLst>
        </pc:spChg>
        <pc:spChg chg="del">
          <ac:chgData name="Matahari Nendya" userId="1a1e95a6-b11e-4262-838a-feaa42c98c3c" providerId="ADAL" clId="{26987214-4953-4485-9988-6923D9DC1482}" dt="2022-05-14T14:03:36.660" v="87" actId="478"/>
          <ac:spMkLst>
            <pc:docMk/>
            <pc:sldMk cId="0" sldId="833"/>
            <ac:spMk id="6" creationId="{1B3E057F-CA3E-458D-AC3C-7C383BE06D46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33"/>
            <ac:spMk id="20485" creationId="{AEA41F7A-39A2-41CB-B02C-E0391F8B4C3C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33"/>
            <ac:spMk id="21508" creationId="{049EF0EA-3D93-4EC8-A821-B57C948EC4D8}"/>
          </ac:spMkLst>
        </pc:spChg>
      </pc:sldChg>
      <pc:sldChg chg="modSp add mod modClrScheme chgLayout">
        <pc:chgData name="Matahari Nendya" userId="1a1e95a6-b11e-4262-838a-feaa42c98c3c" providerId="ADAL" clId="{26987214-4953-4485-9988-6923D9DC1482}" dt="2022-05-14T14:01:26.632" v="56" actId="27636"/>
        <pc:sldMkLst>
          <pc:docMk/>
          <pc:sldMk cId="0" sldId="883"/>
        </pc:sldMkLst>
        <pc:spChg chg="mod ord">
          <ac:chgData name="Matahari Nendya" userId="1a1e95a6-b11e-4262-838a-feaa42c98c3c" providerId="ADAL" clId="{26987214-4953-4485-9988-6923D9DC1482}" dt="2022-05-14T14:01:26.632" v="56" actId="27636"/>
          <ac:spMkLst>
            <pc:docMk/>
            <pc:sldMk cId="0" sldId="883"/>
            <ac:spMk id="5123" creationId="{B8953316-FB51-4E66-A93B-9B39D3F1C190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3"/>
            <ac:spMk id="6146" creationId="{CAE4F436-66CC-4D0E-902B-68F8D67D270E}"/>
          </ac:spMkLst>
        </pc:spChg>
      </pc:sldChg>
      <pc:sldChg chg="modSp add mod modClrScheme chgLayout">
        <pc:chgData name="Matahari Nendya" userId="1a1e95a6-b11e-4262-838a-feaa42c98c3c" providerId="ADAL" clId="{26987214-4953-4485-9988-6923D9DC1482}" dt="2022-05-14T14:01:37.521" v="57" actId="255"/>
        <pc:sldMkLst>
          <pc:docMk/>
          <pc:sldMk cId="0" sldId="884"/>
        </pc:sldMkLst>
        <pc:spChg chg="mod ord">
          <ac:chgData name="Matahari Nendya" userId="1a1e95a6-b11e-4262-838a-feaa42c98c3c" providerId="ADAL" clId="{26987214-4953-4485-9988-6923D9DC1482}" dt="2022-05-14T14:01:37.521" v="57" actId="255"/>
          <ac:spMkLst>
            <pc:docMk/>
            <pc:sldMk cId="0" sldId="884"/>
            <ac:spMk id="6147" creationId="{3253D212-F95D-428C-960C-21DFFD4963FC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4"/>
            <ac:spMk id="7170" creationId="{727C9C33-CAF5-466D-AEA0-2BEB010E62AC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86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6"/>
            <ac:spMk id="2" creationId="{13169196-5641-2E9F-553A-4660967A9371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6"/>
            <ac:spMk id="11266" creationId="{C201C1FA-3C7C-4DE6-8702-CED81FDD16F3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87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7"/>
            <ac:spMk id="2" creationId="{879AD81A-61C3-F03C-B7AE-A6FF9FDF3C1C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7"/>
            <ac:spMk id="12290" creationId="{ABF30991-B7EE-4165-B485-2252E9833AD6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88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8"/>
            <ac:spMk id="2" creationId="{95083C09-242A-4C85-A04C-060FA2F0C8A9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8"/>
            <ac:spMk id="14338" creationId="{847B5987-254E-442E-8C21-54BB9A5C6B38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89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9"/>
            <ac:spMk id="2" creationId="{C48F6F83-55CE-0FA3-214A-2AC291EB564D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89"/>
            <ac:spMk id="13314" creationId="{0F49D351-0057-44EE-9412-F7DDDCB006D9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90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0"/>
            <ac:spMk id="2" creationId="{E64A5380-DEA9-3DBE-A259-61AEA3EE8F5A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0"/>
            <ac:spMk id="16386" creationId="{35DE13FA-C5FD-4B80-98F9-AA2250DC19C1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91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1"/>
            <ac:spMk id="2" creationId="{02175A67-7EEE-7D53-3C03-40ECD6E8B375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1"/>
            <ac:spMk id="10242" creationId="{097A4C32-D68D-4F6E-BAFB-C538445FDED7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92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2"/>
            <ac:spMk id="2" creationId="{7102FA6E-6F12-7073-5006-EED6AA174CDF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2"/>
            <ac:spMk id="15362" creationId="{6DFC8B7A-51C9-41C9-81AC-EA25B0883AA1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93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3"/>
            <ac:spMk id="2" creationId="{4705A8F5-27DC-9697-D03D-683747007AB3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3"/>
            <ac:spMk id="18434" creationId="{2587157A-2C17-4CC7-9ABA-1DF34711D631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94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4"/>
            <ac:spMk id="2" creationId="{208D5788-B7AF-0990-1F78-3FD15A927031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4"/>
            <ac:spMk id="17410" creationId="{315CDDBD-A692-44C6-8434-DF41265AFDCE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95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5"/>
            <ac:spMk id="2" creationId="{526C1BDE-6163-4893-C695-56EBDAE7CBDE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5"/>
            <ac:spMk id="19458" creationId="{AF0136B0-F4C0-4B68-8598-6065D11A615C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897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7"/>
            <ac:spMk id="2" creationId="{C217F370-25DD-2F9E-6F8F-ABBD6A440DDE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7"/>
            <ac:spMk id="26626" creationId="{B85BBBAB-7B77-4FD5-90DF-F494A3332FA7}"/>
          </ac:spMkLst>
        </pc:spChg>
      </pc:sldChg>
      <pc:sldChg chg="modSp add mod modClrScheme chgLayout">
        <pc:chgData name="Matahari Nendya" userId="1a1e95a6-b11e-4262-838a-feaa42c98c3c" providerId="ADAL" clId="{26987214-4953-4485-9988-6923D9DC1482}" dt="2022-05-14T14:03:56.596" v="91" actId="2710"/>
        <pc:sldMkLst>
          <pc:docMk/>
          <pc:sldMk cId="0" sldId="899"/>
        </pc:sldMkLst>
        <pc:spChg chg="mod ord">
          <ac:chgData name="Matahari Nendya" userId="1a1e95a6-b11e-4262-838a-feaa42c98c3c" providerId="ADAL" clId="{26987214-4953-4485-9988-6923D9DC1482}" dt="2022-05-14T14:03:56.596" v="91" actId="2710"/>
          <ac:spMkLst>
            <pc:docMk/>
            <pc:sldMk cId="0" sldId="899"/>
            <ac:spMk id="22531" creationId="{40E164EB-04F4-4B37-9643-63296406B4FE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899"/>
            <ac:spMk id="23554" creationId="{74552E3C-FBFD-4746-903A-5A10F1E8C9DD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00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0"/>
            <ac:spMk id="2" creationId="{8386FF3C-49F8-BEE2-EFB3-5EC8F5188D4B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0"/>
            <ac:spMk id="24578" creationId="{56F539B1-211F-472C-B793-1B6A124775FB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02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2"/>
            <ac:spMk id="2" creationId="{530B1057-EBF4-1E6F-C6B0-95EF763E605D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2"/>
            <ac:spMk id="27650" creationId="{69B1C4B0-374E-4537-868A-FDDF54A3F8D0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04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4"/>
            <ac:spMk id="2" creationId="{E35B9E3A-924F-2997-B190-93AE16A55024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4"/>
            <ac:spMk id="33794" creationId="{690B0C67-4909-4BF6-B8D6-45D8C64664A2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05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5"/>
            <ac:spMk id="2" creationId="{31EDEDD6-E0DE-80E9-5AE4-113987EF8D2E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5"/>
            <ac:spMk id="28674" creationId="{2B3E1FBD-66AC-4613-BBD4-4536F48B2B2A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06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6"/>
            <ac:spMk id="2" creationId="{C0A6782C-40DA-8CEF-E495-DAA3EDEF5BE8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06"/>
            <ac:spMk id="30722" creationId="{53AB8620-93D7-492D-AF78-20596F44ED25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4237129598" sldId="907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4237129598" sldId="907"/>
            <ac:spMk id="2" creationId="{BD781A8B-F858-FDB9-7917-900D5C8917CE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4237129598" sldId="907"/>
            <ac:spMk id="32770" creationId="{6D574775-A247-4282-9C79-231A0B72B764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2308348715" sldId="908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2308348715" sldId="908"/>
            <ac:spMk id="2" creationId="{2E2F34E2-C820-DE5F-2CDF-F731DE7F0B5B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2308348715" sldId="908"/>
            <ac:spMk id="29698" creationId="{AE1A1F8E-7D0C-430F-A3CE-1C1139BDB10D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3306717250" sldId="909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3306717250" sldId="909"/>
            <ac:spMk id="2" creationId="{8835C7A4-561D-F046-C07C-411FC779F3CE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3306717250" sldId="909"/>
            <ac:spMk id="25602" creationId="{31C3CBEB-4382-4C02-9A95-D3C510B6EA9A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4140863269" sldId="910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4140863269" sldId="910"/>
            <ac:spMk id="2" creationId="{28E7B40F-6619-711A-EBDF-A4482977D1C4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4140863269" sldId="910"/>
            <ac:spMk id="31746" creationId="{A5DA81DA-B301-4DBB-BE15-14C275A60C1F}"/>
          </ac:spMkLst>
        </pc:spChg>
      </pc:sldChg>
      <pc:sldChg chg="modSp add mod modClrScheme chgLayout">
        <pc:chgData name="Matahari Nendya" userId="1a1e95a6-b11e-4262-838a-feaa42c98c3c" providerId="ADAL" clId="{26987214-4953-4485-9988-6923D9DC1482}" dt="2022-05-14T14:00:46.888" v="44" actId="27636"/>
        <pc:sldMkLst>
          <pc:docMk/>
          <pc:sldMk cId="2060108150" sldId="911"/>
        </pc:sldMkLst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2060108150" sldId="911"/>
            <ac:spMk id="34820" creationId="{AA194667-F243-4278-9A28-B727C019E245}"/>
          </ac:spMkLst>
        </pc:spChg>
        <pc:spChg chg="mod ord">
          <ac:chgData name="Matahari Nendya" userId="1a1e95a6-b11e-4262-838a-feaa42c98c3c" providerId="ADAL" clId="{26987214-4953-4485-9988-6923D9DC1482}" dt="2022-05-14T14:00:46.888" v="44" actId="27636"/>
          <ac:spMkLst>
            <pc:docMk/>
            <pc:sldMk cId="2060108150" sldId="911"/>
            <ac:spMk id="34821" creationId="{B3B59E37-0CBF-498A-AB46-74CDB962CE64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3549991475" sldId="913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3549991475" sldId="913"/>
            <ac:spMk id="2" creationId="{E6EDD0E6-E189-A4EE-F0DF-5C58E3894A51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3549991475" sldId="913"/>
            <ac:spMk id="44034" creationId="{81497A57-D846-4642-915A-1F5006A559FA}"/>
          </ac:spMkLst>
        </pc:spChg>
      </pc:sldChg>
      <pc:sldChg chg="modSp add mod modClrScheme chgLayout">
        <pc:chgData name="Matahari Nendya" userId="1a1e95a6-b11e-4262-838a-feaa42c98c3c" providerId="ADAL" clId="{26987214-4953-4485-9988-6923D9DC1482}" dt="2022-05-14T14:05:15.486" v="107" actId="2710"/>
        <pc:sldMkLst>
          <pc:docMk/>
          <pc:sldMk cId="3308658010" sldId="916"/>
        </pc:sldMkLst>
        <pc:spChg chg="mod ord">
          <ac:chgData name="Matahari Nendya" userId="1a1e95a6-b11e-4262-838a-feaa42c98c3c" providerId="ADAL" clId="{26987214-4953-4485-9988-6923D9DC1482}" dt="2022-05-14T14:05:15.486" v="107" actId="2710"/>
          <ac:spMkLst>
            <pc:docMk/>
            <pc:sldMk cId="3308658010" sldId="916"/>
            <ac:spMk id="40963" creationId="{8E7311E0-D39C-4698-ACF0-F42432DD2BEE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3308658010" sldId="916"/>
            <ac:spMk id="43010" creationId="{464660B3-3115-489B-B767-F107C4A53C11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38912108" sldId="917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38912108" sldId="917"/>
            <ac:spMk id="2" creationId="{364468AA-375E-6450-7B00-EBFC17158BE9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38912108" sldId="917"/>
            <ac:spMk id="45058" creationId="{BEA37064-54D5-4C15-90A1-E82479206575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516929368" sldId="918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516929368" sldId="918"/>
            <ac:spMk id="2" creationId="{BCE3B583-FFA0-9647-3A89-4D3ED807B677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516929368" sldId="918"/>
            <ac:spMk id="46082" creationId="{7B01A5B0-54CD-4175-AECF-BAE5B4B14CC5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1390888439" sldId="919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1390888439" sldId="919"/>
            <ac:spMk id="2" creationId="{9C2B513D-B6D5-4B6B-7C84-A8F3F077C1F8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1390888439" sldId="919"/>
            <ac:spMk id="49154" creationId="{E3E647D1-2DD3-4A16-909E-4C6A91806CB5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4030365256" sldId="920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4030365256" sldId="920"/>
            <ac:spMk id="2" creationId="{F0F3E0D6-DFCF-FC25-2DF0-76216B05C2D7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4030365256" sldId="920"/>
            <ac:spMk id="48130" creationId="{4E43CD0D-2CA2-4A85-BE7B-A1E863FC58D5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21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21"/>
            <ac:spMk id="2" creationId="{0504AB8C-31E0-D41A-4396-310FF67D086E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21"/>
            <ac:spMk id="47106" creationId="{3B3697F6-E187-4381-B7E1-ABC74EBA12A0}"/>
          </ac:spMkLst>
        </pc:spChg>
      </pc:sldChg>
      <pc:sldChg chg="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23"/>
        </pc:sldMkLst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23"/>
            <ac:spMk id="50180" creationId="{5AE38D7F-D9AE-409B-88CD-467D778429A8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23"/>
            <ac:spMk id="50181" creationId="{F1E8924F-6217-487C-A6D8-5CA4740B1C25}"/>
          </ac:spMkLst>
        </pc:spChg>
      </pc:sldChg>
      <pc:sldChg chg="modSp add mod modClrScheme chgLayout">
        <pc:chgData name="Matahari Nendya" userId="1a1e95a6-b11e-4262-838a-feaa42c98c3c" providerId="ADAL" clId="{26987214-4953-4485-9988-6923D9DC1482}" dt="2022-05-14T14:01:12.737" v="48" actId="27636"/>
        <pc:sldMkLst>
          <pc:docMk/>
          <pc:sldMk cId="0" sldId="931"/>
        </pc:sldMkLst>
        <pc:spChg chg="mod ord">
          <ac:chgData name="Matahari Nendya" userId="1a1e95a6-b11e-4262-838a-feaa42c98c3c" providerId="ADAL" clId="{26987214-4953-4485-9988-6923D9DC1482}" dt="2022-05-14T14:01:12.737" v="48" actId="27636"/>
          <ac:spMkLst>
            <pc:docMk/>
            <pc:sldMk cId="0" sldId="931"/>
            <ac:spMk id="4099" creationId="{940FAAA1-1F87-4D53-90AA-B158372C53E0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31"/>
            <ac:spMk id="5122" creationId="{489E3C36-A476-4B1E-93BB-6D36965BA6C8}"/>
          </ac:spMkLst>
        </pc:spChg>
      </pc:sldChg>
      <pc:sldChg chg="modSp add mod modClrScheme modAnim chgLayout">
        <pc:chgData name="Matahari Nendya" userId="1a1e95a6-b11e-4262-838a-feaa42c98c3c" providerId="ADAL" clId="{26987214-4953-4485-9988-6923D9DC1482}" dt="2022-05-14T14:02:34.722" v="75" actId="27636"/>
        <pc:sldMkLst>
          <pc:docMk/>
          <pc:sldMk cId="0" sldId="932"/>
        </pc:sldMkLst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32"/>
            <ac:spMk id="8194" creationId="{A162BB48-8649-4E42-958F-15475CB33EB5}"/>
          </ac:spMkLst>
        </pc:spChg>
        <pc:spChg chg="mod ord">
          <ac:chgData name="Matahari Nendya" userId="1a1e95a6-b11e-4262-838a-feaa42c98c3c" providerId="ADAL" clId="{26987214-4953-4485-9988-6923D9DC1482}" dt="2022-05-14T14:02:34.722" v="75" actId="27636"/>
          <ac:spMkLst>
            <pc:docMk/>
            <pc:sldMk cId="0" sldId="932"/>
            <ac:spMk id="46083" creationId="{21A4E3E9-D16B-47F8-A9E2-BAE37E9F69F0}"/>
          </ac:spMkLst>
        </pc:spChg>
      </pc:sldChg>
      <pc:sldChg chg="modSp add mod modClrScheme chgLayout">
        <pc:chgData name="Matahari Nendya" userId="1a1e95a6-b11e-4262-838a-feaa42c98c3c" providerId="ADAL" clId="{26987214-4953-4485-9988-6923D9DC1482}" dt="2022-05-14T14:02:47.158" v="78" actId="27636"/>
        <pc:sldMkLst>
          <pc:docMk/>
          <pc:sldMk cId="0" sldId="933"/>
        </pc:sldMkLst>
        <pc:spChg chg="mod ord">
          <ac:chgData name="Matahari Nendya" userId="1a1e95a6-b11e-4262-838a-feaa42c98c3c" providerId="ADAL" clId="{26987214-4953-4485-9988-6923D9DC1482}" dt="2022-05-14T14:02:47.158" v="78" actId="27636"/>
          <ac:spMkLst>
            <pc:docMk/>
            <pc:sldMk cId="0" sldId="933"/>
            <ac:spMk id="8195" creationId="{E12A14EC-7BD2-4453-AF06-A58364A42D66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33"/>
            <ac:spMk id="9218" creationId="{4F678319-3BA8-4E6B-A51B-B7FA6BC1BC18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34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34"/>
            <ac:spMk id="2" creationId="{7BCE6B69-7F6C-D2D0-EB87-17EEC0AFB972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34"/>
            <ac:spMk id="19458" creationId="{A449A016-9CB7-49A6-883C-7D1E0F20F1D4}"/>
          </ac:spMkLst>
        </pc:spChg>
      </pc:sldChg>
      <pc:sldChg chg="addSp delSp modSp add mod modClrScheme chgLayout">
        <pc:chgData name="Matahari Nendya" userId="1a1e95a6-b11e-4262-838a-feaa42c98c3c" providerId="ADAL" clId="{26987214-4953-4485-9988-6923D9DC1482}" dt="2022-05-14T14:03:28.026" v="85" actId="1076"/>
        <pc:sldMkLst>
          <pc:docMk/>
          <pc:sldMk cId="3834201614" sldId="935"/>
        </pc:sldMkLst>
        <pc:spChg chg="mod">
          <ac:chgData name="Matahari Nendya" userId="1a1e95a6-b11e-4262-838a-feaa42c98c3c" providerId="ADAL" clId="{26987214-4953-4485-9988-6923D9DC1482}" dt="2022-05-14T14:03:16.044" v="80" actId="1076"/>
          <ac:spMkLst>
            <pc:docMk/>
            <pc:sldMk cId="3834201614" sldId="935"/>
            <ac:spMk id="2" creationId="{76B49FDD-51B7-4D5B-8372-363ADFBD49AB}"/>
          </ac:spMkLst>
        </pc:spChg>
        <pc:spChg chg="add del mod ord">
          <ac:chgData name="Matahari Nendya" userId="1a1e95a6-b11e-4262-838a-feaa42c98c3c" providerId="ADAL" clId="{26987214-4953-4485-9988-6923D9DC1482}" dt="2022-05-14T14:03:13.006" v="79" actId="700"/>
          <ac:spMkLst>
            <pc:docMk/>
            <pc:sldMk cId="3834201614" sldId="935"/>
            <ac:spMk id="3" creationId="{95C6D292-BD5E-3041-D27B-F7234C41096C}"/>
          </ac:spMkLst>
        </pc:spChg>
        <pc:spChg chg="del">
          <ac:chgData name="Matahari Nendya" userId="1a1e95a6-b11e-4262-838a-feaa42c98c3c" providerId="ADAL" clId="{26987214-4953-4485-9988-6923D9DC1482}" dt="2022-05-14T14:03:19.831" v="82" actId="478"/>
          <ac:spMkLst>
            <pc:docMk/>
            <pc:sldMk cId="3834201614" sldId="935"/>
            <ac:spMk id="4" creationId="{3952CEB1-586D-4694-991B-BFEC0665D645}"/>
          </ac:spMkLst>
        </pc:spChg>
        <pc:spChg chg="add del mod ord">
          <ac:chgData name="Matahari Nendya" userId="1a1e95a6-b11e-4262-838a-feaa42c98c3c" providerId="ADAL" clId="{26987214-4953-4485-9988-6923D9DC1482}" dt="2022-05-14T14:03:23.852" v="84" actId="478"/>
          <ac:spMkLst>
            <pc:docMk/>
            <pc:sldMk cId="3834201614" sldId="935"/>
            <ac:spMk id="5" creationId="{F86C3192-502E-2E66-B28A-4FCDAA198690}"/>
          </ac:spMkLst>
        </pc:spChg>
        <pc:spChg chg="mod ord">
          <ac:chgData name="Matahari Nendya" userId="1a1e95a6-b11e-4262-838a-feaa42c98c3c" providerId="ADAL" clId="{26987214-4953-4485-9988-6923D9DC1482}" dt="2022-05-14T14:03:13.006" v="79" actId="700"/>
          <ac:spMkLst>
            <pc:docMk/>
            <pc:sldMk cId="3834201614" sldId="935"/>
            <ac:spMk id="21508" creationId="{049EF0EA-3D93-4EC8-A821-B57C948EC4D8}"/>
          </ac:spMkLst>
        </pc:spChg>
        <pc:spChg chg="mod">
          <ac:chgData name="Matahari Nendya" userId="1a1e95a6-b11e-4262-838a-feaa42c98c3c" providerId="ADAL" clId="{26987214-4953-4485-9988-6923D9DC1482}" dt="2022-05-14T14:03:28.026" v="85" actId="1076"/>
          <ac:spMkLst>
            <pc:docMk/>
            <pc:sldMk cId="3834201614" sldId="935"/>
            <ac:spMk id="21511" creationId="{9E840355-9494-40DE-AEF9-C6A8F3E3F39E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1066294143" sldId="936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1066294143" sldId="936"/>
            <ac:spMk id="3" creationId="{814A1A5D-FE2A-3DF9-0EEB-7DA1192F5177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1066294143" sldId="936"/>
            <ac:spMk id="34820" creationId="{AA194667-F243-4278-9A28-B727C019E245}"/>
          </ac:spMkLst>
        </pc:spChg>
      </pc:sldChg>
      <pc:sldChg chg="modSp add mod modClrScheme chgLayout">
        <pc:chgData name="Matahari Nendya" userId="1a1e95a6-b11e-4262-838a-feaa42c98c3c" providerId="ADAL" clId="{26987214-4953-4485-9988-6923D9DC1482}" dt="2022-05-14T14:04:26.086" v="94" actId="27636"/>
        <pc:sldMkLst>
          <pc:docMk/>
          <pc:sldMk cId="0" sldId="937"/>
        </pc:sldMkLst>
        <pc:spChg chg="mod ord">
          <ac:chgData name="Matahari Nendya" userId="1a1e95a6-b11e-4262-838a-feaa42c98c3c" providerId="ADAL" clId="{26987214-4953-4485-9988-6923D9DC1482}" dt="2022-05-14T14:04:26.086" v="94" actId="27636"/>
          <ac:spMkLst>
            <pc:docMk/>
            <pc:sldMk cId="0" sldId="937"/>
            <ac:spMk id="38915" creationId="{381EDE4E-CEE2-46A9-A2D4-50C756E8C5C7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37"/>
            <ac:spMk id="39938" creationId="{CC8B5F9C-E05E-4C3B-BA24-5D7361BC4E8E}"/>
          </ac:spMkLst>
        </pc:spChg>
      </pc:sldChg>
      <pc:sldChg chg="addSp delSp modSp add mod modClrScheme chgLayout">
        <pc:chgData name="Matahari Nendya" userId="1a1e95a6-b11e-4262-838a-feaa42c98c3c" providerId="ADAL" clId="{26987214-4953-4485-9988-6923D9DC1482}" dt="2022-05-14T14:04:39.252" v="97" actId="478"/>
        <pc:sldMkLst>
          <pc:docMk/>
          <pc:sldMk cId="0" sldId="938"/>
        </pc:sldMkLst>
        <pc:spChg chg="add del mod ord">
          <ac:chgData name="Matahari Nendya" userId="1a1e95a6-b11e-4262-838a-feaa42c98c3c" providerId="ADAL" clId="{26987214-4953-4485-9988-6923D9DC1482}" dt="2022-05-14T14:04:39.252" v="97" actId="478"/>
          <ac:spMkLst>
            <pc:docMk/>
            <pc:sldMk cId="0" sldId="938"/>
            <ac:spMk id="2" creationId="{9F9A27E0-4BC6-78FE-7CF5-59B8D8097182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38"/>
            <ac:spMk id="40962" creationId="{A433D365-2F96-4054-BC67-6CF79218A523}"/>
          </ac:spMkLst>
        </pc:spChg>
        <pc:spChg chg="mod ord">
          <ac:chgData name="Matahari Nendya" userId="1a1e95a6-b11e-4262-838a-feaa42c98c3c" providerId="ADAL" clId="{26987214-4953-4485-9988-6923D9DC1482}" dt="2022-05-14T14:04:36.723" v="96" actId="1076"/>
          <ac:spMkLst>
            <pc:docMk/>
            <pc:sldMk cId="0" sldId="938"/>
            <ac:spMk id="40965" creationId="{39264408-9AE2-4459-9E88-C6613090CAF1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39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39"/>
            <ac:spMk id="2" creationId="{B42C297F-1D2E-E9A5-987B-2CED9A23A576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39"/>
            <ac:spMk id="51202" creationId="{0CDED106-F6DD-4C64-BC15-D788E9A02500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96" v="45" actId="27636"/>
        <pc:sldMkLst>
          <pc:docMk/>
          <pc:sldMk cId="0" sldId="940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40"/>
            <ac:spMk id="2" creationId="{BB597737-6BD4-C8E7-D2B1-9F81B7C25AA6}"/>
          </ac:spMkLst>
        </pc:spChg>
        <pc:spChg chg="mod ord">
          <ac:chgData name="Matahari Nendya" userId="1a1e95a6-b11e-4262-838a-feaa42c98c3c" providerId="ADAL" clId="{26987214-4953-4485-9988-6923D9DC1482}" dt="2022-05-14T14:00:46.896" v="45" actId="27636"/>
          <ac:spMkLst>
            <pc:docMk/>
            <pc:sldMk cId="0" sldId="940"/>
            <ac:spMk id="52226" creationId="{86A6FCE1-3E07-4AB0-80B1-CFCF72990F89}"/>
          </ac:spMkLst>
        </pc:spChg>
        <pc:picChg chg="mod ord">
          <ac:chgData name="Matahari Nendya" userId="1a1e95a6-b11e-4262-838a-feaa42c98c3c" providerId="ADAL" clId="{26987214-4953-4485-9988-6923D9DC1482}" dt="2022-05-14T14:00:46.812" v="43" actId="700"/>
          <ac:picMkLst>
            <pc:docMk/>
            <pc:sldMk cId="0" sldId="940"/>
            <ac:picMk id="52227" creationId="{519B667B-CE0E-4D26-85EB-F3E0189147E7}"/>
          </ac:picMkLst>
        </pc:picChg>
      </pc:sldChg>
      <pc:sldChg chg="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0" sldId="941"/>
        </pc:sldMkLst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41"/>
            <ac:spMk id="55298" creationId="{FCB1FBE2-0D7F-4C92-81DD-8135317FFE95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0" sldId="941"/>
            <ac:spMk id="55299" creationId="{852D6DB2-69E5-4F74-952D-A9A5194F580A}"/>
          </ac:spMkLst>
        </pc:spChg>
      </pc:sldChg>
      <pc:sldChg chg="addSp modSp add mod modClrScheme chgLayout">
        <pc:chgData name="Matahari Nendya" userId="1a1e95a6-b11e-4262-838a-feaa42c98c3c" providerId="ADAL" clId="{26987214-4953-4485-9988-6923D9DC1482}" dt="2022-05-14T14:00:46.812" v="43" actId="700"/>
        <pc:sldMkLst>
          <pc:docMk/>
          <pc:sldMk cId="2419293634" sldId="942"/>
        </pc:sldMkLst>
        <pc:spChg chg="add 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2419293634" sldId="942"/>
            <ac:spMk id="2" creationId="{4BB3AE2E-7820-C121-1617-641982FC94FE}"/>
          </ac:spMkLst>
        </pc:spChg>
        <pc:spChg chg="mod ord">
          <ac:chgData name="Matahari Nendya" userId="1a1e95a6-b11e-4262-838a-feaa42c98c3c" providerId="ADAL" clId="{26987214-4953-4485-9988-6923D9DC1482}" dt="2022-05-14T14:00:46.812" v="43" actId="700"/>
          <ac:spMkLst>
            <pc:docMk/>
            <pc:sldMk cId="2419293634" sldId="942"/>
            <ac:spMk id="50180" creationId="{5AE38D7F-D9AE-409B-88CD-467D778429A8}"/>
          </ac:spMkLst>
        </pc:spChg>
      </pc:sldChg>
    </pc:docChg>
  </pc:docChgLst>
  <pc:docChgLst>
    <pc:chgData name="Matahari Nendya" userId="1a1e95a6-b11e-4262-838a-feaa42c98c3c" providerId="ADAL" clId="{9F1FB9F7-99E2-407A-8E02-33D699F99798}"/>
    <pc:docChg chg="undo custSel addSld delSld modSld">
      <pc:chgData name="Matahari Nendya" userId="1a1e95a6-b11e-4262-838a-feaa42c98c3c" providerId="ADAL" clId="{9F1FB9F7-99E2-407A-8E02-33D699F99798}" dt="2022-04-18T02:04:19.736" v="1139" actId="207"/>
      <pc:docMkLst>
        <pc:docMk/>
      </pc:docMkLst>
      <pc:sldChg chg="modSp mod">
        <pc:chgData name="Matahari Nendya" userId="1a1e95a6-b11e-4262-838a-feaa42c98c3c" providerId="ADAL" clId="{9F1FB9F7-99E2-407A-8E02-33D699F99798}" dt="2022-04-15T14:14:10.387" v="1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9F1FB9F7-99E2-407A-8E02-33D699F99798}" dt="2022-04-15T14:14:10.387" v="1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16:18.182" v="142" actId="179"/>
        <pc:sldMkLst>
          <pc:docMk/>
          <pc:sldMk cId="4028153277" sldId="259"/>
        </pc:sldMkLst>
        <pc:spChg chg="mod ord">
          <ac:chgData name="Matahari Nendya" userId="1a1e95a6-b11e-4262-838a-feaa42c98c3c" providerId="ADAL" clId="{9F1FB9F7-99E2-407A-8E02-33D699F99798}" dt="2022-04-15T14:15:21.446" v="123" actId="700"/>
          <ac:spMkLst>
            <pc:docMk/>
            <pc:sldMk cId="4028153277" sldId="25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16:18.182" v="142" actId="179"/>
          <ac:spMkLst>
            <pc:docMk/>
            <pc:sldMk cId="4028153277" sldId="259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16:46.978" v="145" actId="1076"/>
        <pc:sldMkLst>
          <pc:docMk/>
          <pc:sldMk cId="3885068827" sldId="260"/>
        </pc:sldMkLst>
        <pc:spChg chg="mod ord">
          <ac:chgData name="Matahari Nendya" userId="1a1e95a6-b11e-4262-838a-feaa42c98c3c" providerId="ADAL" clId="{9F1FB9F7-99E2-407A-8E02-33D699F99798}" dt="2022-04-15T14:15:29.941" v="124" actId="700"/>
          <ac:spMkLst>
            <pc:docMk/>
            <pc:sldMk cId="3885068827" sldId="260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15:40.215" v="126" actId="478"/>
          <ac:spMkLst>
            <pc:docMk/>
            <pc:sldMk cId="3885068827" sldId="260"/>
            <ac:spMk id="4" creationId="{F24243E4-005F-40F2-B8FA-2F4238190761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1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1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1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2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2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3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3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34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3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3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4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6:37.075" v="143" actId="2711"/>
          <ac:spMkLst>
            <pc:docMk/>
            <pc:sldMk cId="3885068827" sldId="260"/>
            <ac:spMk id="44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4:16:42.431" v="144" actId="1076"/>
          <ac:grpSpMkLst>
            <pc:docMk/>
            <pc:sldMk cId="3885068827" sldId="260"/>
            <ac:grpSpMk id="3" creationId="{00000000-0000-0000-0000-000000000000}"/>
          </ac:grpSpMkLst>
        </pc:grpChg>
        <pc:grpChg chg="mod">
          <ac:chgData name="Matahari Nendya" userId="1a1e95a6-b11e-4262-838a-feaa42c98c3c" providerId="ADAL" clId="{9F1FB9F7-99E2-407A-8E02-33D699F99798}" dt="2022-04-15T14:15:49.726" v="127" actId="1076"/>
          <ac:grpSpMkLst>
            <pc:docMk/>
            <pc:sldMk cId="3885068827" sldId="260"/>
            <ac:grpSpMk id="9" creationId="{00000000-0000-0000-0000-000000000000}"/>
          </ac:grpSpMkLst>
        </pc:grpChg>
        <pc:grpChg chg="mod">
          <ac:chgData name="Matahari Nendya" userId="1a1e95a6-b11e-4262-838a-feaa42c98c3c" providerId="ADAL" clId="{9F1FB9F7-99E2-407A-8E02-33D699F99798}" dt="2022-04-15T14:16:46.978" v="145" actId="1076"/>
          <ac:grpSpMkLst>
            <pc:docMk/>
            <pc:sldMk cId="3885068827" sldId="260"/>
            <ac:grpSpMk id="11" creationId="{00000000-0000-0000-0000-000000000000}"/>
          </ac:grpSpMkLst>
        </pc:grpChg>
      </pc:sldChg>
      <pc:sldChg chg="addSp delSp modSp add mod modClrScheme chgLayout">
        <pc:chgData name="Matahari Nendya" userId="1a1e95a6-b11e-4262-838a-feaa42c98c3c" providerId="ADAL" clId="{9F1FB9F7-99E2-407A-8E02-33D699F99798}" dt="2022-04-15T14:17:02.656" v="147" actId="26606"/>
        <pc:sldMkLst>
          <pc:docMk/>
          <pc:sldMk cId="1798573384" sldId="261"/>
        </pc:sldMkLst>
        <pc:spChg chg="mod ord">
          <ac:chgData name="Matahari Nendya" userId="1a1e95a6-b11e-4262-838a-feaa42c98c3c" providerId="ADAL" clId="{9F1FB9F7-99E2-407A-8E02-33D699F99798}" dt="2022-04-15T14:17:02.656" v="147" actId="26606"/>
          <ac:spMkLst>
            <pc:docMk/>
            <pc:sldMk cId="1798573384" sldId="261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17:02.656" v="147" actId="26606"/>
          <ac:spMkLst>
            <pc:docMk/>
            <pc:sldMk cId="1798573384" sldId="261"/>
            <ac:spMk id="3" creationId="{348D0B15-E75F-470F-9A81-370E958563F8}"/>
          </ac:spMkLst>
        </pc:spChg>
        <pc:picChg chg="mod">
          <ac:chgData name="Matahari Nendya" userId="1a1e95a6-b11e-4262-838a-feaa42c98c3c" providerId="ADAL" clId="{9F1FB9F7-99E2-407A-8E02-33D699F99798}" dt="2022-04-15T14:17:02.656" v="147" actId="26606"/>
          <ac:picMkLst>
            <pc:docMk/>
            <pc:sldMk cId="1798573384" sldId="261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17:56.937" v="158" actId="1076"/>
        <pc:sldMkLst>
          <pc:docMk/>
          <pc:sldMk cId="3416709936" sldId="262"/>
        </pc:sldMkLst>
        <pc:spChg chg="mod ord">
          <ac:chgData name="Matahari Nendya" userId="1a1e95a6-b11e-4262-838a-feaa42c98c3c" providerId="ADAL" clId="{9F1FB9F7-99E2-407A-8E02-33D699F99798}" dt="2022-04-15T14:17:15.324" v="148" actId="700"/>
          <ac:spMkLst>
            <pc:docMk/>
            <pc:sldMk cId="3416709936" sldId="262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17:18.527" v="149" actId="478"/>
          <ac:spMkLst>
            <pc:docMk/>
            <pc:sldMk cId="3416709936" sldId="262"/>
            <ac:spMk id="3" creationId="{8C8E7CD4-ED38-4D39-9FC3-DAB977A03F9C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1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1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1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13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7:56.937" v="158" actId="1076"/>
          <ac:spMkLst>
            <pc:docMk/>
            <pc:sldMk cId="3416709936" sldId="262"/>
            <ac:spMk id="14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36:03.150" v="474" actId="26606"/>
        <pc:sldMkLst>
          <pc:docMk/>
          <pc:sldMk cId="2670746737" sldId="263"/>
        </pc:sldMkLst>
        <pc:spChg chg="mod ord">
          <ac:chgData name="Matahari Nendya" userId="1a1e95a6-b11e-4262-838a-feaa42c98c3c" providerId="ADAL" clId="{9F1FB9F7-99E2-407A-8E02-33D699F99798}" dt="2022-04-15T14:36:03.150" v="474" actId="26606"/>
          <ac:spMkLst>
            <pc:docMk/>
            <pc:sldMk cId="2670746737" sldId="263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36:03.150" v="474" actId="26606"/>
          <ac:spMkLst>
            <pc:docMk/>
            <pc:sldMk cId="2670746737" sldId="263"/>
            <ac:spMk id="3" creationId="{986A8E50-A7BF-4EFD-BA73-5DC904F97458}"/>
          </ac:spMkLst>
        </pc:spChg>
        <pc:spChg chg="mod">
          <ac:chgData name="Matahari Nendya" userId="1a1e95a6-b11e-4262-838a-feaa42c98c3c" providerId="ADAL" clId="{9F1FB9F7-99E2-407A-8E02-33D699F99798}" dt="2022-04-15T14:36:03.150" v="474" actId="26606"/>
          <ac:spMkLst>
            <pc:docMk/>
            <pc:sldMk cId="2670746737" sldId="263"/>
            <ac:spMk id="7" creationId="{00000000-0000-0000-0000-000000000000}"/>
          </ac:spMkLst>
        </pc:spChg>
        <pc:picChg chg="mod ord">
          <ac:chgData name="Matahari Nendya" userId="1a1e95a6-b11e-4262-838a-feaa42c98c3c" providerId="ADAL" clId="{9F1FB9F7-99E2-407A-8E02-33D699F99798}" dt="2022-04-15T14:36:03.150" v="474" actId="26606"/>
          <ac:picMkLst>
            <pc:docMk/>
            <pc:sldMk cId="2670746737" sldId="263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8T00:56:46.332" v="1134" actId="14100"/>
        <pc:sldMkLst>
          <pc:docMk/>
          <pc:sldMk cId="652638437" sldId="264"/>
        </pc:sldMkLst>
        <pc:spChg chg="mod ord">
          <ac:chgData name="Matahari Nendya" userId="1a1e95a6-b11e-4262-838a-feaa42c98c3c" providerId="ADAL" clId="{9F1FB9F7-99E2-407A-8E02-33D699F99798}" dt="2022-04-15T14:18:38.996" v="169" actId="700"/>
          <ac:spMkLst>
            <pc:docMk/>
            <pc:sldMk cId="652638437" sldId="264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18:41.754" v="170" actId="478"/>
          <ac:spMkLst>
            <pc:docMk/>
            <pc:sldMk cId="652638437" sldId="264"/>
            <ac:spMk id="3" creationId="{8CBDC3DE-D467-4AB0-B8BB-25242B892ADB}"/>
          </ac:spMkLst>
        </pc:spChg>
        <pc:spChg chg="mod">
          <ac:chgData name="Matahari Nendya" userId="1a1e95a6-b11e-4262-838a-feaa42c98c3c" providerId="ADAL" clId="{9F1FB9F7-99E2-407A-8E02-33D699F99798}" dt="2022-04-15T14:19:47.255" v="178" actId="1076"/>
          <ac:spMkLst>
            <pc:docMk/>
            <pc:sldMk cId="652638437" sldId="264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9:16.207" v="173" actId="2711"/>
          <ac:spMkLst>
            <pc:docMk/>
            <pc:sldMk cId="652638437" sldId="264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8T00:56:46.332" v="1134" actId="14100"/>
          <ac:spMkLst>
            <pc:docMk/>
            <pc:sldMk cId="652638437" sldId="264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8:56.227" v="172" actId="2711"/>
          <ac:spMkLst>
            <pc:docMk/>
            <pc:sldMk cId="652638437" sldId="264"/>
            <ac:spMk id="1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8T00:56:40.552" v="1132" actId="14100"/>
          <ac:spMkLst>
            <pc:docMk/>
            <pc:sldMk cId="652638437" sldId="264"/>
            <ac:spMk id="1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8:56.227" v="172" actId="2711"/>
          <ac:spMkLst>
            <pc:docMk/>
            <pc:sldMk cId="652638437" sldId="264"/>
            <ac:spMk id="1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8:56.227" v="172" actId="2711"/>
          <ac:spMkLst>
            <pc:docMk/>
            <pc:sldMk cId="652638437" sldId="264"/>
            <ac:spMk id="3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8:56.227" v="172" actId="2711"/>
          <ac:spMkLst>
            <pc:docMk/>
            <pc:sldMk cId="652638437" sldId="264"/>
            <ac:spMk id="3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9:20.949" v="174" actId="2711"/>
          <ac:spMkLst>
            <pc:docMk/>
            <pc:sldMk cId="652638437" sldId="264"/>
            <ac:spMk id="3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9:20.949" v="174" actId="2711"/>
          <ac:spMkLst>
            <pc:docMk/>
            <pc:sldMk cId="652638437" sldId="264"/>
            <ac:spMk id="3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19:47.255" v="178" actId="1076"/>
          <ac:spMkLst>
            <pc:docMk/>
            <pc:sldMk cId="652638437" sldId="264"/>
            <ac:spMk id="45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8T00:56:43.644" v="1133" actId="1076"/>
          <ac:grpSpMkLst>
            <pc:docMk/>
            <pc:sldMk cId="652638437" sldId="264"/>
            <ac:grpSpMk id="47" creationId="{00000000-0000-0000-0000-000000000000}"/>
          </ac:grpSpMkLst>
        </pc:grpChg>
        <pc:grpChg chg="mod">
          <ac:chgData name="Matahari Nendya" userId="1a1e95a6-b11e-4262-838a-feaa42c98c3c" providerId="ADAL" clId="{9F1FB9F7-99E2-407A-8E02-33D699F99798}" dt="2022-04-18T00:56:37.109" v="1131" actId="1076"/>
          <ac:grpSpMkLst>
            <pc:docMk/>
            <pc:sldMk cId="652638437" sldId="264"/>
            <ac:grpSpMk id="48" creationId="{00000000-0000-0000-0000-000000000000}"/>
          </ac:grpSpMkLst>
        </pc:grpChg>
        <pc:grpChg chg="mod">
          <ac:chgData name="Matahari Nendya" userId="1a1e95a6-b11e-4262-838a-feaa42c98c3c" providerId="ADAL" clId="{9F1FB9F7-99E2-407A-8E02-33D699F99798}" dt="2022-04-18T00:56:32.357" v="1130" actId="1076"/>
          <ac:grpSpMkLst>
            <pc:docMk/>
            <pc:sldMk cId="652638437" sldId="264"/>
            <ac:grpSpMk id="49" creationId="{00000000-0000-0000-0000-000000000000}"/>
          </ac:grpSpMkLst>
        </pc:grpChg>
        <pc:grpChg chg="mod">
          <ac:chgData name="Matahari Nendya" userId="1a1e95a6-b11e-4262-838a-feaa42c98c3c" providerId="ADAL" clId="{9F1FB9F7-99E2-407A-8E02-33D699F99798}" dt="2022-04-15T14:19:51.211" v="179" actId="1076"/>
          <ac:grpSpMkLst>
            <pc:docMk/>
            <pc:sldMk cId="652638437" sldId="264"/>
            <ac:grpSpMk id="51" creationId="{00000000-0000-0000-0000-000000000000}"/>
          </ac:grpSpMkLst>
        </pc:grpChg>
        <pc:grpChg chg="mod">
          <ac:chgData name="Matahari Nendya" userId="1a1e95a6-b11e-4262-838a-feaa42c98c3c" providerId="ADAL" clId="{9F1FB9F7-99E2-407A-8E02-33D699F99798}" dt="2022-04-15T14:19:47.255" v="178" actId="1076"/>
          <ac:grpSpMkLst>
            <pc:docMk/>
            <pc:sldMk cId="652638437" sldId="264"/>
            <ac:grpSpMk id="52" creationId="{00000000-0000-0000-0000-000000000000}"/>
          </ac:grpSpMkLst>
        </pc:grpChg>
        <pc:cxnChg chg="mod">
          <ac:chgData name="Matahari Nendya" userId="1a1e95a6-b11e-4262-838a-feaa42c98c3c" providerId="ADAL" clId="{9F1FB9F7-99E2-407A-8E02-33D699F99798}" dt="2022-04-18T00:56:46.332" v="1134" actId="14100"/>
          <ac:cxnSpMkLst>
            <pc:docMk/>
            <pc:sldMk cId="652638437" sldId="264"/>
            <ac:cxnSpMk id="10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8T00:56:40.552" v="1132" actId="14100"/>
          <ac:cxnSpMkLst>
            <pc:docMk/>
            <pc:sldMk cId="652638437" sldId="264"/>
            <ac:cxnSpMk id="16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4:18:56.227" v="172" actId="2711"/>
          <ac:cxnSpMkLst>
            <pc:docMk/>
            <pc:sldMk cId="652638437" sldId="264"/>
            <ac:cxnSpMk id="31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4:19:20.949" v="174" actId="2711"/>
          <ac:cxnSpMkLst>
            <pc:docMk/>
            <pc:sldMk cId="652638437" sldId="264"/>
            <ac:cxnSpMk id="37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4:21:01.177" v="196" actId="1076"/>
        <pc:sldMkLst>
          <pc:docMk/>
          <pc:sldMk cId="2828393372" sldId="265"/>
        </pc:sldMkLst>
        <pc:spChg chg="mod ord">
          <ac:chgData name="Matahari Nendya" userId="1a1e95a6-b11e-4262-838a-feaa42c98c3c" providerId="ADAL" clId="{9F1FB9F7-99E2-407A-8E02-33D699F99798}" dt="2022-04-15T14:20:00.812" v="180" actId="700"/>
          <ac:spMkLst>
            <pc:docMk/>
            <pc:sldMk cId="2828393372" sldId="265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20:03.463" v="181" actId="478"/>
          <ac:spMkLst>
            <pc:docMk/>
            <pc:sldMk cId="2828393372" sldId="265"/>
            <ac:spMk id="3" creationId="{77CAA1F5-2D77-4B21-9E39-835C857336AF}"/>
          </ac:spMkLst>
        </pc:spChg>
        <pc:spChg chg="mod">
          <ac:chgData name="Matahari Nendya" userId="1a1e95a6-b11e-4262-838a-feaa42c98c3c" providerId="ADAL" clId="{9F1FB9F7-99E2-407A-8E02-33D699F99798}" dt="2022-04-15T14:20:53.742" v="191" actId="2711"/>
          <ac:spMkLst>
            <pc:docMk/>
            <pc:sldMk cId="2828393372" sldId="265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1:01.177" v="196" actId="1076"/>
          <ac:spMkLst>
            <pc:docMk/>
            <pc:sldMk cId="2828393372" sldId="265"/>
            <ac:spMk id="7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20:35.729" v="190" actId="1076"/>
          <ac:picMkLst>
            <pc:docMk/>
            <pc:sldMk cId="2828393372" sldId="265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37:23.674" v="490" actId="478"/>
        <pc:sldMkLst>
          <pc:docMk/>
          <pc:sldMk cId="4144102695" sldId="266"/>
        </pc:sldMkLst>
        <pc:spChg chg="mod ord">
          <ac:chgData name="Matahari Nendya" userId="1a1e95a6-b11e-4262-838a-feaa42c98c3c" providerId="ADAL" clId="{9F1FB9F7-99E2-407A-8E02-33D699F99798}" dt="2022-04-15T14:36:13.030" v="476" actId="700"/>
          <ac:spMkLst>
            <pc:docMk/>
            <pc:sldMk cId="4144102695" sldId="266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36:13.030" v="476" actId="700"/>
          <ac:spMkLst>
            <pc:docMk/>
            <pc:sldMk cId="4144102695" sldId="266"/>
            <ac:spMk id="3" creationId="{8F2DDED4-7119-498B-AF52-D491CF69703E}"/>
          </ac:spMkLst>
        </pc:spChg>
        <pc:spChg chg="add del mod ord">
          <ac:chgData name="Matahari Nendya" userId="1a1e95a6-b11e-4262-838a-feaa42c98c3c" providerId="ADAL" clId="{9F1FB9F7-99E2-407A-8E02-33D699F99798}" dt="2022-04-15T14:36:13.030" v="476" actId="700"/>
          <ac:spMkLst>
            <pc:docMk/>
            <pc:sldMk cId="4144102695" sldId="266"/>
            <ac:spMk id="4" creationId="{3DECA288-E83B-41F0-B0B9-3507A9F88F52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1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1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1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13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36.224" v="477" actId="2711"/>
          <ac:spMkLst>
            <pc:docMk/>
            <pc:sldMk cId="4144102695" sldId="266"/>
            <ac:spMk id="14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37:23.674" v="490" actId="478"/>
          <ac:spMkLst>
            <pc:docMk/>
            <pc:sldMk cId="4144102695" sldId="266"/>
            <ac:spMk id="15" creationId="{599C78B3-2DD3-4AF1-AD9C-709C4E8871C1}"/>
          </ac:spMkLst>
        </pc:spChg>
        <pc:spChg chg="mod">
          <ac:chgData name="Matahari Nendya" userId="1a1e95a6-b11e-4262-838a-feaa42c98c3c" providerId="ADAL" clId="{9F1FB9F7-99E2-407A-8E02-33D699F99798}" dt="2022-04-15T14:36:42.604" v="479" actId="1076"/>
          <ac:spMkLst>
            <pc:docMk/>
            <pc:sldMk cId="4144102695" sldId="266"/>
            <ac:spMk id="1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47.060" v="480" actId="1076"/>
          <ac:spMkLst>
            <pc:docMk/>
            <pc:sldMk cId="4144102695" sldId="266"/>
            <ac:spMk id="1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57.967" v="482" actId="1076"/>
          <ac:spMkLst>
            <pc:docMk/>
            <pc:sldMk cId="4144102695" sldId="266"/>
            <ac:spMk id="1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7:02.431" v="483" actId="1076"/>
          <ac:spMkLst>
            <pc:docMk/>
            <pc:sldMk cId="4144102695" sldId="266"/>
            <ac:spMk id="1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7:07.490" v="486" actId="1076"/>
          <ac:spMkLst>
            <pc:docMk/>
            <pc:sldMk cId="4144102695" sldId="266"/>
            <ac:spMk id="2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7:11.543" v="487" actId="1076"/>
          <ac:spMkLst>
            <pc:docMk/>
            <pc:sldMk cId="4144102695" sldId="266"/>
            <ac:spMk id="2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7:16.079" v="488" actId="1076"/>
          <ac:spMkLst>
            <pc:docMk/>
            <pc:sldMk cId="4144102695" sldId="266"/>
            <ac:spMk id="2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7:20.391" v="489" actId="1076"/>
          <ac:spMkLst>
            <pc:docMk/>
            <pc:sldMk cId="4144102695" sldId="266"/>
            <ac:spMk id="23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6:53.520" v="481" actId="1076"/>
          <ac:spMkLst>
            <pc:docMk/>
            <pc:sldMk cId="4144102695" sldId="266"/>
            <ac:spMk id="24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4:36:38.928" v="478" actId="14100"/>
          <ac:grpSpMkLst>
            <pc:docMk/>
            <pc:sldMk cId="4144102695" sldId="266"/>
            <ac:grpSpMk id="26" creationId="{00000000-0000-0000-0000-000000000000}"/>
          </ac:grpSpMkLst>
        </pc:grpChg>
      </pc:sldChg>
      <pc:sldChg chg="addSp delSp modSp add mod modClrScheme chgLayout">
        <pc:chgData name="Matahari Nendya" userId="1a1e95a6-b11e-4262-838a-feaa42c98c3c" providerId="ADAL" clId="{9F1FB9F7-99E2-407A-8E02-33D699F99798}" dt="2022-04-15T14:39:58.068" v="522" actId="2711"/>
        <pc:sldMkLst>
          <pc:docMk/>
          <pc:sldMk cId="2137325513" sldId="268"/>
        </pc:sldMkLst>
        <pc:spChg chg="mod ord">
          <ac:chgData name="Matahari Nendya" userId="1a1e95a6-b11e-4262-838a-feaa42c98c3c" providerId="ADAL" clId="{9F1FB9F7-99E2-407A-8E02-33D699F99798}" dt="2022-04-15T14:38:51.431" v="509" actId="700"/>
          <ac:spMkLst>
            <pc:docMk/>
            <pc:sldMk cId="2137325513" sldId="26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38:56.328" v="510" actId="478"/>
          <ac:spMkLst>
            <pc:docMk/>
            <pc:sldMk cId="2137325513" sldId="268"/>
            <ac:spMk id="3" creationId="{D71ADFA8-040E-4025-88AD-6CC5FD225AA0}"/>
          </ac:spMkLst>
        </pc:spChg>
        <pc:spChg chg="mod">
          <ac:chgData name="Matahari Nendya" userId="1a1e95a6-b11e-4262-838a-feaa42c98c3c" providerId="ADAL" clId="{9F1FB9F7-99E2-407A-8E02-33D699F99798}" dt="2022-04-15T14:39:25.237" v="514" actId="14100"/>
          <ac:spMkLst>
            <pc:docMk/>
            <pc:sldMk cId="2137325513" sldId="268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9:30.988" v="516" actId="14100"/>
          <ac:spMkLst>
            <pc:docMk/>
            <pc:sldMk cId="2137325513" sldId="268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9:48.900" v="520" actId="14100"/>
          <ac:spMkLst>
            <pc:docMk/>
            <pc:sldMk cId="2137325513" sldId="268"/>
            <ac:spMk id="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9:46.319" v="519" actId="14100"/>
          <ac:spMkLst>
            <pc:docMk/>
            <pc:sldMk cId="2137325513" sldId="268"/>
            <ac:spMk id="1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9:58.068" v="522" actId="2711"/>
          <ac:spMkLst>
            <pc:docMk/>
            <pc:sldMk cId="2137325513" sldId="268"/>
            <ac:spMk id="12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4:39:14.911" v="512" actId="2711"/>
          <ac:grpSpMkLst>
            <pc:docMk/>
            <pc:sldMk cId="2137325513" sldId="268"/>
            <ac:grpSpMk id="13" creationId="{00000000-0000-0000-0000-000000000000}"/>
          </ac:grpSpMkLst>
        </pc:grpChg>
      </pc:sldChg>
      <pc:sldChg chg="modSp add mod modClrScheme chgLayout">
        <pc:chgData name="Matahari Nendya" userId="1a1e95a6-b11e-4262-838a-feaa42c98c3c" providerId="ADAL" clId="{9F1FB9F7-99E2-407A-8E02-33D699F99798}" dt="2022-04-15T14:22:04.751" v="203" actId="27636"/>
        <pc:sldMkLst>
          <pc:docMk/>
          <pc:sldMk cId="2661569757" sldId="269"/>
        </pc:sldMkLst>
        <pc:spChg chg="mod ord">
          <ac:chgData name="Matahari Nendya" userId="1a1e95a6-b11e-4262-838a-feaa42c98c3c" providerId="ADAL" clId="{9F1FB9F7-99E2-407A-8E02-33D699F99798}" dt="2022-04-15T14:21:46.095" v="197" actId="700"/>
          <ac:spMkLst>
            <pc:docMk/>
            <pc:sldMk cId="2661569757" sldId="26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22:04.751" v="203" actId="27636"/>
          <ac:spMkLst>
            <pc:docMk/>
            <pc:sldMk cId="2661569757" sldId="269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28:45.711" v="297" actId="14100"/>
        <pc:sldMkLst>
          <pc:docMk/>
          <pc:sldMk cId="190090678" sldId="270"/>
        </pc:sldMkLst>
        <pc:spChg chg="mod ord">
          <ac:chgData name="Matahari Nendya" userId="1a1e95a6-b11e-4262-838a-feaa42c98c3c" providerId="ADAL" clId="{9F1FB9F7-99E2-407A-8E02-33D699F99798}" dt="2022-04-15T14:27:49.949" v="280" actId="700"/>
          <ac:spMkLst>
            <pc:docMk/>
            <pc:sldMk cId="190090678" sldId="27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27:59.395" v="285" actId="2710"/>
          <ac:spMkLst>
            <pc:docMk/>
            <pc:sldMk cId="190090678" sldId="270"/>
            <ac:spMk id="3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8:24.045" v="290" actId="14100"/>
          <ac:spMkLst>
            <pc:docMk/>
            <pc:sldMk cId="190090678" sldId="270"/>
            <ac:spMk id="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8:36.634" v="294" actId="14100"/>
          <ac:spMkLst>
            <pc:docMk/>
            <pc:sldMk cId="190090678" sldId="270"/>
            <ac:spMk id="1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8:12.990" v="288" actId="2711"/>
          <ac:spMkLst>
            <pc:docMk/>
            <pc:sldMk cId="190090678" sldId="270"/>
            <ac:spMk id="13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4:28:45.711" v="297" actId="14100"/>
          <ac:grpSpMkLst>
            <pc:docMk/>
            <pc:sldMk cId="190090678" sldId="270"/>
            <ac:grpSpMk id="10" creationId="{00000000-0000-0000-0000-000000000000}"/>
          </ac:grpSpMkLst>
        </pc:grpChg>
        <pc:cxnChg chg="mod">
          <ac:chgData name="Matahari Nendya" userId="1a1e95a6-b11e-4262-838a-feaa42c98c3c" providerId="ADAL" clId="{9F1FB9F7-99E2-407A-8E02-33D699F99798}" dt="2022-04-15T14:28:42.324" v="296" actId="14100"/>
          <ac:cxnSpMkLst>
            <pc:docMk/>
            <pc:sldMk cId="190090678" sldId="270"/>
            <ac:cxnSpMk id="12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4:33:00.221" v="411" actId="1076"/>
        <pc:sldMkLst>
          <pc:docMk/>
          <pc:sldMk cId="2641685811" sldId="271"/>
        </pc:sldMkLst>
        <pc:spChg chg="mod ord">
          <ac:chgData name="Matahari Nendya" userId="1a1e95a6-b11e-4262-838a-feaa42c98c3c" providerId="ADAL" clId="{9F1FB9F7-99E2-407A-8E02-33D699F99798}" dt="2022-04-15T14:29:08.431" v="300" actId="700"/>
          <ac:spMkLst>
            <pc:docMk/>
            <pc:sldMk cId="2641685811" sldId="271"/>
            <ac:spMk id="2" creationId="{00000000-0000-0000-0000-000000000000}"/>
          </ac:spMkLst>
        </pc:spChg>
        <pc:spChg chg="add del mod">
          <ac:chgData name="Matahari Nendya" userId="1a1e95a6-b11e-4262-838a-feaa42c98c3c" providerId="ADAL" clId="{9F1FB9F7-99E2-407A-8E02-33D699F99798}" dt="2022-04-15T14:29:38.477" v="302"/>
          <ac:spMkLst>
            <pc:docMk/>
            <pc:sldMk cId="2641685811" sldId="271"/>
            <ac:spMk id="4" creationId="{74063FCB-B0E0-4586-8221-E385D9A75AAD}"/>
          </ac:spMkLst>
        </pc:spChg>
        <pc:spChg chg="mod">
          <ac:chgData name="Matahari Nendya" userId="1a1e95a6-b11e-4262-838a-feaa42c98c3c" providerId="ADAL" clId="{9F1FB9F7-99E2-407A-8E02-33D699F99798}" dt="2022-04-15T14:31:54.156" v="397" actId="14100"/>
          <ac:spMkLst>
            <pc:docMk/>
            <pc:sldMk cId="2641685811" sldId="271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2:01.862" v="398" actId="1076"/>
          <ac:spMkLst>
            <pc:docMk/>
            <pc:sldMk cId="2641685811" sldId="271"/>
            <ac:spMk id="7" creationId="{00000000-0000-0000-0000-000000000000}"/>
          </ac:spMkLst>
        </pc:spChg>
        <pc:spChg chg="add mod">
          <ac:chgData name="Matahari Nendya" userId="1a1e95a6-b11e-4262-838a-feaa42c98c3c" providerId="ADAL" clId="{9F1FB9F7-99E2-407A-8E02-33D699F99798}" dt="2022-04-15T14:33:00.221" v="411" actId="1076"/>
          <ac:spMkLst>
            <pc:docMk/>
            <pc:sldMk cId="2641685811" sldId="271"/>
            <ac:spMk id="12" creationId="{710659AD-68C9-4A75-9A6C-4B2AACE29DDA}"/>
          </ac:spMkLst>
        </pc:spChg>
        <pc:spChg chg="del mod">
          <ac:chgData name="Matahari Nendya" userId="1a1e95a6-b11e-4262-838a-feaa42c98c3c" providerId="ADAL" clId="{9F1FB9F7-99E2-407A-8E02-33D699F99798}" dt="2022-04-15T14:29:56.502" v="305" actId="478"/>
          <ac:spMkLst>
            <pc:docMk/>
            <pc:sldMk cId="2641685811" sldId="271"/>
            <ac:spMk id="14" creationId="{00000000-0000-0000-0000-000000000000}"/>
          </ac:spMkLst>
        </pc:spChg>
        <pc:spChg chg="del mod ord">
          <ac:chgData name="Matahari Nendya" userId="1a1e95a6-b11e-4262-838a-feaa42c98c3c" providerId="ADAL" clId="{9F1FB9F7-99E2-407A-8E02-33D699F99798}" dt="2022-04-15T14:29:13.535" v="301" actId="478"/>
          <ac:spMkLst>
            <pc:docMk/>
            <pc:sldMk cId="2641685811" sldId="271"/>
            <ac:spMk id="1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3:00.221" v="411" actId="1076"/>
          <ac:spMkLst>
            <pc:docMk/>
            <pc:sldMk cId="2641685811" sldId="271"/>
            <ac:spMk id="1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3:00.221" v="411" actId="1076"/>
          <ac:spMkLst>
            <pc:docMk/>
            <pc:sldMk cId="2641685811" sldId="271"/>
            <ac:spMk id="1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3:00.221" v="411" actId="1076"/>
          <ac:spMkLst>
            <pc:docMk/>
            <pc:sldMk cId="2641685811" sldId="271"/>
            <ac:spMk id="18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27:43.160" v="279" actId="14100"/>
        <pc:sldMkLst>
          <pc:docMk/>
          <pc:sldMk cId="542348067" sldId="272"/>
        </pc:sldMkLst>
        <pc:spChg chg="mod ord">
          <ac:chgData name="Matahari Nendya" userId="1a1e95a6-b11e-4262-838a-feaa42c98c3c" providerId="ADAL" clId="{9F1FB9F7-99E2-407A-8E02-33D699F99798}" dt="2022-04-15T14:26:27.455" v="264" actId="700"/>
          <ac:spMkLst>
            <pc:docMk/>
            <pc:sldMk cId="542348067" sldId="272"/>
            <ac:spMk id="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7:05.153" v="269" actId="1076"/>
          <ac:spMkLst>
            <pc:docMk/>
            <pc:sldMk cId="542348067" sldId="272"/>
            <ac:spMk id="3" creationId="{6AA5A27E-55D4-4F51-B9A3-4FE286F2A765}"/>
          </ac:spMkLst>
        </pc:spChg>
        <pc:spChg chg="add del mod ord">
          <ac:chgData name="Matahari Nendya" userId="1a1e95a6-b11e-4262-838a-feaa42c98c3c" providerId="ADAL" clId="{9F1FB9F7-99E2-407A-8E02-33D699F99798}" dt="2022-04-15T14:26:30.385" v="265" actId="478"/>
          <ac:spMkLst>
            <pc:docMk/>
            <pc:sldMk cId="542348067" sldId="272"/>
            <ac:spMk id="4" creationId="{E86141F5-0FBF-4EA8-8C21-D4452A02697B}"/>
          </ac:spMkLst>
        </pc:spChg>
        <pc:spChg chg="mod">
          <ac:chgData name="Matahari Nendya" userId="1a1e95a6-b11e-4262-838a-feaa42c98c3c" providerId="ADAL" clId="{9F1FB9F7-99E2-407A-8E02-33D699F99798}" dt="2022-04-15T14:27:18.740" v="273" actId="14100"/>
          <ac:spMkLst>
            <pc:docMk/>
            <pc:sldMk cId="542348067" sldId="272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7:22.496" v="274" actId="1076"/>
          <ac:spMkLst>
            <pc:docMk/>
            <pc:sldMk cId="542348067" sldId="272"/>
            <ac:spMk id="1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7:40.035" v="278" actId="1076"/>
          <ac:spMkLst>
            <pc:docMk/>
            <pc:sldMk cId="542348067" sldId="272"/>
            <ac:spMk id="1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7:33.236" v="277" actId="1076"/>
          <ac:spMkLst>
            <pc:docMk/>
            <pc:sldMk cId="542348067" sldId="272"/>
            <ac:spMk id="14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7:09.950" v="271" actId="1076"/>
          <ac:spMkLst>
            <pc:docMk/>
            <pc:sldMk cId="542348067" sldId="272"/>
            <ac:spMk id="16" creationId="{2391B4F1-E2A0-4A05-8879-354BB7F8D2DF}"/>
          </ac:spMkLst>
        </pc:spChg>
        <pc:spChg chg="mod">
          <ac:chgData name="Matahari Nendya" userId="1a1e95a6-b11e-4262-838a-feaa42c98c3c" providerId="ADAL" clId="{9F1FB9F7-99E2-407A-8E02-33D699F99798}" dt="2022-04-15T14:27:05.153" v="269" actId="1076"/>
          <ac:spMkLst>
            <pc:docMk/>
            <pc:sldMk cId="542348067" sldId="272"/>
            <ac:spMk id="1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7:29.222" v="276" actId="14100"/>
          <ac:spMkLst>
            <pc:docMk/>
            <pc:sldMk cId="542348067" sldId="272"/>
            <ac:spMk id="19" creationId="{7A76BE0B-0B50-4890-9A59-16B9B9243788}"/>
          </ac:spMkLst>
        </pc:spChg>
        <pc:cxnChg chg="mod">
          <ac:chgData name="Matahari Nendya" userId="1a1e95a6-b11e-4262-838a-feaa42c98c3c" providerId="ADAL" clId="{9F1FB9F7-99E2-407A-8E02-33D699F99798}" dt="2022-04-15T14:27:43.160" v="279" actId="14100"/>
          <ac:cxnSpMkLst>
            <pc:docMk/>
            <pc:sldMk cId="542348067" sldId="272"/>
            <ac:cxnSpMk id="13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4:27:05.153" v="269" actId="1076"/>
          <ac:cxnSpMkLst>
            <pc:docMk/>
            <pc:sldMk cId="542348067" sldId="272"/>
            <ac:cxnSpMk id="18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5:09:08.424" v="1038" actId="14100"/>
        <pc:sldMkLst>
          <pc:docMk/>
          <pc:sldMk cId="3597853435" sldId="273"/>
        </pc:sldMkLst>
        <pc:spChg chg="mod ord">
          <ac:chgData name="Matahari Nendya" userId="1a1e95a6-b11e-4262-838a-feaa42c98c3c" providerId="ADAL" clId="{9F1FB9F7-99E2-407A-8E02-33D699F99798}" dt="2022-04-15T15:08:13.624" v="1029" actId="700"/>
          <ac:spMkLst>
            <pc:docMk/>
            <pc:sldMk cId="3597853435" sldId="273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5:08:16.954" v="1030" actId="478"/>
          <ac:spMkLst>
            <pc:docMk/>
            <pc:sldMk cId="3597853435" sldId="273"/>
            <ac:spMk id="3" creationId="{968F9A96-99D9-466E-B83D-579AD1C18291}"/>
          </ac:spMkLst>
        </pc:spChg>
        <pc:spChg chg="mod">
          <ac:chgData name="Matahari Nendya" userId="1a1e95a6-b11e-4262-838a-feaa42c98c3c" providerId="ADAL" clId="{9F1FB9F7-99E2-407A-8E02-33D699F99798}" dt="2022-04-15T15:08:56.286" v="1037" actId="207"/>
          <ac:spMkLst>
            <pc:docMk/>
            <pc:sldMk cId="3597853435" sldId="273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8:35.670" v="1032" actId="1076"/>
          <ac:spMkLst>
            <pc:docMk/>
            <pc:sldMk cId="3597853435" sldId="273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8:46.065" v="1036" actId="14100"/>
          <ac:spMkLst>
            <pc:docMk/>
            <pc:sldMk cId="3597853435" sldId="273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8:43.733" v="1035" actId="1076"/>
          <ac:spMkLst>
            <pc:docMk/>
            <pc:sldMk cId="3597853435" sldId="273"/>
            <ac:spMk id="8" creationId="{00000000-0000-0000-0000-000000000000}"/>
          </ac:spMkLst>
        </pc:spChg>
        <pc:cxnChg chg="mod">
          <ac:chgData name="Matahari Nendya" userId="1a1e95a6-b11e-4262-838a-feaa42c98c3c" providerId="ADAL" clId="{9F1FB9F7-99E2-407A-8E02-33D699F99798}" dt="2022-04-15T15:08:35.670" v="1032" actId="1076"/>
          <ac:cxnSpMkLst>
            <pc:docMk/>
            <pc:sldMk cId="3597853435" sldId="273"/>
            <ac:cxnSpMk id="10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5:09:08.424" v="1038" actId="14100"/>
          <ac:cxnSpMkLst>
            <pc:docMk/>
            <pc:sldMk cId="3597853435" sldId="273"/>
            <ac:cxnSpMk id="11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5:06:26.074" v="993" actId="1076"/>
        <pc:sldMkLst>
          <pc:docMk/>
          <pc:sldMk cId="1103651580" sldId="274"/>
        </pc:sldMkLst>
        <pc:spChg chg="add del mod ord">
          <ac:chgData name="Matahari Nendya" userId="1a1e95a6-b11e-4262-838a-feaa42c98c3c" providerId="ADAL" clId="{9F1FB9F7-99E2-407A-8E02-33D699F99798}" dt="2022-04-15T15:06:16.304" v="988" actId="478"/>
          <ac:spMkLst>
            <pc:docMk/>
            <pc:sldMk cId="1103651580" sldId="274"/>
            <ac:spMk id="2" creationId="{BFEF1056-625B-4A22-A610-E68FFADA02C7}"/>
          </ac:spMkLst>
        </pc:spChg>
        <pc:spChg chg="add del mod ord">
          <ac:chgData name="Matahari Nendya" userId="1a1e95a6-b11e-4262-838a-feaa42c98c3c" providerId="ADAL" clId="{9F1FB9F7-99E2-407A-8E02-33D699F99798}" dt="2022-04-15T15:06:14.412" v="987" actId="478"/>
          <ac:spMkLst>
            <pc:docMk/>
            <pc:sldMk cId="1103651580" sldId="274"/>
            <ac:spMk id="3" creationId="{0D209A18-7AFE-486B-9222-A883CCD8F9D1}"/>
          </ac:spMkLst>
        </pc:spChg>
        <pc:picChg chg="mod">
          <ac:chgData name="Matahari Nendya" userId="1a1e95a6-b11e-4262-838a-feaa42c98c3c" providerId="ADAL" clId="{9F1FB9F7-99E2-407A-8E02-33D699F99798}" dt="2022-04-15T15:06:19.854" v="990" actId="14100"/>
          <ac:picMkLst>
            <pc:docMk/>
            <pc:sldMk cId="1103651580" sldId="274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5:06:26.074" v="993" actId="1076"/>
          <ac:picMkLst>
            <pc:docMk/>
            <pc:sldMk cId="1103651580" sldId="274"/>
            <ac:picMk id="6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4:40:22.813" v="532" actId="27636"/>
        <pc:sldMkLst>
          <pc:docMk/>
          <pc:sldMk cId="1412141559" sldId="275"/>
        </pc:sldMkLst>
        <pc:spChg chg="mod ord">
          <ac:chgData name="Matahari Nendya" userId="1a1e95a6-b11e-4262-838a-feaa42c98c3c" providerId="ADAL" clId="{9F1FB9F7-99E2-407A-8E02-33D699F99798}" dt="2022-04-15T14:40:14.758" v="524" actId="700"/>
          <ac:spMkLst>
            <pc:docMk/>
            <pc:sldMk cId="1412141559" sldId="27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0:22.813" v="532" actId="27636"/>
          <ac:spMkLst>
            <pc:docMk/>
            <pc:sldMk cId="1412141559" sldId="275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40:37.441" v="537" actId="2710"/>
        <pc:sldMkLst>
          <pc:docMk/>
          <pc:sldMk cId="3727047797" sldId="276"/>
        </pc:sldMkLst>
        <pc:spChg chg="mod ord">
          <ac:chgData name="Matahari Nendya" userId="1a1e95a6-b11e-4262-838a-feaa42c98c3c" providerId="ADAL" clId="{9F1FB9F7-99E2-407A-8E02-33D699F99798}" dt="2022-04-15T14:40:29.992" v="533" actId="700"/>
          <ac:spMkLst>
            <pc:docMk/>
            <pc:sldMk cId="3727047797" sldId="276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0:37.441" v="537" actId="2710"/>
          <ac:spMkLst>
            <pc:docMk/>
            <pc:sldMk cId="3727047797" sldId="276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42:36.239" v="570" actId="1076"/>
        <pc:sldMkLst>
          <pc:docMk/>
          <pc:sldMk cId="570049423" sldId="278"/>
        </pc:sldMkLst>
        <pc:spChg chg="mod ord">
          <ac:chgData name="Matahari Nendya" userId="1a1e95a6-b11e-4262-838a-feaa42c98c3c" providerId="ADAL" clId="{9F1FB9F7-99E2-407A-8E02-33D699F99798}" dt="2022-04-15T14:41:23.713" v="555" actId="700"/>
          <ac:spMkLst>
            <pc:docMk/>
            <pc:sldMk cId="570049423" sldId="278"/>
            <ac:spMk id="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42:36.239" v="570" actId="1076"/>
          <ac:spMkLst>
            <pc:docMk/>
            <pc:sldMk cId="570049423" sldId="278"/>
            <ac:spMk id="3" creationId="{ED170D5B-39D7-424E-BBC9-72D8710609C7}"/>
          </ac:spMkLst>
        </pc:spChg>
        <pc:spChg chg="add del mod ord">
          <ac:chgData name="Matahari Nendya" userId="1a1e95a6-b11e-4262-838a-feaa42c98c3c" providerId="ADAL" clId="{9F1FB9F7-99E2-407A-8E02-33D699F99798}" dt="2022-04-15T14:42:16.623" v="564" actId="478"/>
          <ac:spMkLst>
            <pc:docMk/>
            <pc:sldMk cId="570049423" sldId="278"/>
            <ac:spMk id="4" creationId="{61FDFA3E-3BF0-4DBA-9C36-18E1B5452549}"/>
          </ac:spMkLst>
        </pc:spChg>
        <pc:spChg chg="mod">
          <ac:chgData name="Matahari Nendya" userId="1a1e95a6-b11e-4262-838a-feaa42c98c3c" providerId="ADAL" clId="{9F1FB9F7-99E2-407A-8E02-33D699F99798}" dt="2022-04-15T14:42:10.219" v="561" actId="1076"/>
          <ac:spMkLst>
            <pc:docMk/>
            <pc:sldMk cId="570049423" sldId="278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42:33.601" v="569" actId="1076"/>
          <ac:spMkLst>
            <pc:docMk/>
            <pc:sldMk cId="570049423" sldId="278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42:29.011" v="567" actId="1076"/>
          <ac:spMkLst>
            <pc:docMk/>
            <pc:sldMk cId="570049423" sldId="278"/>
            <ac:spMk id="7" creationId="{7357AA0F-346D-434E-BA5B-11B3E67FFC14}"/>
          </ac:spMkLst>
        </pc:spChg>
        <pc:spChg chg="mod">
          <ac:chgData name="Matahari Nendya" userId="1a1e95a6-b11e-4262-838a-feaa42c98c3c" providerId="ADAL" clId="{9F1FB9F7-99E2-407A-8E02-33D699F99798}" dt="2022-04-15T14:42:26.823" v="566" actId="1076"/>
          <ac:spMkLst>
            <pc:docMk/>
            <pc:sldMk cId="570049423" sldId="278"/>
            <ac:spMk id="8" creationId="{5D62FC66-1FB5-47C7-A890-1E9E01168465}"/>
          </ac:spMkLst>
        </pc:spChg>
        <pc:spChg chg="mod">
          <ac:chgData name="Matahari Nendya" userId="1a1e95a6-b11e-4262-838a-feaa42c98c3c" providerId="ADAL" clId="{9F1FB9F7-99E2-407A-8E02-33D699F99798}" dt="2022-04-15T14:42:31.575" v="568" actId="1076"/>
          <ac:spMkLst>
            <pc:docMk/>
            <pc:sldMk cId="570049423" sldId="278"/>
            <ac:spMk id="9" creationId="{CEF9D912-8C08-4A07-AC95-77D80F3DDE84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9:26.525" v="1047" actId="14100"/>
        <pc:sldMkLst>
          <pc:docMk/>
          <pc:sldMk cId="313461666" sldId="279"/>
        </pc:sldMkLst>
        <pc:spChg chg="add del mod ord">
          <ac:chgData name="Matahari Nendya" userId="1a1e95a6-b11e-4262-838a-feaa42c98c3c" providerId="ADAL" clId="{9F1FB9F7-99E2-407A-8E02-33D699F99798}" dt="2022-04-15T15:09:15.274" v="1041" actId="478"/>
          <ac:spMkLst>
            <pc:docMk/>
            <pc:sldMk cId="313461666" sldId="279"/>
            <ac:spMk id="2" creationId="{5B584742-1932-43F4-942C-F4DC80E96030}"/>
          </ac:spMkLst>
        </pc:spChg>
        <pc:spChg chg="add del mod ord">
          <ac:chgData name="Matahari Nendya" userId="1a1e95a6-b11e-4262-838a-feaa42c98c3c" providerId="ADAL" clId="{9F1FB9F7-99E2-407A-8E02-33D699F99798}" dt="2022-04-15T15:09:14.650" v="1040" actId="478"/>
          <ac:spMkLst>
            <pc:docMk/>
            <pc:sldMk cId="313461666" sldId="279"/>
            <ac:spMk id="3" creationId="{EFA0C949-1A62-4106-981A-D3D238925BAB}"/>
          </ac:spMkLst>
        </pc:spChg>
        <pc:picChg chg="mod">
          <ac:chgData name="Matahari Nendya" userId="1a1e95a6-b11e-4262-838a-feaa42c98c3c" providerId="ADAL" clId="{9F1FB9F7-99E2-407A-8E02-33D699F99798}" dt="2022-04-15T15:09:26.525" v="1047" actId="14100"/>
          <ac:picMkLst>
            <pc:docMk/>
            <pc:sldMk cId="313461666" sldId="279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5:09:24.205" v="1046" actId="1076"/>
          <ac:picMkLst>
            <pc:docMk/>
            <pc:sldMk cId="313461666" sldId="279"/>
            <ac:picMk id="6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4:50:29.744" v="697" actId="403"/>
        <pc:sldMkLst>
          <pc:docMk/>
          <pc:sldMk cId="1119798160" sldId="280"/>
        </pc:sldMkLst>
        <pc:spChg chg="mod ord">
          <ac:chgData name="Matahari Nendya" userId="1a1e95a6-b11e-4262-838a-feaa42c98c3c" providerId="ADAL" clId="{9F1FB9F7-99E2-407A-8E02-33D699F99798}" dt="2022-04-15T14:50:21.906" v="693" actId="700"/>
          <ac:spMkLst>
            <pc:docMk/>
            <pc:sldMk cId="1119798160" sldId="28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50:29.744" v="697" actId="403"/>
          <ac:spMkLst>
            <pc:docMk/>
            <pc:sldMk cId="1119798160" sldId="280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44:14.214" v="588" actId="2710"/>
        <pc:sldMkLst>
          <pc:docMk/>
          <pc:sldMk cId="401310725" sldId="281"/>
        </pc:sldMkLst>
        <pc:spChg chg="mod ord">
          <ac:chgData name="Matahari Nendya" userId="1a1e95a6-b11e-4262-838a-feaa42c98c3c" providerId="ADAL" clId="{9F1FB9F7-99E2-407A-8E02-33D699F99798}" dt="2022-04-15T14:44:07.324" v="585" actId="700"/>
          <ac:spMkLst>
            <pc:docMk/>
            <pc:sldMk cId="401310725" sldId="281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4:14.214" v="588" actId="2710"/>
          <ac:spMkLst>
            <pc:docMk/>
            <pc:sldMk cId="401310725" sldId="281"/>
            <ac:spMk id="3" creationId="{00000000-0000-0000-0000-000000000000}"/>
          </ac:spMkLst>
        </pc:spChg>
        <pc:spChg chg="add del mod">
          <ac:chgData name="Matahari Nendya" userId="1a1e95a6-b11e-4262-838a-feaa42c98c3c" providerId="ADAL" clId="{9F1FB9F7-99E2-407A-8E02-33D699F99798}" dt="2022-04-15T14:44:04.386" v="584"/>
          <ac:spMkLst>
            <pc:docMk/>
            <pc:sldMk cId="401310725" sldId="281"/>
            <ac:spMk id="4" creationId="{8E2678B8-8A43-46E0-BCAA-9B908B4C730C}"/>
          </ac:spMkLst>
        </pc:spChg>
        <pc:spChg chg="add del mod">
          <ac:chgData name="Matahari Nendya" userId="1a1e95a6-b11e-4262-838a-feaa42c98c3c" providerId="ADAL" clId="{9F1FB9F7-99E2-407A-8E02-33D699F99798}" dt="2022-04-15T14:44:04.386" v="584"/>
          <ac:spMkLst>
            <pc:docMk/>
            <pc:sldMk cId="401310725" sldId="281"/>
            <ac:spMk id="5" creationId="{B8028331-F710-439F-82FF-201070640B8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45:46.248" v="612" actId="14100"/>
        <pc:sldMkLst>
          <pc:docMk/>
          <pc:sldMk cId="2357321698" sldId="283"/>
        </pc:sldMkLst>
        <pc:spChg chg="add del mod ord">
          <ac:chgData name="Matahari Nendya" userId="1a1e95a6-b11e-4262-838a-feaa42c98c3c" providerId="ADAL" clId="{9F1FB9F7-99E2-407A-8E02-33D699F99798}" dt="2022-04-15T14:45:26.987" v="608" actId="478"/>
          <ac:spMkLst>
            <pc:docMk/>
            <pc:sldMk cId="2357321698" sldId="283"/>
            <ac:spMk id="2" creationId="{065469F6-E775-4703-A83E-6532DD0B1340}"/>
          </ac:spMkLst>
        </pc:spChg>
        <pc:spChg chg="add del mod ord">
          <ac:chgData name="Matahari Nendya" userId="1a1e95a6-b11e-4262-838a-feaa42c98c3c" providerId="ADAL" clId="{9F1FB9F7-99E2-407A-8E02-33D699F99798}" dt="2022-04-15T14:45:18.425" v="607" actId="478"/>
          <ac:spMkLst>
            <pc:docMk/>
            <pc:sldMk cId="2357321698" sldId="283"/>
            <ac:spMk id="3" creationId="{DDEA440D-3989-4EB1-856A-5B74101B7671}"/>
          </ac:spMkLst>
        </pc:spChg>
        <pc:spChg chg="mod">
          <ac:chgData name="Matahari Nendya" userId="1a1e95a6-b11e-4262-838a-feaa42c98c3c" providerId="ADAL" clId="{9F1FB9F7-99E2-407A-8E02-33D699F99798}" dt="2022-04-15T14:45:46.248" v="612" actId="14100"/>
          <ac:spMkLst>
            <pc:docMk/>
            <pc:sldMk cId="2357321698" sldId="283"/>
            <ac:spMk id="7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45:32.245" v="610" actId="14100"/>
          <ac:picMkLst>
            <pc:docMk/>
            <pc:sldMk cId="2357321698" sldId="283"/>
            <ac:picMk id="8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44:26.931" v="592" actId="1076"/>
        <pc:sldMkLst>
          <pc:docMk/>
          <pc:sldMk cId="2373217962" sldId="284"/>
        </pc:sldMkLst>
        <pc:spChg chg="add del mod ord">
          <ac:chgData name="Matahari Nendya" userId="1a1e95a6-b11e-4262-838a-feaa42c98c3c" providerId="ADAL" clId="{9F1FB9F7-99E2-407A-8E02-33D699F99798}" dt="2022-04-15T14:44:22.911" v="590" actId="478"/>
          <ac:spMkLst>
            <pc:docMk/>
            <pc:sldMk cId="2373217962" sldId="284"/>
            <ac:spMk id="2" creationId="{41E0D44A-A315-457A-B76A-33EF1AE04351}"/>
          </ac:spMkLst>
        </pc:spChg>
        <pc:spChg chg="mod ord">
          <ac:chgData name="Matahari Nendya" userId="1a1e95a6-b11e-4262-838a-feaa42c98c3c" providerId="ADAL" clId="{9F1FB9F7-99E2-407A-8E02-33D699F99798}" dt="2022-04-15T14:44:20.683" v="589" actId="700"/>
          <ac:spMkLst>
            <pc:docMk/>
            <pc:sldMk cId="2373217962" sldId="284"/>
            <ac:spMk id="7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44:25.048" v="591" actId="1076"/>
          <ac:picMkLst>
            <pc:docMk/>
            <pc:sldMk cId="2373217962" sldId="284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4:44:26.931" v="592" actId="1076"/>
          <ac:picMkLst>
            <pc:docMk/>
            <pc:sldMk cId="2373217962" sldId="284"/>
            <ac:picMk id="6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4:46:21.886" v="623" actId="2711"/>
        <pc:sldMkLst>
          <pc:docMk/>
          <pc:sldMk cId="1644402184" sldId="285"/>
        </pc:sldMkLst>
        <pc:spChg chg="mod ord">
          <ac:chgData name="Matahari Nendya" userId="1a1e95a6-b11e-4262-838a-feaa42c98c3c" providerId="ADAL" clId="{9F1FB9F7-99E2-407A-8E02-33D699F99798}" dt="2022-04-15T14:45:54.444" v="613" actId="700"/>
          <ac:spMkLst>
            <pc:docMk/>
            <pc:sldMk cId="1644402184" sldId="28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6:05.670" v="619" actId="6549"/>
          <ac:spMkLst>
            <pc:docMk/>
            <pc:sldMk cId="1644402184" sldId="285"/>
            <ac:spMk id="3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46:14.127" v="621" actId="14100"/>
          <ac:spMkLst>
            <pc:docMk/>
            <pc:sldMk cId="1644402184" sldId="285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46:21.886" v="623" actId="2711"/>
          <ac:spMkLst>
            <pc:docMk/>
            <pc:sldMk cId="1644402184" sldId="285"/>
            <ac:spMk id="6" creationId="{00000000-0000-0000-0000-000000000000}"/>
          </ac:spMkLst>
        </pc:spChg>
      </pc:sldChg>
      <pc:sldChg chg="addSp modSp add mod modClrScheme chgLayout">
        <pc:chgData name="Matahari Nendya" userId="1a1e95a6-b11e-4262-838a-feaa42c98c3c" providerId="ADAL" clId="{9F1FB9F7-99E2-407A-8E02-33D699F99798}" dt="2022-04-15T14:46:41.166" v="630" actId="14100"/>
        <pc:sldMkLst>
          <pc:docMk/>
          <pc:sldMk cId="790592511" sldId="286"/>
        </pc:sldMkLst>
        <pc:spChg chg="mod ord">
          <ac:chgData name="Matahari Nendya" userId="1a1e95a6-b11e-4262-838a-feaa42c98c3c" providerId="ADAL" clId="{9F1FB9F7-99E2-407A-8E02-33D699F99798}" dt="2022-04-15T14:46:29.646" v="624" actId="700"/>
          <ac:spMkLst>
            <pc:docMk/>
            <pc:sldMk cId="790592511" sldId="286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9F1FB9F7-99E2-407A-8E02-33D699F99798}" dt="2022-04-15T14:46:29.646" v="624" actId="700"/>
          <ac:spMkLst>
            <pc:docMk/>
            <pc:sldMk cId="790592511" sldId="286"/>
            <ac:spMk id="3" creationId="{A2DB505E-4774-4C99-B3AB-C3E88E11CA5F}"/>
          </ac:spMkLst>
        </pc:spChg>
        <pc:picChg chg="mod">
          <ac:chgData name="Matahari Nendya" userId="1a1e95a6-b11e-4262-838a-feaa42c98c3c" providerId="ADAL" clId="{9F1FB9F7-99E2-407A-8E02-33D699F99798}" dt="2022-04-15T14:46:36.484" v="627" actId="14100"/>
          <ac:picMkLst>
            <pc:docMk/>
            <pc:sldMk cId="790592511" sldId="286"/>
            <ac:picMk id="7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4:46:41.166" v="630" actId="14100"/>
          <ac:picMkLst>
            <pc:docMk/>
            <pc:sldMk cId="790592511" sldId="286"/>
            <ac:picMk id="8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47:58.725" v="653" actId="14100"/>
        <pc:sldMkLst>
          <pc:docMk/>
          <pc:sldMk cId="315669862" sldId="287"/>
        </pc:sldMkLst>
        <pc:spChg chg="add del mod ord">
          <ac:chgData name="Matahari Nendya" userId="1a1e95a6-b11e-4262-838a-feaa42c98c3c" providerId="ADAL" clId="{9F1FB9F7-99E2-407A-8E02-33D699F99798}" dt="2022-04-15T14:47:39.864" v="645" actId="478"/>
          <ac:spMkLst>
            <pc:docMk/>
            <pc:sldMk cId="315669862" sldId="287"/>
            <ac:spMk id="2" creationId="{1E96300D-6DEE-414A-922D-27A77D70944C}"/>
          </ac:spMkLst>
        </pc:spChg>
        <pc:spChg chg="add del mod ord">
          <ac:chgData name="Matahari Nendya" userId="1a1e95a6-b11e-4262-838a-feaa42c98c3c" providerId="ADAL" clId="{9F1FB9F7-99E2-407A-8E02-33D699F99798}" dt="2022-04-15T14:47:40.632" v="646" actId="478"/>
          <ac:spMkLst>
            <pc:docMk/>
            <pc:sldMk cId="315669862" sldId="287"/>
            <ac:spMk id="3" creationId="{193F0537-DF6C-4C00-8F2C-9458B28118DC}"/>
          </ac:spMkLst>
        </pc:spChg>
        <pc:spChg chg="mod">
          <ac:chgData name="Matahari Nendya" userId="1a1e95a6-b11e-4262-838a-feaa42c98c3c" providerId="ADAL" clId="{9F1FB9F7-99E2-407A-8E02-33D699F99798}" dt="2022-04-15T14:47:50.475" v="650" actId="1076"/>
          <ac:spMkLst>
            <pc:docMk/>
            <pc:sldMk cId="315669862" sldId="287"/>
            <ac:spMk id="4" creationId="{2D80692F-0867-4A75-B394-9751C7BE07F6}"/>
          </ac:spMkLst>
        </pc:spChg>
        <pc:spChg chg="mod">
          <ac:chgData name="Matahari Nendya" userId="1a1e95a6-b11e-4262-838a-feaa42c98c3c" providerId="ADAL" clId="{9F1FB9F7-99E2-407A-8E02-33D699F99798}" dt="2022-04-15T14:47:58.725" v="653" actId="14100"/>
          <ac:spMkLst>
            <pc:docMk/>
            <pc:sldMk cId="315669862" sldId="287"/>
            <ac:spMk id="6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47:48.534" v="649" actId="1076"/>
          <ac:picMkLst>
            <pc:docMk/>
            <pc:sldMk cId="315669862" sldId="287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48:29.150" v="665" actId="14100"/>
        <pc:sldMkLst>
          <pc:docMk/>
          <pc:sldMk cId="4189983609" sldId="288"/>
        </pc:sldMkLst>
        <pc:spChg chg="add del mod ord">
          <ac:chgData name="Matahari Nendya" userId="1a1e95a6-b11e-4262-838a-feaa42c98c3c" providerId="ADAL" clId="{9F1FB9F7-99E2-407A-8E02-33D699F99798}" dt="2022-04-15T14:48:06.108" v="655" actId="478"/>
          <ac:spMkLst>
            <pc:docMk/>
            <pc:sldMk cId="4189983609" sldId="288"/>
            <ac:spMk id="2" creationId="{EC5993D1-7BC2-451C-8980-9A070CCC87C9}"/>
          </ac:spMkLst>
        </pc:spChg>
        <pc:spChg chg="add del mod ord">
          <ac:chgData name="Matahari Nendya" userId="1a1e95a6-b11e-4262-838a-feaa42c98c3c" providerId="ADAL" clId="{9F1FB9F7-99E2-407A-8E02-33D699F99798}" dt="2022-04-15T14:48:07.720" v="656" actId="478"/>
          <ac:spMkLst>
            <pc:docMk/>
            <pc:sldMk cId="4189983609" sldId="288"/>
            <ac:spMk id="3" creationId="{D9E3ED6B-A5D1-4024-B35F-2D6843CC4DBB}"/>
          </ac:spMkLst>
        </pc:spChg>
        <pc:spChg chg="mod">
          <ac:chgData name="Matahari Nendya" userId="1a1e95a6-b11e-4262-838a-feaa42c98c3c" providerId="ADAL" clId="{9F1FB9F7-99E2-407A-8E02-33D699F99798}" dt="2022-04-15T14:48:16.276" v="660" actId="1076"/>
          <ac:spMkLst>
            <pc:docMk/>
            <pc:sldMk cId="4189983609" sldId="288"/>
            <ac:spMk id="4" creationId="{1DAF147F-1E89-46C1-88EA-3F18EA087B85}"/>
          </ac:spMkLst>
        </pc:spChg>
        <pc:spChg chg="mod">
          <ac:chgData name="Matahari Nendya" userId="1a1e95a6-b11e-4262-838a-feaa42c98c3c" providerId="ADAL" clId="{9F1FB9F7-99E2-407A-8E02-33D699F99798}" dt="2022-04-15T14:48:29.150" v="665" actId="14100"/>
          <ac:spMkLst>
            <pc:docMk/>
            <pc:sldMk cId="4189983609" sldId="288"/>
            <ac:spMk id="6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48:14.585" v="659" actId="1076"/>
          <ac:picMkLst>
            <pc:docMk/>
            <pc:sldMk cId="4189983609" sldId="288"/>
            <ac:picMk id="5" creationId="{00000000-0000-0000-0000-000000000000}"/>
          </ac:picMkLst>
        </pc:picChg>
      </pc:sldChg>
      <pc:sldChg chg="modSp add mod modClrScheme modAnim chgLayout">
        <pc:chgData name="Matahari Nendya" userId="1a1e95a6-b11e-4262-838a-feaa42c98c3c" providerId="ADAL" clId="{9F1FB9F7-99E2-407A-8E02-33D699F99798}" dt="2022-04-15T14:48:47.267" v="676" actId="20577"/>
        <pc:sldMkLst>
          <pc:docMk/>
          <pc:sldMk cId="159896006" sldId="289"/>
        </pc:sldMkLst>
        <pc:spChg chg="mod ord">
          <ac:chgData name="Matahari Nendya" userId="1a1e95a6-b11e-4262-838a-feaa42c98c3c" providerId="ADAL" clId="{9F1FB9F7-99E2-407A-8E02-33D699F99798}" dt="2022-04-15T14:48:33.529" v="666" actId="700"/>
          <ac:spMkLst>
            <pc:docMk/>
            <pc:sldMk cId="159896006" sldId="28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8:47.267" v="676" actId="20577"/>
          <ac:spMkLst>
            <pc:docMk/>
            <pc:sldMk cId="159896006" sldId="289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49:04.708" v="681" actId="2710"/>
        <pc:sldMkLst>
          <pc:docMk/>
          <pc:sldMk cId="2010445802" sldId="290"/>
        </pc:sldMkLst>
        <pc:spChg chg="mod ord">
          <ac:chgData name="Matahari Nendya" userId="1a1e95a6-b11e-4262-838a-feaa42c98c3c" providerId="ADAL" clId="{9F1FB9F7-99E2-407A-8E02-33D699F99798}" dt="2022-04-15T14:48:54.814" v="677" actId="700"/>
          <ac:spMkLst>
            <pc:docMk/>
            <pc:sldMk cId="2010445802" sldId="29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9:04.708" v="681" actId="2710"/>
          <ac:spMkLst>
            <pc:docMk/>
            <pc:sldMk cId="2010445802" sldId="290"/>
            <ac:spMk id="3" creationId="{00000000-0000-0000-0000-000000000000}"/>
          </ac:spMkLst>
        </pc:spChg>
      </pc:sldChg>
      <pc:sldChg chg="addSp modSp add mod modClrScheme chgLayout">
        <pc:chgData name="Matahari Nendya" userId="1a1e95a6-b11e-4262-838a-feaa42c98c3c" providerId="ADAL" clId="{9F1FB9F7-99E2-407A-8E02-33D699F99798}" dt="2022-04-15T14:58:56.581" v="858" actId="700"/>
        <pc:sldMkLst>
          <pc:docMk/>
          <pc:sldMk cId="2138358219" sldId="291"/>
        </pc:sldMkLst>
        <pc:spChg chg="add mod ord">
          <ac:chgData name="Matahari Nendya" userId="1a1e95a6-b11e-4262-838a-feaa42c98c3c" providerId="ADAL" clId="{9F1FB9F7-99E2-407A-8E02-33D699F99798}" dt="2022-04-15T14:58:56.581" v="858" actId="700"/>
          <ac:spMkLst>
            <pc:docMk/>
            <pc:sldMk cId="2138358219" sldId="291"/>
            <ac:spMk id="2" creationId="{EA41CDFB-3B09-4939-9631-6077F550E3FA}"/>
          </ac:spMkLst>
        </pc:spChg>
        <pc:spChg chg="mod ord">
          <ac:chgData name="Matahari Nendya" userId="1a1e95a6-b11e-4262-838a-feaa42c98c3c" providerId="ADAL" clId="{9F1FB9F7-99E2-407A-8E02-33D699F99798}" dt="2022-04-15T14:58:56.581" v="858" actId="700"/>
          <ac:spMkLst>
            <pc:docMk/>
            <pc:sldMk cId="2138358219" sldId="291"/>
            <ac:spMk id="6146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58:38.182" v="853" actId="1076"/>
          <ac:picMkLst>
            <pc:docMk/>
            <pc:sldMk cId="2138358219" sldId="291"/>
            <ac:picMk id="6" creationId="{7BF9C512-4E23-4215-A94E-9756C0BAB1E0}"/>
          </ac:picMkLst>
        </pc:picChg>
        <pc:picChg chg="mod">
          <ac:chgData name="Matahari Nendya" userId="1a1e95a6-b11e-4262-838a-feaa42c98c3c" providerId="ADAL" clId="{9F1FB9F7-99E2-407A-8E02-33D699F99798}" dt="2022-04-15T14:58:44.567" v="855" actId="171"/>
          <ac:picMkLst>
            <pc:docMk/>
            <pc:sldMk cId="2138358219" sldId="291"/>
            <ac:picMk id="7" creationId="{A5C12359-AA8D-4C52-8446-1396A6FC8D88}"/>
          </ac:picMkLst>
        </pc:picChg>
        <pc:picChg chg="mod">
          <ac:chgData name="Matahari Nendya" userId="1a1e95a6-b11e-4262-838a-feaa42c98c3c" providerId="ADAL" clId="{9F1FB9F7-99E2-407A-8E02-33D699F99798}" dt="2022-04-15T14:58:51.958" v="857" actId="1076"/>
          <ac:picMkLst>
            <pc:docMk/>
            <pc:sldMk cId="2138358219" sldId="291"/>
            <ac:picMk id="512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4:58:49.552" v="856" actId="167"/>
          <ac:picMkLst>
            <pc:docMk/>
            <pc:sldMk cId="2138358219" sldId="291"/>
            <ac:picMk id="5126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4:41:09.082" v="549" actId="2710"/>
        <pc:sldMkLst>
          <pc:docMk/>
          <pc:sldMk cId="2864364149" sldId="292"/>
        </pc:sldMkLst>
        <pc:spChg chg="mod ord">
          <ac:chgData name="Matahari Nendya" userId="1a1e95a6-b11e-4262-838a-feaa42c98c3c" providerId="ADAL" clId="{9F1FB9F7-99E2-407A-8E02-33D699F99798}" dt="2022-04-15T14:41:02.041" v="546" actId="700"/>
          <ac:spMkLst>
            <pc:docMk/>
            <pc:sldMk cId="2864364149" sldId="292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1:09.082" v="549" actId="2710"/>
          <ac:spMkLst>
            <pc:docMk/>
            <pc:sldMk cId="2864364149" sldId="292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2:17.893" v="735" actId="14100"/>
        <pc:sldMkLst>
          <pc:docMk/>
          <pc:sldMk cId="1308952791" sldId="293"/>
        </pc:sldMkLst>
        <pc:spChg chg="add del mod ord">
          <ac:chgData name="Matahari Nendya" userId="1a1e95a6-b11e-4262-838a-feaa42c98c3c" providerId="ADAL" clId="{9F1FB9F7-99E2-407A-8E02-33D699F99798}" dt="2022-04-15T14:51:58.183" v="728" actId="478"/>
          <ac:spMkLst>
            <pc:docMk/>
            <pc:sldMk cId="1308952791" sldId="293"/>
            <ac:spMk id="2" creationId="{C8005B85-91FD-40D3-95EE-B525DE013AF4}"/>
          </ac:spMkLst>
        </pc:spChg>
        <pc:spChg chg="add del mod ord">
          <ac:chgData name="Matahari Nendya" userId="1a1e95a6-b11e-4262-838a-feaa42c98c3c" providerId="ADAL" clId="{9F1FB9F7-99E2-407A-8E02-33D699F99798}" dt="2022-04-15T14:51:56.119" v="727" actId="478"/>
          <ac:spMkLst>
            <pc:docMk/>
            <pc:sldMk cId="1308952791" sldId="293"/>
            <ac:spMk id="3" creationId="{EB04036A-7955-4CEA-923D-D8290148A2AC}"/>
          </ac:spMkLst>
        </pc:spChg>
        <pc:spChg chg="mod">
          <ac:chgData name="Matahari Nendya" userId="1a1e95a6-b11e-4262-838a-feaa42c98c3c" providerId="ADAL" clId="{9F1FB9F7-99E2-407A-8E02-33D699F99798}" dt="2022-04-15T14:52:17.893" v="735" actId="14100"/>
          <ac:spMkLst>
            <pc:docMk/>
            <pc:sldMk cId="1308952791" sldId="293"/>
            <ac:spMk id="6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4:52:09.279" v="732" actId="14100"/>
          <ac:picMkLst>
            <pc:docMk/>
            <pc:sldMk cId="1308952791" sldId="293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51:23.076" v="717" actId="1076"/>
        <pc:sldMkLst>
          <pc:docMk/>
          <pc:sldMk cId="523280249" sldId="294"/>
        </pc:sldMkLst>
        <pc:spChg chg="add del mod ord">
          <ac:chgData name="Matahari Nendya" userId="1a1e95a6-b11e-4262-838a-feaa42c98c3c" providerId="ADAL" clId="{9F1FB9F7-99E2-407A-8E02-33D699F99798}" dt="2022-04-15T14:50:37.625" v="699" actId="478"/>
          <ac:spMkLst>
            <pc:docMk/>
            <pc:sldMk cId="523280249" sldId="294"/>
            <ac:spMk id="2" creationId="{1AFC34D8-B3AD-46A4-B576-018110AADF0C}"/>
          </ac:spMkLst>
        </pc:spChg>
        <pc:spChg chg="add del mod ord">
          <ac:chgData name="Matahari Nendya" userId="1a1e95a6-b11e-4262-838a-feaa42c98c3c" providerId="ADAL" clId="{9F1FB9F7-99E2-407A-8E02-33D699F99798}" dt="2022-04-15T14:50:39.043" v="700" actId="478"/>
          <ac:spMkLst>
            <pc:docMk/>
            <pc:sldMk cId="523280249" sldId="294"/>
            <ac:spMk id="3" creationId="{817E0F44-3DA9-4F75-B6F2-3C338E76ED14}"/>
          </ac:spMkLst>
        </pc:spChg>
        <pc:picChg chg="mod">
          <ac:chgData name="Matahari Nendya" userId="1a1e95a6-b11e-4262-838a-feaa42c98c3c" providerId="ADAL" clId="{9F1FB9F7-99E2-407A-8E02-33D699F99798}" dt="2022-04-15T14:51:23.076" v="717" actId="1076"/>
          <ac:picMkLst>
            <pc:docMk/>
            <pc:sldMk cId="523280249" sldId="294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4:51:23.076" v="717" actId="1076"/>
          <ac:picMkLst>
            <pc:docMk/>
            <pc:sldMk cId="523280249" sldId="294"/>
            <ac:picMk id="6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4:51:23.076" v="717" actId="1076"/>
          <ac:picMkLst>
            <pc:docMk/>
            <pc:sldMk cId="523280249" sldId="294"/>
            <ac:picMk id="7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4:52:28.104" v="741" actId="2710"/>
        <pc:sldMkLst>
          <pc:docMk/>
          <pc:sldMk cId="2964914589" sldId="295"/>
        </pc:sldMkLst>
        <pc:spChg chg="mod ord">
          <ac:chgData name="Matahari Nendya" userId="1a1e95a6-b11e-4262-838a-feaa42c98c3c" providerId="ADAL" clId="{9F1FB9F7-99E2-407A-8E02-33D699F99798}" dt="2022-04-15T14:52:22.078" v="736" actId="700"/>
          <ac:spMkLst>
            <pc:docMk/>
            <pc:sldMk cId="2964914589" sldId="29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52:28.104" v="741" actId="2710"/>
          <ac:spMkLst>
            <pc:docMk/>
            <pc:sldMk cId="2964914589" sldId="295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6:10.339" v="812" actId="1076"/>
        <pc:sldMkLst>
          <pc:docMk/>
          <pc:sldMk cId="1899428174" sldId="297"/>
        </pc:sldMkLst>
        <pc:spChg chg="mod ord">
          <ac:chgData name="Matahari Nendya" userId="1a1e95a6-b11e-4262-838a-feaa42c98c3c" providerId="ADAL" clId="{9F1FB9F7-99E2-407A-8E02-33D699F99798}" dt="2022-04-15T14:55:01.483" v="796" actId="700"/>
          <ac:spMkLst>
            <pc:docMk/>
            <pc:sldMk cId="1899428174" sldId="297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55:04.994" v="797" actId="478"/>
          <ac:spMkLst>
            <pc:docMk/>
            <pc:sldMk cId="1899428174" sldId="297"/>
            <ac:spMk id="3" creationId="{6F54907D-04FC-4653-BC1A-AE997F23433E}"/>
          </ac:spMkLst>
        </pc:spChg>
        <pc:spChg chg="mod">
          <ac:chgData name="Matahari Nendya" userId="1a1e95a6-b11e-4262-838a-feaa42c98c3c" providerId="ADAL" clId="{9F1FB9F7-99E2-407A-8E02-33D699F99798}" dt="2022-04-15T14:56:10.339" v="812" actId="1076"/>
          <ac:spMkLst>
            <pc:docMk/>
            <pc:sldMk cId="1899428174" sldId="297"/>
            <ac:spMk id="5" creationId="{00000000-0000-0000-0000-000000000000}"/>
          </ac:spMkLst>
        </pc:spChg>
        <pc:graphicFrameChg chg="mod ord modGraphic">
          <ac:chgData name="Matahari Nendya" userId="1a1e95a6-b11e-4262-838a-feaa42c98c3c" providerId="ADAL" clId="{9F1FB9F7-99E2-407A-8E02-33D699F99798}" dt="2022-04-15T14:56:10.339" v="812" actId="1076"/>
          <ac:graphicFrameMkLst>
            <pc:docMk/>
            <pc:sldMk cId="1899428174" sldId="297"/>
            <ac:graphicFrameMk id="4" creationId="{00000000-0000-0000-0000-000000000000}"/>
          </ac:graphicFrameMkLst>
        </pc:graphicFrameChg>
      </pc:sldChg>
      <pc:sldChg chg="addSp delSp modSp add mod modClrScheme chgLayout">
        <pc:chgData name="Matahari Nendya" userId="1a1e95a6-b11e-4262-838a-feaa42c98c3c" providerId="ADAL" clId="{9F1FB9F7-99E2-407A-8E02-33D699F99798}" dt="2022-04-15T14:57:26.236" v="828" actId="2062"/>
        <pc:sldMkLst>
          <pc:docMk/>
          <pc:sldMk cId="260738154" sldId="298"/>
        </pc:sldMkLst>
        <pc:spChg chg="mod ord">
          <ac:chgData name="Matahari Nendya" userId="1a1e95a6-b11e-4262-838a-feaa42c98c3c" providerId="ADAL" clId="{9F1FB9F7-99E2-407A-8E02-33D699F99798}" dt="2022-04-15T14:56:15.594" v="813" actId="700"/>
          <ac:spMkLst>
            <pc:docMk/>
            <pc:sldMk cId="260738154" sldId="29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56:17.504" v="814" actId="478"/>
          <ac:spMkLst>
            <pc:docMk/>
            <pc:sldMk cId="260738154" sldId="298"/>
            <ac:spMk id="3" creationId="{E7157157-A756-41DB-9B72-B606E20032A3}"/>
          </ac:spMkLst>
        </pc:spChg>
        <pc:graphicFrameChg chg="mod modGraphic">
          <ac:chgData name="Matahari Nendya" userId="1a1e95a6-b11e-4262-838a-feaa42c98c3c" providerId="ADAL" clId="{9F1FB9F7-99E2-407A-8E02-33D699F99798}" dt="2022-04-15T14:57:26.236" v="828" actId="2062"/>
          <ac:graphicFrameMkLst>
            <pc:docMk/>
            <pc:sldMk cId="260738154" sldId="298"/>
            <ac:graphicFrameMk id="4" creationId="{00000000-0000-0000-0000-000000000000}"/>
          </ac:graphicFrameMkLst>
        </pc:graphicFrameChg>
      </pc:sldChg>
      <pc:sldChg chg="modSp add mod modClrScheme chgLayout">
        <pc:chgData name="Matahari Nendya" userId="1a1e95a6-b11e-4262-838a-feaa42c98c3c" providerId="ADAL" clId="{9F1FB9F7-99E2-407A-8E02-33D699F99798}" dt="2022-04-15T14:53:26.007" v="759" actId="27636"/>
        <pc:sldMkLst>
          <pc:docMk/>
          <pc:sldMk cId="3107173836" sldId="299"/>
        </pc:sldMkLst>
        <pc:spChg chg="mod ord">
          <ac:chgData name="Matahari Nendya" userId="1a1e95a6-b11e-4262-838a-feaa42c98c3c" providerId="ADAL" clId="{9F1FB9F7-99E2-407A-8E02-33D699F99798}" dt="2022-04-15T14:53:14.217" v="750" actId="700"/>
          <ac:spMkLst>
            <pc:docMk/>
            <pc:sldMk cId="3107173836" sldId="29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53:26.007" v="759" actId="27636"/>
          <ac:spMkLst>
            <pc:docMk/>
            <pc:sldMk cId="3107173836" sldId="299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3:03.554" v="1120" actId="403"/>
        <pc:sldMkLst>
          <pc:docMk/>
          <pc:sldMk cId="888530568" sldId="303"/>
        </pc:sldMkLst>
        <pc:spChg chg="mod ord">
          <ac:chgData name="Matahari Nendya" userId="1a1e95a6-b11e-4262-838a-feaa42c98c3c" providerId="ADAL" clId="{9F1FB9F7-99E2-407A-8E02-33D699F99798}" dt="2022-04-15T15:12:58.504" v="1116" actId="700"/>
          <ac:spMkLst>
            <pc:docMk/>
            <pc:sldMk cId="888530568" sldId="303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3:03.554" v="1120" actId="403"/>
          <ac:spMkLst>
            <pc:docMk/>
            <pc:sldMk cId="888530568" sldId="303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3:26.499" v="1129" actId="27636"/>
        <pc:sldMkLst>
          <pc:docMk/>
          <pc:sldMk cId="4116670790" sldId="305"/>
        </pc:sldMkLst>
        <pc:spChg chg="mod ord">
          <ac:chgData name="Matahari Nendya" userId="1a1e95a6-b11e-4262-838a-feaa42c98c3c" providerId="ADAL" clId="{9F1FB9F7-99E2-407A-8E02-33D699F99798}" dt="2022-04-15T15:13:16.715" v="1126" actId="700"/>
          <ac:spMkLst>
            <pc:docMk/>
            <pc:sldMk cId="4116670790" sldId="30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3:26.499" v="1129" actId="27636"/>
          <ac:spMkLst>
            <pc:docMk/>
            <pc:sldMk cId="4116670790" sldId="305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3:12.963" v="1125" actId="403"/>
        <pc:sldMkLst>
          <pc:docMk/>
          <pc:sldMk cId="2395057267" sldId="306"/>
        </pc:sldMkLst>
        <pc:spChg chg="mod ord">
          <ac:chgData name="Matahari Nendya" userId="1a1e95a6-b11e-4262-838a-feaa42c98c3c" providerId="ADAL" clId="{9F1FB9F7-99E2-407A-8E02-33D699F99798}" dt="2022-04-15T15:13:07.464" v="1121" actId="700"/>
          <ac:spMkLst>
            <pc:docMk/>
            <pc:sldMk cId="2395057267" sldId="306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3:12.963" v="1125" actId="403"/>
          <ac:spMkLst>
            <pc:docMk/>
            <pc:sldMk cId="2395057267" sldId="306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18:30.500" v="168" actId="404"/>
        <pc:sldMkLst>
          <pc:docMk/>
          <pc:sldMk cId="1618279900" sldId="308"/>
        </pc:sldMkLst>
        <pc:spChg chg="mod ord">
          <ac:chgData name="Matahari Nendya" userId="1a1e95a6-b11e-4262-838a-feaa42c98c3c" providerId="ADAL" clId="{9F1FB9F7-99E2-407A-8E02-33D699F99798}" dt="2022-04-15T14:18:01.984" v="159" actId="700"/>
          <ac:spMkLst>
            <pc:docMk/>
            <pc:sldMk cId="1618279900" sldId="308"/>
            <ac:spMk id="7170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18:30.500" v="168" actId="404"/>
          <ac:spMkLst>
            <pc:docMk/>
            <pc:sldMk cId="1618279900" sldId="308"/>
            <ac:spMk id="31747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0:44.372" v="1080" actId="27636"/>
        <pc:sldMkLst>
          <pc:docMk/>
          <pc:sldMk cId="108450937" sldId="310"/>
        </pc:sldMkLst>
        <pc:spChg chg="mod ord">
          <ac:chgData name="Matahari Nendya" userId="1a1e95a6-b11e-4262-838a-feaa42c98c3c" providerId="ADAL" clId="{9F1FB9F7-99E2-407A-8E02-33D699F99798}" dt="2022-04-15T15:10:38.024" v="1076" actId="700"/>
          <ac:spMkLst>
            <pc:docMk/>
            <pc:sldMk cId="108450937" sldId="310"/>
            <ac:spMk id="27650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0:44.372" v="1080" actId="27636"/>
          <ac:spMkLst>
            <pc:docMk/>
            <pc:sldMk cId="108450937" sldId="310"/>
            <ac:spMk id="27651" creationId="{00000000-0000-0000-0000-000000000000}"/>
          </ac:spMkLst>
        </pc:spChg>
      </pc:sldChg>
      <pc:sldChg chg="modSp mod">
        <pc:chgData name="Matahari Nendya" userId="1a1e95a6-b11e-4262-838a-feaa42c98c3c" providerId="ADAL" clId="{9F1FB9F7-99E2-407A-8E02-33D699F99798}" dt="2022-04-15T14:14:48.601" v="52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9F1FB9F7-99E2-407A-8E02-33D699F99798}" dt="2022-04-15T14:14:48.601" v="52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41:19.091" v="554" actId="2710"/>
        <pc:sldMkLst>
          <pc:docMk/>
          <pc:sldMk cId="1661084277" sldId="313"/>
        </pc:sldMkLst>
        <pc:spChg chg="mod ord">
          <ac:chgData name="Matahari Nendya" userId="1a1e95a6-b11e-4262-838a-feaa42c98c3c" providerId="ADAL" clId="{9F1FB9F7-99E2-407A-8E02-33D699F99798}" dt="2022-04-15T14:41:13.297" v="550" actId="700"/>
          <ac:spMkLst>
            <pc:docMk/>
            <pc:sldMk cId="1661084277" sldId="313"/>
            <ac:spMk id="12290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1:19.091" v="554" actId="2710"/>
          <ac:spMkLst>
            <pc:docMk/>
            <pc:sldMk cId="1661084277" sldId="313"/>
            <ac:spMk id="50179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43:49.472" v="583" actId="1076"/>
        <pc:sldMkLst>
          <pc:docMk/>
          <pc:sldMk cId="915141064" sldId="314"/>
        </pc:sldMkLst>
        <pc:spChg chg="add del mod ord">
          <ac:chgData name="Matahari Nendya" userId="1a1e95a6-b11e-4262-838a-feaa42c98c3c" providerId="ADAL" clId="{9F1FB9F7-99E2-407A-8E02-33D699F99798}" dt="2022-04-15T14:43:22.113" v="576" actId="478"/>
          <ac:spMkLst>
            <pc:docMk/>
            <pc:sldMk cId="915141064" sldId="314"/>
            <ac:spMk id="2" creationId="{0E9BA099-83C0-478D-B044-1BC85A506A89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25" creationId="{67172E37-B505-45EA-BA31-5B2410D4A4B8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26" creationId="{C10BCF89-F1EA-4C3A-89F0-6543FFDCC0CA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27" creationId="{69DA3149-8C9C-4C21-A928-BCBD59F682BA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28" creationId="{47C39AE4-FC95-4772-91E3-6D183D40C94E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29" creationId="{D81F85C8-5CBB-415D-82B1-AA4A95106B11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0" creationId="{DA8D440F-CF6B-4589-A9A7-88C87EC279CA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1" creationId="{84702BF9-A3D3-43C4-BF58-F0AA6449706B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2" creationId="{7FA29D50-28DD-47A9-9E9C-206AB57A7A58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3" creationId="{F7EB558A-EE38-4933-B4A7-A1D8ECC6C258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4" creationId="{8C133F34-0A23-43A7-B62E-5020ED8B26B0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5" creationId="{91FF6AE4-FF59-4CD1-B4D0-78B5CD44BF87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6" creationId="{FDBED566-D2F1-4693-AAF2-7BABEACFEA1F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7" creationId="{7D5C390F-BA3B-4BBC-B4A1-06BCD7BFB690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8" creationId="{3C399AB7-232E-41A2-A0F4-AC3E2C59E0E9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39" creationId="{81C50B0D-9E87-4098-BBE1-C4887715A4FF}"/>
          </ac:spMkLst>
        </pc:spChg>
        <pc:spChg chg="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40" creationId="{9F70C41B-49CD-4D0E-ADC5-1B8F400B1F25}"/>
          </ac:spMkLst>
        </pc:spChg>
        <pc:spChg chg="add 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41" creationId="{0D9DDA5B-9D6B-457A-BA87-80A22E83DD01}"/>
          </ac:spMkLst>
        </pc:spChg>
        <pc:spChg chg="add 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42" creationId="{97345600-162F-487E-A0E5-F685AF93437F}"/>
          </ac:spMkLst>
        </pc:spChg>
        <pc:spChg chg="add mod">
          <ac:chgData name="Matahari Nendya" userId="1a1e95a6-b11e-4262-838a-feaa42c98c3c" providerId="ADAL" clId="{9F1FB9F7-99E2-407A-8E02-33D699F99798}" dt="2022-04-15T14:43:49.472" v="583" actId="1076"/>
          <ac:spMkLst>
            <pc:docMk/>
            <pc:sldMk cId="915141064" sldId="314"/>
            <ac:spMk id="43" creationId="{18A141E6-2AC2-4E2C-9C4B-B37506F4ED01}"/>
          </ac:spMkLst>
        </pc:spChg>
        <pc:spChg chg="mod ord">
          <ac:chgData name="Matahari Nendya" userId="1a1e95a6-b11e-4262-838a-feaa42c98c3c" providerId="ADAL" clId="{9F1FB9F7-99E2-407A-8E02-33D699F99798}" dt="2022-04-15T14:42:40.331" v="571" actId="700"/>
          <ac:spMkLst>
            <pc:docMk/>
            <pc:sldMk cId="915141064" sldId="314"/>
            <ac:spMk id="16386" creationId="{00000000-0000-0000-0000-000000000000}"/>
          </ac:spMkLst>
        </pc:spChg>
        <pc:spChg chg="del">
          <ac:chgData name="Matahari Nendya" userId="1a1e95a6-b11e-4262-838a-feaa42c98c3c" providerId="ADAL" clId="{9F1FB9F7-99E2-407A-8E02-33D699F99798}" dt="2022-04-15T14:43:24.788" v="577" actId="478"/>
          <ac:spMkLst>
            <pc:docMk/>
            <pc:sldMk cId="915141064" sldId="314"/>
            <ac:spMk id="16388" creationId="{00000000-0000-0000-0000-000000000000}"/>
          </ac:spMkLst>
        </pc:spChg>
        <pc:spChg chg="del">
          <ac:chgData name="Matahari Nendya" userId="1a1e95a6-b11e-4262-838a-feaa42c98c3c" providerId="ADAL" clId="{9F1FB9F7-99E2-407A-8E02-33D699F99798}" dt="2022-04-15T14:43:24.788" v="577" actId="478"/>
          <ac:spMkLst>
            <pc:docMk/>
            <pc:sldMk cId="915141064" sldId="314"/>
            <ac:spMk id="16389" creationId="{00000000-0000-0000-0000-000000000000}"/>
          </ac:spMkLst>
        </pc:spChg>
        <pc:spChg chg="del mod">
          <ac:chgData name="Matahari Nendya" userId="1a1e95a6-b11e-4262-838a-feaa42c98c3c" providerId="ADAL" clId="{9F1FB9F7-99E2-407A-8E02-33D699F99798}" dt="2022-04-15T14:43:24.788" v="577" actId="478"/>
          <ac:spMkLst>
            <pc:docMk/>
            <pc:sldMk cId="915141064" sldId="314"/>
            <ac:spMk id="16390" creationId="{00000000-0000-0000-0000-000000000000}"/>
          </ac:spMkLst>
        </pc:spChg>
        <pc:grpChg chg="add mod">
          <ac:chgData name="Matahari Nendya" userId="1a1e95a6-b11e-4262-838a-feaa42c98c3c" providerId="ADAL" clId="{9F1FB9F7-99E2-407A-8E02-33D699F99798}" dt="2022-04-15T14:43:49.472" v="583" actId="1076"/>
          <ac:grpSpMkLst>
            <pc:docMk/>
            <pc:sldMk cId="915141064" sldId="314"/>
            <ac:grpSpMk id="3" creationId="{6FEAF08A-8723-4332-BE30-2DCF600F8AA8}"/>
          </ac:grpSpMkLst>
        </pc:grpChg>
        <pc:grpChg chg="add mod">
          <ac:chgData name="Matahari Nendya" userId="1a1e95a6-b11e-4262-838a-feaa42c98c3c" providerId="ADAL" clId="{9F1FB9F7-99E2-407A-8E02-33D699F99798}" dt="2022-04-15T14:43:49.472" v="583" actId="1076"/>
          <ac:grpSpMkLst>
            <pc:docMk/>
            <pc:sldMk cId="915141064" sldId="314"/>
            <ac:grpSpMk id="24" creationId="{19ADBDD3-FD1E-4B96-B51C-2AAA9BE1EB72}"/>
          </ac:grpSpMkLst>
        </pc:grpChg>
        <pc:grpChg chg="del">
          <ac:chgData name="Matahari Nendya" userId="1a1e95a6-b11e-4262-838a-feaa42c98c3c" providerId="ADAL" clId="{9F1FB9F7-99E2-407A-8E02-33D699F99798}" dt="2022-04-15T14:43:24.788" v="577" actId="478"/>
          <ac:grpSpMkLst>
            <pc:docMk/>
            <pc:sldMk cId="915141064" sldId="314"/>
            <ac:grpSpMk id="16387" creationId="{00000000-0000-0000-0000-000000000000}"/>
          </ac:grpSpMkLst>
        </pc:grpChg>
      </pc:sldChg>
      <pc:sldChg chg="addSp delSp modSp add mod modClrScheme chgLayout">
        <pc:chgData name="Matahari Nendya" userId="1a1e95a6-b11e-4262-838a-feaa42c98c3c" providerId="ADAL" clId="{9F1FB9F7-99E2-407A-8E02-33D699F99798}" dt="2022-04-15T14:50:05.921" v="692" actId="14100"/>
        <pc:sldMkLst>
          <pc:docMk/>
          <pc:sldMk cId="3501048518" sldId="315"/>
        </pc:sldMkLst>
        <pc:spChg chg="add del mod ord">
          <ac:chgData name="Matahari Nendya" userId="1a1e95a6-b11e-4262-838a-feaa42c98c3c" providerId="ADAL" clId="{9F1FB9F7-99E2-407A-8E02-33D699F99798}" dt="2022-04-15T14:49:16.255" v="684" actId="478"/>
          <ac:spMkLst>
            <pc:docMk/>
            <pc:sldMk cId="3501048518" sldId="315"/>
            <ac:spMk id="2" creationId="{307DBCC0-BB75-4164-96A1-FA13066EEDBB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25" creationId="{DB341167-6670-4E18-A7BA-495F69124FAC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26" creationId="{7AB2DFA7-A569-4146-BF97-2BAFA0DA156C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27" creationId="{41241A21-DDA8-46B8-9314-B8517B813897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28" creationId="{4267C74B-6F0D-4DAA-B827-FFB317C96F45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29" creationId="{67EA1DFB-A07C-40F5-B6D3-DF27FD82ED23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0" creationId="{E77EB5F5-5D66-498A-BB86-AAFA1A7147D3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1" creationId="{76DA44EC-1554-4407-8015-0E9C5EE6E1AD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2" creationId="{6B61F793-40BD-4A1A-ABC9-3F55FAA9481F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3" creationId="{B7209940-39E7-4C5A-8924-28720B3E4B62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4" creationId="{26666979-8037-4697-BCFF-0D726BF00069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5" creationId="{33D437A1-4DE8-4E24-BC13-C48041CF1EC9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6" creationId="{09CE30A8-FC19-4B11-B823-4B2C3F6A307A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7" creationId="{BEA58661-6528-4EAC-BCCA-E7CBB282C1A2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8" creationId="{BB3E625F-6AAC-4FFD-AB9C-8FD694C829F1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39" creationId="{28C87290-B37B-4FB0-88D5-A05F6EF9B1EB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40" creationId="{A72355A0-5D1B-4D35-BB7A-4B2943A68089}"/>
          </ac:spMkLst>
        </pc:spChg>
        <pc:spChg chg="mod">
          <ac:chgData name="Matahari Nendya" userId="1a1e95a6-b11e-4262-838a-feaa42c98c3c" providerId="ADAL" clId="{9F1FB9F7-99E2-407A-8E02-33D699F99798}" dt="2022-04-15T14:49:39.555" v="688" actId="1076"/>
          <ac:spMkLst>
            <pc:docMk/>
            <pc:sldMk cId="3501048518" sldId="315"/>
            <ac:spMk id="41" creationId="{AA6C7B0D-8376-4405-B87B-BF7A02E6DBD3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44" creationId="{D0958F11-21D5-4AA5-9165-D80CC963005A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45" creationId="{63D70274-F3E6-49CF-BA4B-CE13906FEC9D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46" creationId="{80BEAF5F-BFF7-47DE-8111-7B6505A70B3F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47" creationId="{BBA4766C-D617-4F82-A48E-F2379C16E1C8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48" creationId="{852E5CE3-BEF3-44FD-86E9-017E6131CF26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49" creationId="{40D44C48-F6A8-4421-ADCF-103FB02CBC98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0" creationId="{472A47F7-DC15-4A8F-BFC3-BD46DBFB338D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1" creationId="{D26681FB-D2BC-4B41-AD17-FC06D009DFF5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2" creationId="{4B3F3EB7-4601-4CC2-9F15-C784B0F6FFB6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3" creationId="{4A12DECA-FA76-4396-A1B7-33C679296BE0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4" creationId="{F4816517-6CC4-4094-82C5-185F28A40FDD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5" creationId="{B9CE9EF2-4B83-4AD4-A745-18DBF61E1A01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6" creationId="{F7036805-752F-44A0-8229-740D0396AB35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7" creationId="{27D62B1F-1A30-4891-9737-66B66D244855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8" creationId="{3017C688-3BD0-49E7-B943-162DDE052731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59" creationId="{2933424E-CFF8-44BC-9B2C-9618780342B7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60" creationId="{E17A33EB-DFC9-4D0C-97B0-0B8E93F710E7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61" creationId="{64C88DF0-AFC2-4B82-8129-9A5BF118021E}"/>
          </ac:spMkLst>
        </pc:spChg>
        <pc:spChg chg="mod">
          <ac:chgData name="Matahari Nendya" userId="1a1e95a6-b11e-4262-838a-feaa42c98c3c" providerId="ADAL" clId="{9F1FB9F7-99E2-407A-8E02-33D699F99798}" dt="2022-04-15T14:50:05.921" v="692" actId="14100"/>
          <ac:spMkLst>
            <pc:docMk/>
            <pc:sldMk cId="3501048518" sldId="315"/>
            <ac:spMk id="62" creationId="{077ED8C8-D217-4FAB-B89C-62D41F7F3A6A}"/>
          </ac:spMkLst>
        </pc:spChg>
        <pc:spChg chg="mod ord">
          <ac:chgData name="Matahari Nendya" userId="1a1e95a6-b11e-4262-838a-feaa42c98c3c" providerId="ADAL" clId="{9F1FB9F7-99E2-407A-8E02-33D699F99798}" dt="2022-04-15T14:49:11.064" v="682" actId="700"/>
          <ac:spMkLst>
            <pc:docMk/>
            <pc:sldMk cId="3501048518" sldId="315"/>
            <ac:spMk id="20482" creationId="{00000000-0000-0000-0000-000000000000}"/>
          </ac:spMkLst>
        </pc:spChg>
        <pc:spChg chg="del">
          <ac:chgData name="Matahari Nendya" userId="1a1e95a6-b11e-4262-838a-feaa42c98c3c" providerId="ADAL" clId="{9F1FB9F7-99E2-407A-8E02-33D699F99798}" dt="2022-04-15T14:49:18.277" v="686" actId="478"/>
          <ac:spMkLst>
            <pc:docMk/>
            <pc:sldMk cId="3501048518" sldId="315"/>
            <ac:spMk id="20484" creationId="{00000000-0000-0000-0000-000000000000}"/>
          </ac:spMkLst>
        </pc:spChg>
        <pc:spChg chg="del">
          <ac:chgData name="Matahari Nendya" userId="1a1e95a6-b11e-4262-838a-feaa42c98c3c" providerId="ADAL" clId="{9F1FB9F7-99E2-407A-8E02-33D699F99798}" dt="2022-04-15T14:49:17.254" v="685" actId="478"/>
          <ac:spMkLst>
            <pc:docMk/>
            <pc:sldMk cId="3501048518" sldId="315"/>
            <ac:spMk id="20485" creationId="{00000000-0000-0000-0000-000000000000}"/>
          </ac:spMkLst>
        </pc:spChg>
        <pc:grpChg chg="add del mod">
          <ac:chgData name="Matahari Nendya" userId="1a1e95a6-b11e-4262-838a-feaa42c98c3c" providerId="ADAL" clId="{9F1FB9F7-99E2-407A-8E02-33D699F99798}" dt="2022-04-15T14:50:00.177" v="689" actId="478"/>
          <ac:grpSpMkLst>
            <pc:docMk/>
            <pc:sldMk cId="3501048518" sldId="315"/>
            <ac:grpSpMk id="24" creationId="{65FE14BB-27C4-43B4-93B7-0A6E9F342FC5}"/>
          </ac:grpSpMkLst>
        </pc:grpChg>
        <pc:grpChg chg="add mod">
          <ac:chgData name="Matahari Nendya" userId="1a1e95a6-b11e-4262-838a-feaa42c98c3c" providerId="ADAL" clId="{9F1FB9F7-99E2-407A-8E02-33D699F99798}" dt="2022-04-15T14:50:05.921" v="692" actId="14100"/>
          <ac:grpSpMkLst>
            <pc:docMk/>
            <pc:sldMk cId="3501048518" sldId="315"/>
            <ac:grpSpMk id="42" creationId="{0051511B-0A32-4A4A-83F3-731D1E950810}"/>
          </ac:grpSpMkLst>
        </pc:grpChg>
        <pc:grpChg chg="mod">
          <ac:chgData name="Matahari Nendya" userId="1a1e95a6-b11e-4262-838a-feaa42c98c3c" providerId="ADAL" clId="{9F1FB9F7-99E2-407A-8E02-33D699F99798}" dt="2022-04-15T14:50:05.921" v="692" actId="14100"/>
          <ac:grpSpMkLst>
            <pc:docMk/>
            <pc:sldMk cId="3501048518" sldId="315"/>
            <ac:grpSpMk id="43" creationId="{4B9F2254-5DE2-4B94-AF2C-888BA760138D}"/>
          </ac:grpSpMkLst>
        </pc:grpChg>
        <pc:grpChg chg="del">
          <ac:chgData name="Matahari Nendya" userId="1a1e95a6-b11e-4262-838a-feaa42c98c3c" providerId="ADAL" clId="{9F1FB9F7-99E2-407A-8E02-33D699F99798}" dt="2022-04-15T14:49:13.165" v="683" actId="478"/>
          <ac:grpSpMkLst>
            <pc:docMk/>
            <pc:sldMk cId="3501048518" sldId="315"/>
            <ac:grpSpMk id="20483" creationId="{00000000-0000-0000-0000-000000000000}"/>
          </ac:grpSpMkLst>
        </pc:grpChg>
      </pc:sldChg>
      <pc:sldChg chg="addSp delSp modSp add mod modClrScheme chgLayout">
        <pc:chgData name="Matahari Nendya" userId="1a1e95a6-b11e-4262-838a-feaa42c98c3c" providerId="ADAL" clId="{9F1FB9F7-99E2-407A-8E02-33D699F99798}" dt="2022-04-15T14:53:47.893" v="768" actId="1076"/>
        <pc:sldMkLst>
          <pc:docMk/>
          <pc:sldMk cId="3783387968" sldId="316"/>
        </pc:sldMkLst>
        <pc:spChg chg="add del mod ord">
          <ac:chgData name="Matahari Nendya" userId="1a1e95a6-b11e-4262-838a-feaa42c98c3c" providerId="ADAL" clId="{9F1FB9F7-99E2-407A-8E02-33D699F99798}" dt="2022-04-15T14:53:35.563" v="762" actId="478"/>
          <ac:spMkLst>
            <pc:docMk/>
            <pc:sldMk cId="3783387968" sldId="316"/>
            <ac:spMk id="2" creationId="{88EF4218-1A50-462C-ABD6-E21C973AE038}"/>
          </ac:spMkLst>
        </pc:spChg>
        <pc:spChg chg="add del mod ord">
          <ac:chgData name="Matahari Nendya" userId="1a1e95a6-b11e-4262-838a-feaa42c98c3c" providerId="ADAL" clId="{9F1FB9F7-99E2-407A-8E02-33D699F99798}" dt="2022-04-15T14:53:40.365" v="763" actId="478"/>
          <ac:spMkLst>
            <pc:docMk/>
            <pc:sldMk cId="3783387968" sldId="316"/>
            <ac:spMk id="3" creationId="{28B3A137-CFB6-4837-99B1-C9DF28E1C61E}"/>
          </ac:spMkLst>
        </pc:spChg>
        <pc:picChg chg="mod ord">
          <ac:chgData name="Matahari Nendya" userId="1a1e95a6-b11e-4262-838a-feaa42c98c3c" providerId="ADAL" clId="{9F1FB9F7-99E2-407A-8E02-33D699F99798}" dt="2022-04-15T14:53:47.893" v="768" actId="1076"/>
          <ac:picMkLst>
            <pc:docMk/>
            <pc:sldMk cId="3783387968" sldId="316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4:53:46.263" v="767" actId="1076"/>
          <ac:picMkLst>
            <pc:docMk/>
            <pc:sldMk cId="3783387968" sldId="316"/>
            <ac:picMk id="6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5:10:23.304" v="1071" actId="1076"/>
        <pc:sldMkLst>
          <pc:docMk/>
          <pc:sldMk cId="31260831" sldId="317"/>
        </pc:sldMkLst>
        <pc:spChg chg="mod ord">
          <ac:chgData name="Matahari Nendya" userId="1a1e95a6-b11e-4262-838a-feaa42c98c3c" providerId="ADAL" clId="{9F1FB9F7-99E2-407A-8E02-33D699F99798}" dt="2022-04-15T15:10:14.798" v="1066" actId="700"/>
          <ac:spMkLst>
            <pc:docMk/>
            <pc:sldMk cId="31260831" sldId="317"/>
            <ac:spMk id="26626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0:23.304" v="1071" actId="1076"/>
          <ac:spMkLst>
            <pc:docMk/>
            <pc:sldMk cId="31260831" sldId="317"/>
            <ac:spMk id="26627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0:33.988" v="1075" actId="2710"/>
        <pc:sldMkLst>
          <pc:docMk/>
          <pc:sldMk cId="1489747112" sldId="318"/>
        </pc:sldMkLst>
        <pc:spChg chg="mod ord">
          <ac:chgData name="Matahari Nendya" userId="1a1e95a6-b11e-4262-838a-feaa42c98c3c" providerId="ADAL" clId="{9F1FB9F7-99E2-407A-8E02-33D699F99798}" dt="2022-04-15T15:10:33.988" v="1075" actId="2710"/>
          <ac:spMkLst>
            <pc:docMk/>
            <pc:sldMk cId="1489747112" sldId="318"/>
            <ac:spMk id="22531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0:27.914" v="1072" actId="700"/>
          <ac:spMkLst>
            <pc:docMk/>
            <pc:sldMk cId="1489747112" sldId="318"/>
            <ac:spMk id="28674" creationId="{00000000-0000-0000-0000-000000000000}"/>
          </ac:spMkLst>
        </pc:spChg>
      </pc:sldChg>
      <pc:sldChg chg="delSp modSp add mod modClrScheme modAnim chgLayout">
        <pc:chgData name="Matahari Nendya" userId="1a1e95a6-b11e-4262-838a-feaa42c98c3c" providerId="ADAL" clId="{9F1FB9F7-99E2-407A-8E02-33D699F99798}" dt="2022-04-15T14:24:28.001" v="242" actId="1038"/>
        <pc:sldMkLst>
          <pc:docMk/>
          <pc:sldMk cId="2039818646" sldId="319"/>
        </pc:sldMkLst>
        <pc:spChg chg="mod ord">
          <ac:chgData name="Matahari Nendya" userId="1a1e95a6-b11e-4262-838a-feaa42c98c3c" providerId="ADAL" clId="{9F1FB9F7-99E2-407A-8E02-33D699F99798}" dt="2022-04-15T14:23:36.675" v="228" actId="700"/>
          <ac:spMkLst>
            <pc:docMk/>
            <pc:sldMk cId="2039818646" sldId="319"/>
            <ac:spMk id="2" creationId="{18F7ECFC-4E54-427B-9686-114DAEF63D0A}"/>
          </ac:spMkLst>
        </pc:spChg>
        <pc:spChg chg="mod ord">
          <ac:chgData name="Matahari Nendya" userId="1a1e95a6-b11e-4262-838a-feaa42c98c3c" providerId="ADAL" clId="{9F1FB9F7-99E2-407A-8E02-33D699F99798}" dt="2022-04-15T14:24:16.884" v="240" actId="1076"/>
          <ac:spMkLst>
            <pc:docMk/>
            <pc:sldMk cId="2039818646" sldId="319"/>
            <ac:spMk id="3" creationId="{0182D307-2823-4145-A90E-5923858845F1}"/>
          </ac:spMkLst>
        </pc:spChg>
        <pc:spChg chg="mod">
          <ac:chgData name="Matahari Nendya" userId="1a1e95a6-b11e-4262-838a-feaa42c98c3c" providerId="ADAL" clId="{9F1FB9F7-99E2-407A-8E02-33D699F99798}" dt="2022-04-15T14:24:28.001" v="242" actId="1038"/>
          <ac:spMkLst>
            <pc:docMk/>
            <pc:sldMk cId="2039818646" sldId="319"/>
            <ac:spMk id="6" creationId="{D5373DC1-E663-41C4-9A46-3CFCD32609D5}"/>
          </ac:spMkLst>
        </pc:spChg>
        <pc:spChg chg="mod topLvl">
          <ac:chgData name="Matahari Nendya" userId="1a1e95a6-b11e-4262-838a-feaa42c98c3c" providerId="ADAL" clId="{9F1FB9F7-99E2-407A-8E02-33D699F99798}" dt="2022-04-15T14:24:28.001" v="242" actId="1038"/>
          <ac:spMkLst>
            <pc:docMk/>
            <pc:sldMk cId="2039818646" sldId="319"/>
            <ac:spMk id="8" creationId="{FCD2DE33-B17B-4756-A384-5D4EEB6CE1EE}"/>
          </ac:spMkLst>
        </pc:spChg>
        <pc:spChg chg="mod topLvl">
          <ac:chgData name="Matahari Nendya" userId="1a1e95a6-b11e-4262-838a-feaa42c98c3c" providerId="ADAL" clId="{9F1FB9F7-99E2-407A-8E02-33D699F99798}" dt="2022-04-15T14:24:28.001" v="242" actId="1038"/>
          <ac:spMkLst>
            <pc:docMk/>
            <pc:sldMk cId="2039818646" sldId="319"/>
            <ac:spMk id="10" creationId="{37A28180-1571-4F92-9DBC-41F8F86F7A69}"/>
          </ac:spMkLst>
        </pc:spChg>
        <pc:grpChg chg="del mod">
          <ac:chgData name="Matahari Nendya" userId="1a1e95a6-b11e-4262-838a-feaa42c98c3c" providerId="ADAL" clId="{9F1FB9F7-99E2-407A-8E02-33D699F99798}" dt="2022-04-15T14:23:21.563" v="223" actId="165"/>
          <ac:grpSpMkLst>
            <pc:docMk/>
            <pc:sldMk cId="2039818646" sldId="319"/>
            <ac:grpSpMk id="7" creationId="{C21AA1F2-79ED-4E7C-8F43-A3824ACF1FC7}"/>
          </ac:grpSpMkLst>
        </pc:grpChg>
        <pc:cxnChg chg="mod topLvl">
          <ac:chgData name="Matahari Nendya" userId="1a1e95a6-b11e-4262-838a-feaa42c98c3c" providerId="ADAL" clId="{9F1FB9F7-99E2-407A-8E02-33D699F99798}" dt="2022-04-15T14:24:28.001" v="242" actId="1038"/>
          <ac:cxnSpMkLst>
            <pc:docMk/>
            <pc:sldMk cId="2039818646" sldId="319"/>
            <ac:cxnSpMk id="9" creationId="{7A853A60-C7D5-4C0F-8C2C-8392B0636F9F}"/>
          </ac:cxnSpMkLst>
        </pc:cxnChg>
      </pc:sldChg>
      <pc:sldChg chg="modSp add mod modClrScheme chgLayout">
        <pc:chgData name="Matahari Nendya" userId="1a1e95a6-b11e-4262-838a-feaa42c98c3c" providerId="ADAL" clId="{9F1FB9F7-99E2-407A-8E02-33D699F99798}" dt="2022-04-15T14:26:21.205" v="263" actId="14100"/>
        <pc:sldMkLst>
          <pc:docMk/>
          <pc:sldMk cId="60806765" sldId="320"/>
        </pc:sldMkLst>
        <pc:spChg chg="mod ord">
          <ac:chgData name="Matahari Nendya" userId="1a1e95a6-b11e-4262-838a-feaa42c98c3c" providerId="ADAL" clId="{9F1FB9F7-99E2-407A-8E02-33D699F99798}" dt="2022-04-15T14:24:33.266" v="243" actId="700"/>
          <ac:spMkLst>
            <pc:docMk/>
            <pc:sldMk cId="60806765" sldId="320"/>
            <ac:spMk id="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5:00.333" v="248" actId="14100"/>
          <ac:spMkLst>
            <pc:docMk/>
            <pc:sldMk cId="60806765" sldId="320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5:07.837" v="252" actId="1038"/>
          <ac:spMkLst>
            <pc:docMk/>
            <pc:sldMk cId="60806765" sldId="320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6:21.205" v="263" actId="14100"/>
          <ac:spMkLst>
            <pc:docMk/>
            <pc:sldMk cId="60806765" sldId="320"/>
            <ac:spMk id="11" creationId="{B6A3ECF4-2C48-44BE-B3A6-4B02FA906719}"/>
          </ac:spMkLst>
        </pc:spChg>
        <pc:spChg chg="mod ord">
          <ac:chgData name="Matahari Nendya" userId="1a1e95a6-b11e-4262-838a-feaa42c98c3c" providerId="ADAL" clId="{9F1FB9F7-99E2-407A-8E02-33D699F99798}" dt="2022-04-15T14:25:21.280" v="254" actId="1076"/>
          <ac:spMkLst>
            <pc:docMk/>
            <pc:sldMk cId="60806765" sldId="320"/>
            <ac:spMk id="1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5:27.689" v="256" actId="1037"/>
          <ac:spMkLst>
            <pc:docMk/>
            <pc:sldMk cId="60806765" sldId="320"/>
            <ac:spMk id="1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25:39.860" v="260" actId="14100"/>
          <ac:spMkLst>
            <pc:docMk/>
            <pc:sldMk cId="60806765" sldId="320"/>
            <ac:spMk id="17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35:52.831" v="472" actId="1076"/>
        <pc:sldMkLst>
          <pc:docMk/>
          <pc:sldMk cId="3433988474" sldId="321"/>
        </pc:sldMkLst>
        <pc:spChg chg="mod ord">
          <ac:chgData name="Matahari Nendya" userId="1a1e95a6-b11e-4262-838a-feaa42c98c3c" providerId="ADAL" clId="{9F1FB9F7-99E2-407A-8E02-33D699F99798}" dt="2022-04-15T14:33:04.593" v="412" actId="700"/>
          <ac:spMkLst>
            <pc:docMk/>
            <pc:sldMk cId="3433988474" sldId="321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33:13.994" v="413" actId="478"/>
          <ac:spMkLst>
            <pc:docMk/>
            <pc:sldMk cId="3433988474" sldId="321"/>
            <ac:spMk id="3" creationId="{8F0FF5D5-2503-4C26-A6FA-D8FB731C8457}"/>
          </ac:spMkLst>
        </pc:spChg>
        <pc:spChg chg="mod">
          <ac:chgData name="Matahari Nendya" userId="1a1e95a6-b11e-4262-838a-feaa42c98c3c" providerId="ADAL" clId="{9F1FB9F7-99E2-407A-8E02-33D699F99798}" dt="2022-04-15T14:34:45.160" v="454" actId="1076"/>
          <ac:spMkLst>
            <pc:docMk/>
            <pc:sldMk cId="3433988474" sldId="321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4:45.160" v="454" actId="1076"/>
          <ac:spMkLst>
            <pc:docMk/>
            <pc:sldMk cId="3433988474" sldId="321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02.216" v="459" actId="14100"/>
          <ac:spMkLst>
            <pc:docMk/>
            <pc:sldMk cId="3433988474" sldId="321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05.064" v="460" actId="1076"/>
          <ac:spMkLst>
            <pc:docMk/>
            <pc:sldMk cId="3433988474" sldId="321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19.137" v="465" actId="1076"/>
          <ac:spMkLst>
            <pc:docMk/>
            <pc:sldMk cId="3433988474" sldId="321"/>
            <ac:spMk id="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24.652" v="467" actId="14100"/>
          <ac:spMkLst>
            <pc:docMk/>
            <pc:sldMk cId="3433988474" sldId="321"/>
            <ac:spMk id="1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44.701" v="470" actId="2711"/>
          <ac:spMkLst>
            <pc:docMk/>
            <pc:sldMk cId="3433988474" sldId="321"/>
            <ac:spMk id="11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35.142" v="469" actId="2711"/>
          <ac:spMkLst>
            <pc:docMk/>
            <pc:sldMk cId="3433988474" sldId="321"/>
            <ac:spMk id="12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50.525" v="471" actId="1076"/>
          <ac:spMkLst>
            <pc:docMk/>
            <pc:sldMk cId="3433988474" sldId="321"/>
            <ac:spMk id="14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5:52.831" v="472" actId="1076"/>
          <ac:spMkLst>
            <pc:docMk/>
            <pc:sldMk cId="3433988474" sldId="321"/>
            <ac:spMk id="17" creationId="{00000000-0000-0000-0000-000000000000}"/>
          </ac:spMkLst>
        </pc:spChg>
        <pc:cxnChg chg="mod">
          <ac:chgData name="Matahari Nendya" userId="1a1e95a6-b11e-4262-838a-feaa42c98c3c" providerId="ADAL" clId="{9F1FB9F7-99E2-407A-8E02-33D699F99798}" dt="2022-04-15T14:35:50.525" v="471" actId="1076"/>
          <ac:cxnSpMkLst>
            <pc:docMk/>
            <pc:sldMk cId="3433988474" sldId="321"/>
            <ac:cxnSpMk id="13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4:35:52.831" v="472" actId="1076"/>
          <ac:cxnSpMkLst>
            <pc:docMk/>
            <pc:sldMk cId="3433988474" sldId="321"/>
            <ac:cxnSpMk id="18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4:38:35.884" v="508" actId="1076"/>
        <pc:sldMkLst>
          <pc:docMk/>
          <pc:sldMk cId="3891903768" sldId="322"/>
        </pc:sldMkLst>
        <pc:spChg chg="mod ord">
          <ac:chgData name="Matahari Nendya" userId="1a1e95a6-b11e-4262-838a-feaa42c98c3c" providerId="ADAL" clId="{9F1FB9F7-99E2-407A-8E02-33D699F99798}" dt="2022-04-15T14:37:28.801" v="491" actId="700"/>
          <ac:spMkLst>
            <pc:docMk/>
            <pc:sldMk cId="3891903768" sldId="322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4:37:31.970" v="492" actId="478"/>
          <ac:spMkLst>
            <pc:docMk/>
            <pc:sldMk cId="3891903768" sldId="322"/>
            <ac:spMk id="3" creationId="{2B35BEB9-07B5-477E-B55D-BBED9298DFAA}"/>
          </ac:spMkLst>
        </pc:spChg>
        <pc:spChg chg="mod">
          <ac:chgData name="Matahari Nendya" userId="1a1e95a6-b11e-4262-838a-feaa42c98c3c" providerId="ADAL" clId="{9F1FB9F7-99E2-407A-8E02-33D699F99798}" dt="2022-04-15T14:37:41.075" v="493" actId="2711"/>
          <ac:spMkLst>
            <pc:docMk/>
            <pc:sldMk cId="3891903768" sldId="322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7:41.075" v="493" actId="2711"/>
          <ac:spMkLst>
            <pc:docMk/>
            <pc:sldMk cId="3891903768" sldId="322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8:08.592" v="500" actId="14100"/>
          <ac:spMkLst>
            <pc:docMk/>
            <pc:sldMk cId="3891903768" sldId="322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8:16.632" v="502" actId="14100"/>
          <ac:spMkLst>
            <pc:docMk/>
            <pc:sldMk cId="3891903768" sldId="322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8:25.112" v="504" actId="14100"/>
          <ac:spMkLst>
            <pc:docMk/>
            <pc:sldMk cId="3891903768" sldId="322"/>
            <ac:spMk id="9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8:30.391" v="506" actId="14100"/>
          <ac:spMkLst>
            <pc:docMk/>
            <pc:sldMk cId="3891903768" sldId="322"/>
            <ac:spMk id="10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4:38:35.884" v="508" actId="1076"/>
          <ac:spMkLst>
            <pc:docMk/>
            <pc:sldMk cId="3891903768" sldId="322"/>
            <ac:spMk id="12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4:38:01.568" v="498" actId="1076"/>
          <ac:grpSpMkLst>
            <pc:docMk/>
            <pc:sldMk cId="3891903768" sldId="322"/>
            <ac:grpSpMk id="13" creationId="{00000000-0000-0000-0000-000000000000}"/>
          </ac:grpSpMkLst>
        </pc:grpChg>
      </pc:sldChg>
      <pc:sldChg chg="modSp add mod modClrScheme chgLayout">
        <pc:chgData name="Matahari Nendya" userId="1a1e95a6-b11e-4262-838a-feaa42c98c3c" providerId="ADAL" clId="{9F1FB9F7-99E2-407A-8E02-33D699F99798}" dt="2022-04-15T14:40:56.804" v="545" actId="113"/>
        <pc:sldMkLst>
          <pc:docMk/>
          <pc:sldMk cId="3347033501" sldId="323"/>
        </pc:sldMkLst>
        <pc:spChg chg="mod ord">
          <ac:chgData name="Matahari Nendya" userId="1a1e95a6-b11e-4262-838a-feaa42c98c3c" providerId="ADAL" clId="{9F1FB9F7-99E2-407A-8E02-33D699F99798}" dt="2022-04-15T14:40:45.344" v="538" actId="700"/>
          <ac:spMkLst>
            <pc:docMk/>
            <pc:sldMk cId="3347033501" sldId="323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40:56.804" v="545" actId="113"/>
          <ac:spMkLst>
            <pc:docMk/>
            <pc:sldMk cId="3347033501" sldId="323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3:08.469" v="749" actId="1076"/>
        <pc:sldMkLst>
          <pc:docMk/>
          <pc:sldMk cId="144806730" sldId="324"/>
        </pc:sldMkLst>
        <pc:spChg chg="mod ord">
          <ac:chgData name="Matahari Nendya" userId="1a1e95a6-b11e-4262-838a-feaa42c98c3c" providerId="ADAL" clId="{9F1FB9F7-99E2-407A-8E02-33D699F99798}" dt="2022-04-15T14:52:59.153" v="746" actId="700"/>
          <ac:spMkLst>
            <pc:docMk/>
            <pc:sldMk cId="144806730" sldId="324"/>
            <ac:spMk id="2" creationId="{B85647A1-BDA6-4C2B-B214-BF3489417476}"/>
          </ac:spMkLst>
        </pc:spChg>
        <pc:spChg chg="add del mod ord">
          <ac:chgData name="Matahari Nendya" userId="1a1e95a6-b11e-4262-838a-feaa42c98c3c" providerId="ADAL" clId="{9F1FB9F7-99E2-407A-8E02-33D699F99798}" dt="2022-04-15T14:52:53.637" v="744" actId="478"/>
          <ac:spMkLst>
            <pc:docMk/>
            <pc:sldMk cId="144806730" sldId="324"/>
            <ac:spMk id="3" creationId="{67CCF3EB-B40E-487D-AC36-6C6680D92C2D}"/>
          </ac:spMkLst>
        </pc:spChg>
        <pc:spChg chg="add del mod ord">
          <ac:chgData name="Matahari Nendya" userId="1a1e95a6-b11e-4262-838a-feaa42c98c3c" providerId="ADAL" clId="{9F1FB9F7-99E2-407A-8E02-33D699F99798}" dt="2022-04-15T14:52:59.153" v="746" actId="700"/>
          <ac:spMkLst>
            <pc:docMk/>
            <pc:sldMk cId="144806730" sldId="324"/>
            <ac:spMk id="4" creationId="{51FA38C2-5D67-4334-87D1-C5D33A179FC2}"/>
          </ac:spMkLst>
        </pc:spChg>
        <pc:spChg chg="mod">
          <ac:chgData name="Matahari Nendya" userId="1a1e95a6-b11e-4262-838a-feaa42c98c3c" providerId="ADAL" clId="{9F1FB9F7-99E2-407A-8E02-33D699F99798}" dt="2022-04-15T14:53:07.353" v="748" actId="14100"/>
          <ac:spMkLst>
            <pc:docMk/>
            <pc:sldMk cId="144806730" sldId="324"/>
            <ac:spMk id="5" creationId="{D714237A-A6B6-4861-9325-137AD30960F9}"/>
          </ac:spMkLst>
        </pc:spChg>
        <pc:spChg chg="add del mod ord">
          <ac:chgData name="Matahari Nendya" userId="1a1e95a6-b11e-4262-838a-feaa42c98c3c" providerId="ADAL" clId="{9F1FB9F7-99E2-407A-8E02-33D699F99798}" dt="2022-04-15T14:52:59.153" v="746" actId="700"/>
          <ac:spMkLst>
            <pc:docMk/>
            <pc:sldMk cId="144806730" sldId="324"/>
            <ac:spMk id="7" creationId="{526761F5-131D-4E14-A767-3F7591A9F666}"/>
          </ac:spMkLst>
        </pc:spChg>
        <pc:picChg chg="mod">
          <ac:chgData name="Matahari Nendya" userId="1a1e95a6-b11e-4262-838a-feaa42c98c3c" providerId="ADAL" clId="{9F1FB9F7-99E2-407A-8E02-33D699F99798}" dt="2022-04-15T14:53:08.469" v="749" actId="1076"/>
          <ac:picMkLst>
            <pc:docMk/>
            <pc:sldMk cId="144806730" sldId="324"/>
            <ac:picMk id="6" creationId="{E33ACD4E-D79A-42E6-BFC6-FE0BE77C3ED3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45:09.644" v="605" actId="14100"/>
        <pc:sldMkLst>
          <pc:docMk/>
          <pc:sldMk cId="1084105183" sldId="325"/>
        </pc:sldMkLst>
        <pc:spChg chg="mod ord">
          <ac:chgData name="Matahari Nendya" userId="1a1e95a6-b11e-4262-838a-feaa42c98c3c" providerId="ADAL" clId="{9F1FB9F7-99E2-407A-8E02-33D699F99798}" dt="2022-04-15T14:44:33.651" v="593" actId="700"/>
          <ac:spMkLst>
            <pc:docMk/>
            <pc:sldMk cId="1084105183" sldId="325"/>
            <ac:spMk id="2" creationId="{9C1751C9-2458-4BD0-B43C-7E41E40DB502}"/>
          </ac:spMkLst>
        </pc:spChg>
        <pc:spChg chg="add del mod ord">
          <ac:chgData name="Matahari Nendya" userId="1a1e95a6-b11e-4262-838a-feaa42c98c3c" providerId="ADAL" clId="{9F1FB9F7-99E2-407A-8E02-33D699F99798}" dt="2022-04-15T14:44:40.526" v="594" actId="478"/>
          <ac:spMkLst>
            <pc:docMk/>
            <pc:sldMk cId="1084105183" sldId="325"/>
            <ac:spMk id="3" creationId="{B5125BA3-57D3-4844-9E0E-27EC9427EDD6}"/>
          </ac:spMkLst>
        </pc:spChg>
        <pc:spChg chg="mod">
          <ac:chgData name="Matahari Nendya" userId="1a1e95a6-b11e-4262-838a-feaa42c98c3c" providerId="ADAL" clId="{9F1FB9F7-99E2-407A-8E02-33D699F99798}" dt="2022-04-15T14:45:01.376" v="602" actId="14100"/>
          <ac:spMkLst>
            <pc:docMk/>
            <pc:sldMk cId="1084105183" sldId="325"/>
            <ac:spMk id="5" creationId="{6CE383DB-BF35-4358-AE6E-5569935D5954}"/>
          </ac:spMkLst>
        </pc:spChg>
        <pc:spChg chg="mod">
          <ac:chgData name="Matahari Nendya" userId="1a1e95a6-b11e-4262-838a-feaa42c98c3c" providerId="ADAL" clId="{9F1FB9F7-99E2-407A-8E02-33D699F99798}" dt="2022-04-15T14:45:09.644" v="605" actId="14100"/>
          <ac:spMkLst>
            <pc:docMk/>
            <pc:sldMk cId="1084105183" sldId="325"/>
            <ac:spMk id="6" creationId="{F81F1B82-A2EB-4182-8FA2-A16103589BEA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47:28.277" v="643" actId="1076"/>
        <pc:sldMkLst>
          <pc:docMk/>
          <pc:sldMk cId="4215759159" sldId="326"/>
        </pc:sldMkLst>
        <pc:spChg chg="add del mod ord">
          <ac:chgData name="Matahari Nendya" userId="1a1e95a6-b11e-4262-838a-feaa42c98c3c" providerId="ADAL" clId="{9F1FB9F7-99E2-407A-8E02-33D699F99798}" dt="2022-04-15T14:46:56.778" v="632" actId="478"/>
          <ac:spMkLst>
            <pc:docMk/>
            <pc:sldMk cId="4215759159" sldId="326"/>
            <ac:spMk id="2" creationId="{94A0A91D-F481-4C67-BE4F-5AA894C9633E}"/>
          </ac:spMkLst>
        </pc:spChg>
        <pc:spChg chg="add del mod ord">
          <ac:chgData name="Matahari Nendya" userId="1a1e95a6-b11e-4262-838a-feaa42c98c3c" providerId="ADAL" clId="{9F1FB9F7-99E2-407A-8E02-33D699F99798}" dt="2022-04-15T14:46:57.877" v="633" actId="478"/>
          <ac:spMkLst>
            <pc:docMk/>
            <pc:sldMk cId="4215759159" sldId="326"/>
            <ac:spMk id="3" creationId="{145791B0-347D-4E15-8CEB-95550F0B28AD}"/>
          </ac:spMkLst>
        </pc:spChg>
        <pc:spChg chg="mod">
          <ac:chgData name="Matahari Nendya" userId="1a1e95a6-b11e-4262-838a-feaa42c98c3c" providerId="ADAL" clId="{9F1FB9F7-99E2-407A-8E02-33D699F99798}" dt="2022-04-15T14:47:28.277" v="643" actId="1076"/>
          <ac:spMkLst>
            <pc:docMk/>
            <pc:sldMk cId="4215759159" sldId="326"/>
            <ac:spMk id="5" creationId="{B4F1EB6B-CB13-4EB2-A396-CEA968912714}"/>
          </ac:spMkLst>
        </pc:spChg>
        <pc:spChg chg="mod">
          <ac:chgData name="Matahari Nendya" userId="1a1e95a6-b11e-4262-838a-feaa42c98c3c" providerId="ADAL" clId="{9F1FB9F7-99E2-407A-8E02-33D699F99798}" dt="2022-04-15T14:47:20.184" v="641" actId="14100"/>
          <ac:spMkLst>
            <pc:docMk/>
            <pc:sldMk cId="4215759159" sldId="326"/>
            <ac:spMk id="6" creationId="{F2C11BB5-611E-4D63-A197-012FA2D83BC6}"/>
          </ac:spMkLst>
        </pc:spChg>
        <pc:spChg chg="mod">
          <ac:chgData name="Matahari Nendya" userId="1a1e95a6-b11e-4262-838a-feaa42c98c3c" providerId="ADAL" clId="{9F1FB9F7-99E2-407A-8E02-33D699F99798}" dt="2022-04-15T14:47:28.277" v="643" actId="1076"/>
          <ac:spMkLst>
            <pc:docMk/>
            <pc:sldMk cId="4215759159" sldId="326"/>
            <ac:spMk id="7" creationId="{17BD6F0C-EC67-409B-9A3C-79A9B6B7CF35}"/>
          </ac:spMkLst>
        </pc:spChg>
        <pc:spChg chg="mod">
          <ac:chgData name="Matahari Nendya" userId="1a1e95a6-b11e-4262-838a-feaa42c98c3c" providerId="ADAL" clId="{9F1FB9F7-99E2-407A-8E02-33D699F99798}" dt="2022-04-15T14:47:20.184" v="641" actId="14100"/>
          <ac:spMkLst>
            <pc:docMk/>
            <pc:sldMk cId="4215759159" sldId="326"/>
            <ac:spMk id="8" creationId="{8DC2E086-BC97-4840-963F-9C17DB58DA2C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1:49.438" v="725" actId="1076"/>
        <pc:sldMkLst>
          <pc:docMk/>
          <pc:sldMk cId="2980124547" sldId="327"/>
        </pc:sldMkLst>
        <pc:spChg chg="mod ord">
          <ac:chgData name="Matahari Nendya" userId="1a1e95a6-b11e-4262-838a-feaa42c98c3c" providerId="ADAL" clId="{9F1FB9F7-99E2-407A-8E02-33D699F99798}" dt="2022-04-15T14:51:31.314" v="718" actId="700"/>
          <ac:spMkLst>
            <pc:docMk/>
            <pc:sldMk cId="2980124547" sldId="327"/>
            <ac:spMk id="2" creationId="{06289412-954A-42D9-BD85-1D785DC7D494}"/>
          </ac:spMkLst>
        </pc:spChg>
        <pc:spChg chg="add del mod ord">
          <ac:chgData name="Matahari Nendya" userId="1a1e95a6-b11e-4262-838a-feaa42c98c3c" providerId="ADAL" clId="{9F1FB9F7-99E2-407A-8E02-33D699F99798}" dt="2022-04-15T14:51:36.464" v="719" actId="478"/>
          <ac:spMkLst>
            <pc:docMk/>
            <pc:sldMk cId="2980124547" sldId="327"/>
            <ac:spMk id="3" creationId="{70EB9371-7483-429D-846E-C9D83F3F33A8}"/>
          </ac:spMkLst>
        </pc:spChg>
        <pc:spChg chg="mod">
          <ac:chgData name="Matahari Nendya" userId="1a1e95a6-b11e-4262-838a-feaa42c98c3c" providerId="ADAL" clId="{9F1FB9F7-99E2-407A-8E02-33D699F99798}" dt="2022-04-15T14:51:49.438" v="725" actId="1076"/>
          <ac:spMkLst>
            <pc:docMk/>
            <pc:sldMk cId="2980124547" sldId="327"/>
            <ac:spMk id="5" creationId="{A0546757-2881-4297-A723-A81C222646CD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8:07.516" v="845" actId="14100"/>
        <pc:sldMkLst>
          <pc:docMk/>
          <pc:sldMk cId="1283064807" sldId="328"/>
        </pc:sldMkLst>
        <pc:spChg chg="mod">
          <ac:chgData name="Matahari Nendya" userId="1a1e95a6-b11e-4262-838a-feaa42c98c3c" providerId="ADAL" clId="{9F1FB9F7-99E2-407A-8E02-33D699F99798}" dt="2022-04-15T14:58:03.022" v="844" actId="14100"/>
          <ac:spMkLst>
            <pc:docMk/>
            <pc:sldMk cId="1283064807" sldId="328"/>
            <ac:spMk id="2" creationId="{350E62E0-6221-4CDA-98D1-97293E823AD0}"/>
          </ac:spMkLst>
        </pc:spChg>
        <pc:spChg chg="mod">
          <ac:chgData name="Matahari Nendya" userId="1a1e95a6-b11e-4262-838a-feaa42c98c3c" providerId="ADAL" clId="{9F1FB9F7-99E2-407A-8E02-33D699F99798}" dt="2022-04-15T14:58:07.516" v="845" actId="14100"/>
          <ac:spMkLst>
            <pc:docMk/>
            <pc:sldMk cId="1283064807" sldId="328"/>
            <ac:spMk id="3" creationId="{E5970442-9F71-4F55-99E1-A44D5BC5D5ED}"/>
          </ac:spMkLst>
        </pc:spChg>
        <pc:spChg chg="add del mod ord">
          <ac:chgData name="Matahari Nendya" userId="1a1e95a6-b11e-4262-838a-feaa42c98c3c" providerId="ADAL" clId="{9F1FB9F7-99E2-407A-8E02-33D699F99798}" dt="2022-04-15T14:57:46.746" v="837" actId="478"/>
          <ac:spMkLst>
            <pc:docMk/>
            <pc:sldMk cId="1283064807" sldId="328"/>
            <ac:spMk id="4" creationId="{5F5D5CA4-E5B8-4C39-B441-4C9D6240C291}"/>
          </ac:spMkLst>
        </pc:spChg>
        <pc:spChg chg="mod ord">
          <ac:chgData name="Matahari Nendya" userId="1a1e95a6-b11e-4262-838a-feaa42c98c3c" providerId="ADAL" clId="{9F1FB9F7-99E2-407A-8E02-33D699F99798}" dt="2022-04-15T14:57:44.294" v="836" actId="700"/>
          <ac:spMkLst>
            <pc:docMk/>
            <pc:sldMk cId="1283064807" sldId="328"/>
            <ac:spMk id="5122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1:06.799" v="898" actId="1076"/>
        <pc:sldMkLst>
          <pc:docMk/>
          <pc:sldMk cId="2666668548" sldId="332"/>
        </pc:sldMkLst>
        <pc:spChg chg="add del mod ord">
          <ac:chgData name="Matahari Nendya" userId="1a1e95a6-b11e-4262-838a-feaa42c98c3c" providerId="ADAL" clId="{9F1FB9F7-99E2-407A-8E02-33D699F99798}" dt="2022-04-15T14:59:47.155" v="867" actId="478"/>
          <ac:spMkLst>
            <pc:docMk/>
            <pc:sldMk cId="2666668548" sldId="332"/>
            <ac:spMk id="2" creationId="{D127D461-394A-49BC-A86C-B78E80204F7F}"/>
          </ac:spMkLst>
        </pc:spChg>
        <pc:spChg chg="mod ord">
          <ac:chgData name="Matahari Nendya" userId="1a1e95a6-b11e-4262-838a-feaa42c98c3c" providerId="ADAL" clId="{9F1FB9F7-99E2-407A-8E02-33D699F99798}" dt="2022-04-15T14:59:44.735" v="866" actId="700"/>
          <ac:spMkLst>
            <pc:docMk/>
            <pc:sldMk cId="2666668548" sldId="332"/>
            <ac:spMk id="12290" creationId="{00000000-0000-0000-0000-000000000000}"/>
          </ac:spMkLst>
        </pc:spChg>
        <pc:picChg chg="mod">
          <ac:chgData name="Matahari Nendya" userId="1a1e95a6-b11e-4262-838a-feaa42c98c3c" providerId="ADAL" clId="{9F1FB9F7-99E2-407A-8E02-33D699F99798}" dt="2022-04-15T15:01:06.799" v="898" actId="1076"/>
          <ac:picMkLst>
            <pc:docMk/>
            <pc:sldMk cId="2666668548" sldId="332"/>
            <ac:picMk id="6" creationId="{BB99F439-E7D5-4254-8FA5-C57069CBDB25}"/>
          </ac:picMkLst>
        </pc:picChg>
        <pc:picChg chg="mod">
          <ac:chgData name="Matahari Nendya" userId="1a1e95a6-b11e-4262-838a-feaa42c98c3c" providerId="ADAL" clId="{9F1FB9F7-99E2-407A-8E02-33D699F99798}" dt="2022-04-15T15:01:06.799" v="898" actId="1076"/>
          <ac:picMkLst>
            <pc:docMk/>
            <pc:sldMk cId="2666668548" sldId="332"/>
            <ac:picMk id="7" creationId="{9B073E2A-25F9-4F57-998C-613C59730EF2}"/>
          </ac:picMkLst>
        </pc:picChg>
        <pc:picChg chg="mod">
          <ac:chgData name="Matahari Nendya" userId="1a1e95a6-b11e-4262-838a-feaa42c98c3c" providerId="ADAL" clId="{9F1FB9F7-99E2-407A-8E02-33D699F99798}" dt="2022-04-15T15:01:02.318" v="897" actId="1076"/>
          <ac:picMkLst>
            <pc:docMk/>
            <pc:sldMk cId="2666668548" sldId="332"/>
            <ac:picMk id="12292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5:00:45.278" v="890" actId="1076"/>
          <ac:picMkLst>
            <pc:docMk/>
            <pc:sldMk cId="2666668548" sldId="332"/>
            <ac:picMk id="12293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5:01:20.327" v="904" actId="27636"/>
        <pc:sldMkLst>
          <pc:docMk/>
          <pc:sldMk cId="1013816746" sldId="335"/>
        </pc:sldMkLst>
        <pc:spChg chg="mod ord">
          <ac:chgData name="Matahari Nendya" userId="1a1e95a6-b11e-4262-838a-feaa42c98c3c" providerId="ADAL" clId="{9F1FB9F7-99E2-407A-8E02-33D699F99798}" dt="2022-04-15T15:01:10.567" v="899" actId="700"/>
          <ac:spMkLst>
            <pc:docMk/>
            <pc:sldMk cId="1013816746" sldId="33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01:20.327" v="904" actId="27636"/>
          <ac:spMkLst>
            <pc:docMk/>
            <pc:sldMk cId="1013816746" sldId="335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2:00.765" v="917" actId="207"/>
        <pc:sldMkLst>
          <pc:docMk/>
          <pc:sldMk cId="19076590" sldId="336"/>
        </pc:sldMkLst>
        <pc:spChg chg="add del mod ord">
          <ac:chgData name="Matahari Nendya" userId="1a1e95a6-b11e-4262-838a-feaa42c98c3c" providerId="ADAL" clId="{9F1FB9F7-99E2-407A-8E02-33D699F99798}" dt="2022-04-15T15:01:32.080" v="907" actId="478"/>
          <ac:spMkLst>
            <pc:docMk/>
            <pc:sldMk cId="19076590" sldId="336"/>
            <ac:spMk id="2" creationId="{E26C39D2-32EA-4CF1-97C2-BBAD16B64E4D}"/>
          </ac:spMkLst>
        </pc:spChg>
        <pc:spChg chg="add del mod ord">
          <ac:chgData name="Matahari Nendya" userId="1a1e95a6-b11e-4262-838a-feaa42c98c3c" providerId="ADAL" clId="{9F1FB9F7-99E2-407A-8E02-33D699F99798}" dt="2022-04-15T15:01:29.165" v="906" actId="478"/>
          <ac:spMkLst>
            <pc:docMk/>
            <pc:sldMk cId="19076590" sldId="336"/>
            <ac:spMk id="3" creationId="{16B45626-6581-4B28-B881-2D9BD406C890}"/>
          </ac:spMkLst>
        </pc:spChg>
        <pc:spChg chg="mod">
          <ac:chgData name="Matahari Nendya" userId="1a1e95a6-b11e-4262-838a-feaa42c98c3c" providerId="ADAL" clId="{9F1FB9F7-99E2-407A-8E02-33D699F99798}" dt="2022-04-15T15:02:00.765" v="917" actId="207"/>
          <ac:spMkLst>
            <pc:docMk/>
            <pc:sldMk cId="19076590" sldId="336"/>
            <ac:spMk id="8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5:01:55.910" v="915" actId="14100"/>
          <ac:grpSpMkLst>
            <pc:docMk/>
            <pc:sldMk cId="19076590" sldId="336"/>
            <ac:grpSpMk id="21" creationId="{00000000-0000-0000-0000-000000000000}"/>
          </ac:grpSpMkLst>
        </pc:grpChg>
        <pc:picChg chg="mod">
          <ac:chgData name="Matahari Nendya" userId="1a1e95a6-b11e-4262-838a-feaa42c98c3c" providerId="ADAL" clId="{9F1FB9F7-99E2-407A-8E02-33D699F99798}" dt="2022-04-15T15:01:40.959" v="911" actId="14100"/>
          <ac:picMkLst>
            <pc:docMk/>
            <pc:sldMk cId="19076590" sldId="336"/>
            <ac:picMk id="5" creationId="{00000000-0000-0000-0000-000000000000}"/>
          </ac:picMkLst>
        </pc:picChg>
        <pc:cxnChg chg="mod">
          <ac:chgData name="Matahari Nendya" userId="1a1e95a6-b11e-4262-838a-feaa42c98c3c" providerId="ADAL" clId="{9F1FB9F7-99E2-407A-8E02-33D699F99798}" dt="2022-04-15T15:01:59.647" v="916" actId="2711"/>
          <ac:cxnSpMkLst>
            <pc:docMk/>
            <pc:sldMk cId="19076590" sldId="336"/>
            <ac:cxnSpMk id="7" creationId="{00000000-0000-0000-0000-000000000000}"/>
          </ac:cxnSpMkLst>
        </pc:cxnChg>
      </pc:sldChg>
      <pc:sldChg chg="modSp add mod modClrScheme chgLayout">
        <pc:chgData name="Matahari Nendya" userId="1a1e95a6-b11e-4262-838a-feaa42c98c3c" providerId="ADAL" clId="{9F1FB9F7-99E2-407A-8E02-33D699F99798}" dt="2022-04-15T15:02:12.037" v="923" actId="27636"/>
        <pc:sldMkLst>
          <pc:docMk/>
          <pc:sldMk cId="100539586" sldId="337"/>
        </pc:sldMkLst>
        <pc:spChg chg="mod ord">
          <ac:chgData name="Matahari Nendya" userId="1a1e95a6-b11e-4262-838a-feaa42c98c3c" providerId="ADAL" clId="{9F1FB9F7-99E2-407A-8E02-33D699F99798}" dt="2022-04-15T15:02:05.698" v="918" actId="700"/>
          <ac:spMkLst>
            <pc:docMk/>
            <pc:sldMk cId="100539586" sldId="33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02:12.037" v="923" actId="27636"/>
          <ac:spMkLst>
            <pc:docMk/>
            <pc:sldMk cId="100539586" sldId="337"/>
            <ac:spMk id="3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2:48.057" v="933" actId="1076"/>
        <pc:sldMkLst>
          <pc:docMk/>
          <pc:sldMk cId="3029916725" sldId="338"/>
        </pc:sldMkLst>
        <pc:spChg chg="add del mod ord">
          <ac:chgData name="Matahari Nendya" userId="1a1e95a6-b11e-4262-838a-feaa42c98c3c" providerId="ADAL" clId="{9F1FB9F7-99E2-407A-8E02-33D699F99798}" dt="2022-04-15T15:02:19.291" v="926" actId="478"/>
          <ac:spMkLst>
            <pc:docMk/>
            <pc:sldMk cId="3029916725" sldId="338"/>
            <ac:spMk id="2" creationId="{4F225FDE-3AE4-40BF-A271-E8BFD2D7646B}"/>
          </ac:spMkLst>
        </pc:spChg>
        <pc:spChg chg="mod ord">
          <ac:chgData name="Matahari Nendya" userId="1a1e95a6-b11e-4262-838a-feaa42c98c3c" providerId="ADAL" clId="{9F1FB9F7-99E2-407A-8E02-33D699F99798}" dt="2022-04-15T15:02:16.859" v="925" actId="27636"/>
          <ac:spMkLst>
            <pc:docMk/>
            <pc:sldMk cId="3029916725" sldId="338"/>
            <ac:spMk id="16386" creationId="{00000000-0000-0000-0000-000000000000}"/>
          </ac:spMkLst>
        </pc:spChg>
        <pc:grpChg chg="add mod">
          <ac:chgData name="Matahari Nendya" userId="1a1e95a6-b11e-4262-838a-feaa42c98c3c" providerId="ADAL" clId="{9F1FB9F7-99E2-407A-8E02-33D699F99798}" dt="2022-04-15T15:02:48.057" v="933" actId="1076"/>
          <ac:grpSpMkLst>
            <pc:docMk/>
            <pc:sldMk cId="3029916725" sldId="338"/>
            <ac:grpSpMk id="3" creationId="{5A0120EE-5569-4ADC-8E71-B7964B57567D}"/>
          </ac:grpSpMkLst>
        </pc:grpChg>
        <pc:picChg chg="mod">
          <ac:chgData name="Matahari Nendya" userId="1a1e95a6-b11e-4262-838a-feaa42c98c3c" providerId="ADAL" clId="{9F1FB9F7-99E2-407A-8E02-33D699F99798}" dt="2022-04-15T15:02:48.057" v="933" actId="1076"/>
          <ac:picMkLst>
            <pc:docMk/>
            <pc:sldMk cId="3029916725" sldId="338"/>
            <ac:picMk id="5" creationId="{3173D92B-D122-4B62-9246-7020270522F6}"/>
          </ac:picMkLst>
        </pc:picChg>
        <pc:picChg chg="mod">
          <ac:chgData name="Matahari Nendya" userId="1a1e95a6-b11e-4262-838a-feaa42c98c3c" providerId="ADAL" clId="{9F1FB9F7-99E2-407A-8E02-33D699F99798}" dt="2022-04-15T15:02:48.057" v="933" actId="1076"/>
          <ac:picMkLst>
            <pc:docMk/>
            <pc:sldMk cId="3029916725" sldId="338"/>
            <ac:picMk id="16387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5:02:48.057" v="933" actId="1076"/>
          <ac:picMkLst>
            <pc:docMk/>
            <pc:sldMk cId="3029916725" sldId="338"/>
            <ac:picMk id="16388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5:04:05.145" v="945" actId="207"/>
        <pc:sldMkLst>
          <pc:docMk/>
          <pc:sldMk cId="2578162251" sldId="340"/>
        </pc:sldMkLst>
        <pc:spChg chg="mod ord">
          <ac:chgData name="Matahari Nendya" userId="1a1e95a6-b11e-4262-838a-feaa42c98c3c" providerId="ADAL" clId="{9F1FB9F7-99E2-407A-8E02-33D699F99798}" dt="2022-04-15T15:03:03.539" v="934" actId="700"/>
          <ac:spMkLst>
            <pc:docMk/>
            <pc:sldMk cId="2578162251" sldId="340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5:03:06.247" v="935" actId="478"/>
          <ac:spMkLst>
            <pc:docMk/>
            <pc:sldMk cId="2578162251" sldId="340"/>
            <ac:spMk id="3" creationId="{98C6282C-D57F-47D3-9C49-4FA98868D58B}"/>
          </ac:spMkLst>
        </pc:spChg>
        <pc:spChg chg="mod">
          <ac:chgData name="Matahari Nendya" userId="1a1e95a6-b11e-4262-838a-feaa42c98c3c" providerId="ADAL" clId="{9F1FB9F7-99E2-407A-8E02-33D699F99798}" dt="2022-04-15T15:04:05.145" v="945" actId="207"/>
          <ac:spMkLst>
            <pc:docMk/>
            <pc:sldMk cId="2578162251" sldId="340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3:27.594" v="939" actId="1076"/>
          <ac:spMkLst>
            <pc:docMk/>
            <pc:sldMk cId="2578162251" sldId="340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3:48.406" v="944" actId="14100"/>
          <ac:spMkLst>
            <pc:docMk/>
            <pc:sldMk cId="2578162251" sldId="340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3:38.419" v="940" actId="1076"/>
          <ac:spMkLst>
            <pc:docMk/>
            <pc:sldMk cId="2578162251" sldId="340"/>
            <ac:spMk id="8" creationId="{00000000-0000-0000-0000-000000000000}"/>
          </ac:spMkLst>
        </pc:spChg>
        <pc:cxnChg chg="mod">
          <ac:chgData name="Matahari Nendya" userId="1a1e95a6-b11e-4262-838a-feaa42c98c3c" providerId="ADAL" clId="{9F1FB9F7-99E2-407A-8E02-33D699F99798}" dt="2022-04-15T15:03:27.594" v="939" actId="1076"/>
          <ac:cxnSpMkLst>
            <pc:docMk/>
            <pc:sldMk cId="2578162251" sldId="340"/>
            <ac:cxnSpMk id="10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5:03:27.594" v="939" actId="1076"/>
          <ac:cxnSpMkLst>
            <pc:docMk/>
            <pc:sldMk cId="2578162251" sldId="340"/>
            <ac:cxnSpMk id="11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5:04:22.914" v="951" actId="14100"/>
        <pc:sldMkLst>
          <pc:docMk/>
          <pc:sldMk cId="433680183" sldId="341"/>
        </pc:sldMkLst>
        <pc:spChg chg="add del mod ord">
          <ac:chgData name="Matahari Nendya" userId="1a1e95a6-b11e-4262-838a-feaa42c98c3c" providerId="ADAL" clId="{9F1FB9F7-99E2-407A-8E02-33D699F99798}" dt="2022-04-15T15:04:15.634" v="948" actId="478"/>
          <ac:spMkLst>
            <pc:docMk/>
            <pc:sldMk cId="433680183" sldId="341"/>
            <ac:spMk id="2" creationId="{4665326E-DC55-471A-8DE7-4460D41E29A0}"/>
          </ac:spMkLst>
        </pc:spChg>
        <pc:spChg chg="add del mod ord">
          <ac:chgData name="Matahari Nendya" userId="1a1e95a6-b11e-4262-838a-feaa42c98c3c" providerId="ADAL" clId="{9F1FB9F7-99E2-407A-8E02-33D699F99798}" dt="2022-04-15T15:04:12.480" v="947" actId="478"/>
          <ac:spMkLst>
            <pc:docMk/>
            <pc:sldMk cId="433680183" sldId="341"/>
            <ac:spMk id="3" creationId="{DBD3BF71-D126-4C3F-864C-19FE1E1EAF15}"/>
          </ac:spMkLst>
        </pc:spChg>
        <pc:picChg chg="mod">
          <ac:chgData name="Matahari Nendya" userId="1a1e95a6-b11e-4262-838a-feaa42c98c3c" providerId="ADAL" clId="{9F1FB9F7-99E2-407A-8E02-33D699F99798}" dt="2022-04-15T15:04:18.810" v="949" actId="14100"/>
          <ac:picMkLst>
            <pc:docMk/>
            <pc:sldMk cId="433680183" sldId="341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5:04:22.914" v="951" actId="14100"/>
          <ac:picMkLst>
            <pc:docMk/>
            <pc:sldMk cId="433680183" sldId="341"/>
            <ac:picMk id="6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5:05:26.755" v="978" actId="14100"/>
        <pc:sldMkLst>
          <pc:docMk/>
          <pc:sldMk cId="1549630597" sldId="342"/>
        </pc:sldMkLst>
        <pc:spChg chg="add del mod ord">
          <ac:chgData name="Matahari Nendya" userId="1a1e95a6-b11e-4262-838a-feaa42c98c3c" providerId="ADAL" clId="{9F1FB9F7-99E2-407A-8E02-33D699F99798}" dt="2022-04-15T15:04:56.394" v="967" actId="478"/>
          <ac:spMkLst>
            <pc:docMk/>
            <pc:sldMk cId="1549630597" sldId="342"/>
            <ac:spMk id="2" creationId="{354001C3-4983-4427-BEF0-14B378879906}"/>
          </ac:spMkLst>
        </pc:spChg>
        <pc:spChg chg="add del mod ord">
          <ac:chgData name="Matahari Nendya" userId="1a1e95a6-b11e-4262-838a-feaa42c98c3c" providerId="ADAL" clId="{9F1FB9F7-99E2-407A-8E02-33D699F99798}" dt="2022-04-15T15:04:57.524" v="968" actId="478"/>
          <ac:spMkLst>
            <pc:docMk/>
            <pc:sldMk cId="1549630597" sldId="342"/>
            <ac:spMk id="3" creationId="{DA89E4AB-45B0-4F1C-A303-0863DD2818D7}"/>
          </ac:spMkLst>
        </pc:spChg>
        <pc:spChg chg="mod">
          <ac:chgData name="Matahari Nendya" userId="1a1e95a6-b11e-4262-838a-feaa42c98c3c" providerId="ADAL" clId="{9F1FB9F7-99E2-407A-8E02-33D699F99798}" dt="2022-04-15T15:05:26.755" v="978" actId="14100"/>
          <ac:spMkLst>
            <pc:docMk/>
            <pc:sldMk cId="1549630597" sldId="342"/>
            <ac:spMk id="8" creationId="{00000000-0000-0000-0000-000000000000}"/>
          </ac:spMkLst>
        </pc:spChg>
        <pc:grpChg chg="mod">
          <ac:chgData name="Matahari Nendya" userId="1a1e95a6-b11e-4262-838a-feaa42c98c3c" providerId="ADAL" clId="{9F1FB9F7-99E2-407A-8E02-33D699F99798}" dt="2022-04-15T15:05:12.174" v="974" actId="14100"/>
          <ac:grpSpMkLst>
            <pc:docMk/>
            <pc:sldMk cId="1549630597" sldId="342"/>
            <ac:grpSpMk id="11" creationId="{00000000-0000-0000-0000-000000000000}"/>
          </ac:grpSpMkLst>
        </pc:grpChg>
        <pc:picChg chg="mod">
          <ac:chgData name="Matahari Nendya" userId="1a1e95a6-b11e-4262-838a-feaa42c98c3c" providerId="ADAL" clId="{9F1FB9F7-99E2-407A-8E02-33D699F99798}" dt="2022-04-15T15:05:01.723" v="970" actId="14100"/>
          <ac:picMkLst>
            <pc:docMk/>
            <pc:sldMk cId="1549630597" sldId="342"/>
            <ac:picMk id="5" creationId="{00000000-0000-0000-0000-000000000000}"/>
          </ac:picMkLst>
        </pc:picChg>
        <pc:cxnChg chg="mod">
          <ac:chgData name="Matahari Nendya" userId="1a1e95a6-b11e-4262-838a-feaa42c98c3c" providerId="ADAL" clId="{9F1FB9F7-99E2-407A-8E02-33D699F99798}" dt="2022-04-15T15:05:26.755" v="978" actId="14100"/>
          <ac:cxnSpMkLst>
            <pc:docMk/>
            <pc:sldMk cId="1549630597" sldId="342"/>
            <ac:cxnSpMk id="7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5:06:07.684" v="985" actId="207"/>
        <pc:sldMkLst>
          <pc:docMk/>
          <pc:sldMk cId="1988041885" sldId="343"/>
        </pc:sldMkLst>
        <pc:spChg chg="mod ord">
          <ac:chgData name="Matahari Nendya" userId="1a1e95a6-b11e-4262-838a-feaa42c98c3c" providerId="ADAL" clId="{9F1FB9F7-99E2-407A-8E02-33D699F99798}" dt="2022-04-15T15:05:48.325" v="980" actId="700"/>
          <ac:spMkLst>
            <pc:docMk/>
            <pc:sldMk cId="1988041885" sldId="343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5:05:50.614" v="981" actId="478"/>
          <ac:spMkLst>
            <pc:docMk/>
            <pc:sldMk cId="1988041885" sldId="343"/>
            <ac:spMk id="3" creationId="{0685FFF9-0E43-4084-8CB7-05054921822F}"/>
          </ac:spMkLst>
        </pc:spChg>
        <pc:spChg chg="mod">
          <ac:chgData name="Matahari Nendya" userId="1a1e95a6-b11e-4262-838a-feaa42c98c3c" providerId="ADAL" clId="{9F1FB9F7-99E2-407A-8E02-33D699F99798}" dt="2022-04-15T15:06:07.684" v="985" actId="207"/>
          <ac:spMkLst>
            <pc:docMk/>
            <pc:sldMk cId="1988041885" sldId="343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6:04.026" v="984" actId="1076"/>
          <ac:spMkLst>
            <pc:docMk/>
            <pc:sldMk cId="1988041885" sldId="343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5:58.856" v="982" actId="2711"/>
          <ac:spMkLst>
            <pc:docMk/>
            <pc:sldMk cId="1988041885" sldId="343"/>
            <ac:spMk id="8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6:52.284" v="1003" actId="478"/>
        <pc:sldMkLst>
          <pc:docMk/>
          <pc:sldMk cId="3647163926" sldId="344"/>
        </pc:sldMkLst>
        <pc:spChg chg="add del mod ord">
          <ac:chgData name="Matahari Nendya" userId="1a1e95a6-b11e-4262-838a-feaa42c98c3c" providerId="ADAL" clId="{9F1FB9F7-99E2-407A-8E02-33D699F99798}" dt="2022-04-15T15:06:50.998" v="1002" actId="478"/>
          <ac:spMkLst>
            <pc:docMk/>
            <pc:sldMk cId="3647163926" sldId="344"/>
            <ac:spMk id="2" creationId="{B11983FF-0504-4FF6-8707-1D65535D730E}"/>
          </ac:spMkLst>
        </pc:spChg>
        <pc:spChg chg="add del mod ord">
          <ac:chgData name="Matahari Nendya" userId="1a1e95a6-b11e-4262-838a-feaa42c98c3c" providerId="ADAL" clId="{9F1FB9F7-99E2-407A-8E02-33D699F99798}" dt="2022-04-15T15:06:52.284" v="1003" actId="478"/>
          <ac:spMkLst>
            <pc:docMk/>
            <pc:sldMk cId="3647163926" sldId="344"/>
            <ac:spMk id="3" creationId="{5BF8DA69-CC5C-4070-B9AF-CFF2ED00A23C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8T02:04:19.736" v="1139" actId="207"/>
        <pc:sldMkLst>
          <pc:docMk/>
          <pc:sldMk cId="2827609488" sldId="345"/>
        </pc:sldMkLst>
        <pc:spChg chg="mod ord">
          <ac:chgData name="Matahari Nendya" userId="1a1e95a6-b11e-4262-838a-feaa42c98c3c" providerId="ADAL" clId="{9F1FB9F7-99E2-407A-8E02-33D699F99798}" dt="2022-04-15T15:06:58.296" v="1004" actId="700"/>
          <ac:spMkLst>
            <pc:docMk/>
            <pc:sldMk cId="2827609488" sldId="345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5:07:00.644" v="1005" actId="478"/>
          <ac:spMkLst>
            <pc:docMk/>
            <pc:sldMk cId="2827609488" sldId="345"/>
            <ac:spMk id="3" creationId="{32DF7C9A-7A82-4D11-82D3-1B73C79DAE6C}"/>
          </ac:spMkLst>
        </pc:spChg>
        <pc:spChg chg="mod">
          <ac:chgData name="Matahari Nendya" userId="1a1e95a6-b11e-4262-838a-feaa42c98c3c" providerId="ADAL" clId="{9F1FB9F7-99E2-407A-8E02-33D699F99798}" dt="2022-04-18T02:04:19.736" v="1139" actId="207"/>
          <ac:spMkLst>
            <pc:docMk/>
            <pc:sldMk cId="2827609488" sldId="345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7:16.562" v="1008" actId="1076"/>
          <ac:spMkLst>
            <pc:docMk/>
            <pc:sldMk cId="2827609488" sldId="345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7:16.562" v="1008" actId="1076"/>
          <ac:spMkLst>
            <pc:docMk/>
            <pc:sldMk cId="2827609488" sldId="345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07:16.562" v="1008" actId="1076"/>
          <ac:spMkLst>
            <pc:docMk/>
            <pc:sldMk cId="2827609488" sldId="345"/>
            <ac:spMk id="8" creationId="{00000000-0000-0000-0000-000000000000}"/>
          </ac:spMkLst>
        </pc:spChg>
        <pc:cxnChg chg="mod">
          <ac:chgData name="Matahari Nendya" userId="1a1e95a6-b11e-4262-838a-feaa42c98c3c" providerId="ADAL" clId="{9F1FB9F7-99E2-407A-8E02-33D699F99798}" dt="2022-04-15T15:07:16.562" v="1008" actId="1076"/>
          <ac:cxnSpMkLst>
            <pc:docMk/>
            <pc:sldMk cId="2827609488" sldId="345"/>
            <ac:cxnSpMk id="10" creationId="{00000000-0000-0000-0000-000000000000}"/>
          </ac:cxnSpMkLst>
        </pc:cxnChg>
        <pc:cxnChg chg="mod">
          <ac:chgData name="Matahari Nendya" userId="1a1e95a6-b11e-4262-838a-feaa42c98c3c" providerId="ADAL" clId="{9F1FB9F7-99E2-407A-8E02-33D699F99798}" dt="2022-04-15T15:07:16.562" v="1008" actId="1076"/>
          <ac:cxnSpMkLst>
            <pc:docMk/>
            <pc:sldMk cId="2827609488" sldId="345"/>
            <ac:cxnSpMk id="11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9F1FB9F7-99E2-407A-8E02-33D699F99798}" dt="2022-04-15T15:07:43.344" v="1018" actId="1076"/>
        <pc:sldMkLst>
          <pc:docMk/>
          <pc:sldMk cId="413708946" sldId="346"/>
        </pc:sldMkLst>
        <pc:spChg chg="add del mod ord">
          <ac:chgData name="Matahari Nendya" userId="1a1e95a6-b11e-4262-838a-feaa42c98c3c" providerId="ADAL" clId="{9F1FB9F7-99E2-407A-8E02-33D699F99798}" dt="2022-04-15T15:07:33.436" v="1012" actId="478"/>
          <ac:spMkLst>
            <pc:docMk/>
            <pc:sldMk cId="413708946" sldId="346"/>
            <ac:spMk id="2" creationId="{D05EFC13-5CEE-4A7D-AB74-D58662B8CF6D}"/>
          </ac:spMkLst>
        </pc:spChg>
        <pc:spChg chg="add del mod ord">
          <ac:chgData name="Matahari Nendya" userId="1a1e95a6-b11e-4262-838a-feaa42c98c3c" providerId="ADAL" clId="{9F1FB9F7-99E2-407A-8E02-33D699F99798}" dt="2022-04-15T15:07:30.790" v="1011" actId="478"/>
          <ac:spMkLst>
            <pc:docMk/>
            <pc:sldMk cId="413708946" sldId="346"/>
            <ac:spMk id="3" creationId="{5541D23E-107C-4D99-9825-5CE1118456FF}"/>
          </ac:spMkLst>
        </pc:spChg>
        <pc:picChg chg="mod">
          <ac:chgData name="Matahari Nendya" userId="1a1e95a6-b11e-4262-838a-feaa42c98c3c" providerId="ADAL" clId="{9F1FB9F7-99E2-407A-8E02-33D699F99798}" dt="2022-04-15T15:07:43.344" v="1018" actId="1076"/>
          <ac:picMkLst>
            <pc:docMk/>
            <pc:sldMk cId="413708946" sldId="346"/>
            <ac:picMk id="5" creationId="{00000000-0000-0000-0000-000000000000}"/>
          </ac:picMkLst>
        </pc:picChg>
        <pc:picChg chg="mod">
          <ac:chgData name="Matahari Nendya" userId="1a1e95a6-b11e-4262-838a-feaa42c98c3c" providerId="ADAL" clId="{9F1FB9F7-99E2-407A-8E02-33D699F99798}" dt="2022-04-15T15:07:42.222" v="1017" actId="1076"/>
          <ac:picMkLst>
            <pc:docMk/>
            <pc:sldMk cId="413708946" sldId="346"/>
            <ac:picMk id="6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5:08:09.565" v="1028" actId="14100"/>
        <pc:sldMkLst>
          <pc:docMk/>
          <pc:sldMk cId="2941770017" sldId="347"/>
        </pc:sldMkLst>
        <pc:spChg chg="add del mod ord">
          <ac:chgData name="Matahari Nendya" userId="1a1e95a6-b11e-4262-838a-feaa42c98c3c" providerId="ADAL" clId="{9F1FB9F7-99E2-407A-8E02-33D699F99798}" dt="2022-04-15T15:08:03.191" v="1025" actId="478"/>
          <ac:spMkLst>
            <pc:docMk/>
            <pc:sldMk cId="2941770017" sldId="347"/>
            <ac:spMk id="2" creationId="{5A9D7114-8C32-42B2-8FA7-439A30B30B59}"/>
          </ac:spMkLst>
        </pc:spChg>
        <pc:spChg chg="add del mod ord">
          <ac:chgData name="Matahari Nendya" userId="1a1e95a6-b11e-4262-838a-feaa42c98c3c" providerId="ADAL" clId="{9F1FB9F7-99E2-407A-8E02-33D699F99798}" dt="2022-04-15T15:08:05.415" v="1026" actId="478"/>
          <ac:spMkLst>
            <pc:docMk/>
            <pc:sldMk cId="2941770017" sldId="347"/>
            <ac:spMk id="3" creationId="{A701C4A2-7B0C-4D9F-B73D-B3E82481179A}"/>
          </ac:spMkLst>
        </pc:spChg>
        <pc:picChg chg="mod">
          <ac:chgData name="Matahari Nendya" userId="1a1e95a6-b11e-4262-838a-feaa42c98c3c" providerId="ADAL" clId="{9F1FB9F7-99E2-407A-8E02-33D699F99798}" dt="2022-04-15T15:08:09.565" v="1028" actId="14100"/>
          <ac:picMkLst>
            <pc:docMk/>
            <pc:sldMk cId="2941770017" sldId="347"/>
            <ac:picMk id="6" creationId="{00000000-0000-0000-0000-000000000000}"/>
          </ac:picMkLst>
        </pc:picChg>
      </pc:sldChg>
      <pc:sldChg chg="addSp delSp modSp add mod modTransition modClrScheme chgLayout">
        <pc:chgData name="Matahari Nendya" userId="1a1e95a6-b11e-4262-838a-feaa42c98c3c" providerId="ADAL" clId="{9F1FB9F7-99E2-407A-8E02-33D699F99798}" dt="2022-04-15T15:10:07.985" v="1065" actId="1076"/>
        <pc:sldMkLst>
          <pc:docMk/>
          <pc:sldMk cId="3926687523" sldId="348"/>
        </pc:sldMkLst>
        <pc:spChg chg="add del mod ord">
          <ac:chgData name="Matahari Nendya" userId="1a1e95a6-b11e-4262-838a-feaa42c98c3c" providerId="ADAL" clId="{9F1FB9F7-99E2-407A-8E02-33D699F99798}" dt="2022-04-15T15:09:59.414" v="1061" actId="26606"/>
          <ac:spMkLst>
            <pc:docMk/>
            <pc:sldMk cId="3926687523" sldId="348"/>
            <ac:spMk id="2" creationId="{0A03CFB7-696F-4D72-95A0-35E1D9CF776F}"/>
          </ac:spMkLst>
        </pc:spChg>
        <pc:spChg chg="add del mod ord">
          <ac:chgData name="Matahari Nendya" userId="1a1e95a6-b11e-4262-838a-feaa42c98c3c" providerId="ADAL" clId="{9F1FB9F7-99E2-407A-8E02-33D699F99798}" dt="2022-04-15T15:09:59.414" v="1061" actId="26606"/>
          <ac:spMkLst>
            <pc:docMk/>
            <pc:sldMk cId="3926687523" sldId="348"/>
            <ac:spMk id="3" creationId="{6BD194F0-0CCC-4FA3-8138-C411E1CC7DB1}"/>
          </ac:spMkLst>
        </pc:spChg>
        <pc:spChg chg="add del mod">
          <ac:chgData name="Matahari Nendya" userId="1a1e95a6-b11e-4262-838a-feaa42c98c3c" providerId="ADAL" clId="{9F1FB9F7-99E2-407A-8E02-33D699F99798}" dt="2022-04-15T15:09:59.409" v="1060" actId="26606"/>
          <ac:spMkLst>
            <pc:docMk/>
            <pc:sldMk cId="3926687523" sldId="348"/>
            <ac:spMk id="10" creationId="{F3AEE1B6-064C-C19C-4001-5BF0C6CF8A19}"/>
          </ac:spMkLst>
        </pc:spChg>
        <pc:spChg chg="add del mod">
          <ac:chgData name="Matahari Nendya" userId="1a1e95a6-b11e-4262-838a-feaa42c98c3c" providerId="ADAL" clId="{9F1FB9F7-99E2-407A-8E02-33D699F99798}" dt="2022-04-15T15:10:02.234" v="1062" actId="478"/>
          <ac:spMkLst>
            <pc:docMk/>
            <pc:sldMk cId="3926687523" sldId="348"/>
            <ac:spMk id="12" creationId="{BE175F11-F69D-9007-A769-68478A124E53}"/>
          </ac:spMkLst>
        </pc:spChg>
        <pc:picChg chg="mod">
          <ac:chgData name="Matahari Nendya" userId="1a1e95a6-b11e-4262-838a-feaa42c98c3c" providerId="ADAL" clId="{9F1FB9F7-99E2-407A-8E02-33D699F99798}" dt="2022-04-15T15:10:07.985" v="1065" actId="1076"/>
          <ac:picMkLst>
            <pc:docMk/>
            <pc:sldMk cId="3926687523" sldId="348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5:12:05.863" v="1096" actId="1035"/>
        <pc:sldMkLst>
          <pc:docMk/>
          <pc:sldMk cId="2953402846" sldId="349"/>
        </pc:sldMkLst>
        <pc:spChg chg="mod">
          <ac:chgData name="Matahari Nendya" userId="1a1e95a6-b11e-4262-838a-feaa42c98c3c" providerId="ADAL" clId="{9F1FB9F7-99E2-407A-8E02-33D699F99798}" dt="2022-04-15T15:11:27.632" v="1086" actId="1076"/>
          <ac:spMkLst>
            <pc:docMk/>
            <pc:sldMk cId="2953402846" sldId="349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9F1FB9F7-99E2-407A-8E02-33D699F99798}" dt="2022-04-15T15:10:53.395" v="1082" actId="478"/>
          <ac:spMkLst>
            <pc:docMk/>
            <pc:sldMk cId="2953402846" sldId="349"/>
            <ac:spMk id="3" creationId="{A212F832-4430-4060-A8BF-8D937DCDAE01}"/>
          </ac:spMkLst>
        </pc:spChg>
        <pc:spChg chg="mod">
          <ac:chgData name="Matahari Nendya" userId="1a1e95a6-b11e-4262-838a-feaa42c98c3c" providerId="ADAL" clId="{9F1FB9F7-99E2-407A-8E02-33D699F99798}" dt="2022-04-15T15:11:31.030" v="1087" actId="1076"/>
          <ac:spMkLst>
            <pc:docMk/>
            <pc:sldMk cId="2953402846" sldId="349"/>
            <ac:spMk id="5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11:37.034" v="1088" actId="1076"/>
          <ac:spMkLst>
            <pc:docMk/>
            <pc:sldMk cId="2953402846" sldId="349"/>
            <ac:spMk id="6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11:43.277" v="1089" actId="1076"/>
          <ac:spMkLst>
            <pc:docMk/>
            <pc:sldMk cId="2953402846" sldId="349"/>
            <ac:spMk id="7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11:49.369" v="1092" actId="1076"/>
          <ac:spMkLst>
            <pc:docMk/>
            <pc:sldMk cId="2953402846" sldId="349"/>
            <ac:spMk id="8" creationId="{00000000-0000-0000-0000-000000000000}"/>
          </ac:spMkLst>
        </pc:spChg>
        <pc:spChg chg="mod">
          <ac:chgData name="Matahari Nendya" userId="1a1e95a6-b11e-4262-838a-feaa42c98c3c" providerId="ADAL" clId="{9F1FB9F7-99E2-407A-8E02-33D699F99798}" dt="2022-04-15T15:11:53.410" v="1093" actId="1076"/>
          <ac:spMkLst>
            <pc:docMk/>
            <pc:sldMk cId="2953402846" sldId="349"/>
            <ac:spMk id="9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0:48.616" v="1081" actId="700"/>
          <ac:spMkLst>
            <pc:docMk/>
            <pc:sldMk cId="2953402846" sldId="349"/>
            <ac:spMk id="36866" creationId="{00000000-0000-0000-0000-000000000000}"/>
          </ac:spMkLst>
        </pc:spChg>
        <pc:picChg chg="mod ord">
          <ac:chgData name="Matahari Nendya" userId="1a1e95a6-b11e-4262-838a-feaa42c98c3c" providerId="ADAL" clId="{9F1FB9F7-99E2-407A-8E02-33D699F99798}" dt="2022-04-15T15:12:05.863" v="1096" actId="1035"/>
          <ac:picMkLst>
            <pc:docMk/>
            <pc:sldMk cId="2953402846" sldId="349"/>
            <ac:picMk id="36867" creationId="{00000000-0000-0000-0000-000000000000}"/>
          </ac:picMkLst>
        </pc:picChg>
      </pc:sldChg>
      <pc:sldChg chg="modSp add mod modClrScheme chgLayout">
        <pc:chgData name="Matahari Nendya" userId="1a1e95a6-b11e-4262-838a-feaa42c98c3c" providerId="ADAL" clId="{9F1FB9F7-99E2-407A-8E02-33D699F99798}" dt="2022-04-15T15:12:21.486" v="1101" actId="2710"/>
        <pc:sldMkLst>
          <pc:docMk/>
          <pc:sldMk cId="2513398291" sldId="350"/>
        </pc:sldMkLst>
        <pc:spChg chg="mod ord">
          <ac:chgData name="Matahari Nendya" userId="1a1e95a6-b11e-4262-838a-feaa42c98c3c" providerId="ADAL" clId="{9F1FB9F7-99E2-407A-8E02-33D699F99798}" dt="2022-04-15T15:12:11.218" v="1097" actId="700"/>
          <ac:spMkLst>
            <pc:docMk/>
            <pc:sldMk cId="2513398291" sldId="35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2:21.486" v="1101" actId="2710"/>
          <ac:spMkLst>
            <pc:docMk/>
            <pc:sldMk cId="2513398291" sldId="350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2:32.123" v="1106" actId="403"/>
        <pc:sldMkLst>
          <pc:docMk/>
          <pc:sldMk cId="3519798736" sldId="351"/>
        </pc:sldMkLst>
        <pc:spChg chg="mod ord">
          <ac:chgData name="Matahari Nendya" userId="1a1e95a6-b11e-4262-838a-feaa42c98c3c" providerId="ADAL" clId="{9F1FB9F7-99E2-407A-8E02-33D699F99798}" dt="2022-04-15T15:12:25.263" v="1102" actId="700"/>
          <ac:spMkLst>
            <pc:docMk/>
            <pc:sldMk cId="3519798736" sldId="351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2:32.123" v="1106" actId="403"/>
          <ac:spMkLst>
            <pc:docMk/>
            <pc:sldMk cId="3519798736" sldId="351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2:43.734" v="1111" actId="403"/>
        <pc:sldMkLst>
          <pc:docMk/>
          <pc:sldMk cId="1397521283" sldId="352"/>
        </pc:sldMkLst>
        <pc:spChg chg="mod ord">
          <ac:chgData name="Matahari Nendya" userId="1a1e95a6-b11e-4262-838a-feaa42c98c3c" providerId="ADAL" clId="{9F1FB9F7-99E2-407A-8E02-33D699F99798}" dt="2022-04-15T15:12:35.744" v="1107" actId="700"/>
          <ac:spMkLst>
            <pc:docMk/>
            <pc:sldMk cId="1397521283" sldId="352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2:43.734" v="1111" actId="403"/>
          <ac:spMkLst>
            <pc:docMk/>
            <pc:sldMk cId="1397521283" sldId="352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5:12:52.693" v="1115" actId="403"/>
        <pc:sldMkLst>
          <pc:docMk/>
          <pc:sldMk cId="2749020063" sldId="353"/>
        </pc:sldMkLst>
        <pc:spChg chg="mod ord">
          <ac:chgData name="Matahari Nendya" userId="1a1e95a6-b11e-4262-838a-feaa42c98c3c" providerId="ADAL" clId="{9F1FB9F7-99E2-407A-8E02-33D699F99798}" dt="2022-04-15T15:12:47.475" v="1112" actId="700"/>
          <ac:spMkLst>
            <pc:docMk/>
            <pc:sldMk cId="2749020063" sldId="353"/>
            <ac:spMk id="2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5:12:52.693" v="1115" actId="403"/>
          <ac:spMkLst>
            <pc:docMk/>
            <pc:sldMk cId="2749020063" sldId="353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57:39.303" v="835" actId="2710"/>
        <pc:sldMkLst>
          <pc:docMk/>
          <pc:sldMk cId="4018188160" sldId="354"/>
        </pc:sldMkLst>
        <pc:spChg chg="mod ord">
          <ac:chgData name="Matahari Nendya" userId="1a1e95a6-b11e-4262-838a-feaa42c98c3c" providerId="ADAL" clId="{9F1FB9F7-99E2-407A-8E02-33D699F99798}" dt="2022-04-15T14:57:31.176" v="829" actId="700"/>
          <ac:spMkLst>
            <pc:docMk/>
            <pc:sldMk cId="4018188160" sldId="354"/>
            <ac:spMk id="2" creationId="{857BCC37-0B73-43A6-9E50-733D80F13B25}"/>
          </ac:spMkLst>
        </pc:spChg>
        <pc:spChg chg="mod ord">
          <ac:chgData name="Matahari Nendya" userId="1a1e95a6-b11e-4262-838a-feaa42c98c3c" providerId="ADAL" clId="{9F1FB9F7-99E2-407A-8E02-33D699F99798}" dt="2022-04-15T14:57:39.303" v="835" actId="2710"/>
          <ac:spMkLst>
            <pc:docMk/>
            <pc:sldMk cId="4018188160" sldId="354"/>
            <ac:spMk id="3" creationId="{9FA1F296-DE74-45E6-9625-0DD8E5EF1AE4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9:40.988" v="865" actId="1076"/>
        <pc:sldMkLst>
          <pc:docMk/>
          <pc:sldMk cId="3636328861" sldId="355"/>
        </pc:sldMkLst>
        <pc:spChg chg="mod ord">
          <ac:chgData name="Matahari Nendya" userId="1a1e95a6-b11e-4262-838a-feaa42c98c3c" providerId="ADAL" clId="{9F1FB9F7-99E2-407A-8E02-33D699F99798}" dt="2022-04-15T14:59:34.918" v="863" actId="700"/>
          <ac:spMkLst>
            <pc:docMk/>
            <pc:sldMk cId="3636328861" sldId="355"/>
            <ac:spMk id="2" creationId="{DBDEEF7B-BD1D-4C0C-B9E5-CF8B91629486}"/>
          </ac:spMkLst>
        </pc:spChg>
        <pc:spChg chg="add del mod ord">
          <ac:chgData name="Matahari Nendya" userId="1a1e95a6-b11e-4262-838a-feaa42c98c3c" providerId="ADAL" clId="{9F1FB9F7-99E2-407A-8E02-33D699F99798}" dt="2022-04-15T14:59:37.242" v="864" actId="478"/>
          <ac:spMkLst>
            <pc:docMk/>
            <pc:sldMk cId="3636328861" sldId="355"/>
            <ac:spMk id="3" creationId="{9056650A-27D3-40E7-86C5-21D426F2CDFB}"/>
          </ac:spMkLst>
        </pc:spChg>
        <pc:spChg chg="mod">
          <ac:chgData name="Matahari Nendya" userId="1a1e95a6-b11e-4262-838a-feaa42c98c3c" providerId="ADAL" clId="{9F1FB9F7-99E2-407A-8E02-33D699F99798}" dt="2022-04-15T14:59:40.988" v="865" actId="1076"/>
          <ac:spMkLst>
            <pc:docMk/>
            <pc:sldMk cId="3636328861" sldId="355"/>
            <ac:spMk id="5" creationId="{3FE2DF66-6E68-4EE6-AFC4-371F7E70B33E}"/>
          </ac:spMkLst>
        </pc:spChg>
        <pc:spChg chg="mod">
          <ac:chgData name="Matahari Nendya" userId="1a1e95a6-b11e-4262-838a-feaa42c98c3c" providerId="ADAL" clId="{9F1FB9F7-99E2-407A-8E02-33D699F99798}" dt="2022-04-15T14:59:40.988" v="865" actId="1076"/>
          <ac:spMkLst>
            <pc:docMk/>
            <pc:sldMk cId="3636328861" sldId="355"/>
            <ac:spMk id="6" creationId="{21961F9A-84D7-44F8-90FF-6923B6CE9E23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4:46.806" v="965" actId="404"/>
        <pc:sldMkLst>
          <pc:docMk/>
          <pc:sldMk cId="440256113" sldId="356"/>
        </pc:sldMkLst>
        <pc:spChg chg="mod ord">
          <ac:chgData name="Matahari Nendya" userId="1a1e95a6-b11e-4262-838a-feaa42c98c3c" providerId="ADAL" clId="{9F1FB9F7-99E2-407A-8E02-33D699F99798}" dt="2022-04-15T15:04:26.057" v="952" actId="700"/>
          <ac:spMkLst>
            <pc:docMk/>
            <pc:sldMk cId="440256113" sldId="356"/>
            <ac:spMk id="2" creationId="{1D6AAF10-01E3-41EC-B932-0F9463364BD3}"/>
          </ac:spMkLst>
        </pc:spChg>
        <pc:spChg chg="add del mod ord">
          <ac:chgData name="Matahari Nendya" userId="1a1e95a6-b11e-4262-838a-feaa42c98c3c" providerId="ADAL" clId="{9F1FB9F7-99E2-407A-8E02-33D699F99798}" dt="2022-04-15T15:04:28.274" v="953" actId="478"/>
          <ac:spMkLst>
            <pc:docMk/>
            <pc:sldMk cId="440256113" sldId="356"/>
            <ac:spMk id="3" creationId="{4BB8456A-7B7A-4CC4-865F-63FA508FC3C2}"/>
          </ac:spMkLst>
        </pc:spChg>
        <pc:spChg chg="mod">
          <ac:chgData name="Matahari Nendya" userId="1a1e95a6-b11e-4262-838a-feaa42c98c3c" providerId="ADAL" clId="{9F1FB9F7-99E2-407A-8E02-33D699F99798}" dt="2022-04-15T15:04:46.806" v="965" actId="404"/>
          <ac:spMkLst>
            <pc:docMk/>
            <pc:sldMk cId="440256113" sldId="356"/>
            <ac:spMk id="5" creationId="{C810D78E-2758-43D0-853F-0873D4244464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6:42.718" v="1000" actId="2710"/>
        <pc:sldMkLst>
          <pc:docMk/>
          <pc:sldMk cId="1882888747" sldId="357"/>
        </pc:sldMkLst>
        <pc:spChg chg="mod ord">
          <ac:chgData name="Matahari Nendya" userId="1a1e95a6-b11e-4262-838a-feaa42c98c3c" providerId="ADAL" clId="{9F1FB9F7-99E2-407A-8E02-33D699F99798}" dt="2022-04-15T15:06:30.976" v="994" actId="700"/>
          <ac:spMkLst>
            <pc:docMk/>
            <pc:sldMk cId="1882888747" sldId="357"/>
            <ac:spMk id="2" creationId="{2319E754-E20E-4E3B-841B-1C7CA858F959}"/>
          </ac:spMkLst>
        </pc:spChg>
        <pc:spChg chg="add del mod ord">
          <ac:chgData name="Matahari Nendya" userId="1a1e95a6-b11e-4262-838a-feaa42c98c3c" providerId="ADAL" clId="{9F1FB9F7-99E2-407A-8E02-33D699F99798}" dt="2022-04-15T15:06:33.398" v="995" actId="478"/>
          <ac:spMkLst>
            <pc:docMk/>
            <pc:sldMk cId="1882888747" sldId="357"/>
            <ac:spMk id="3" creationId="{2CA390A5-AC03-4FED-8E8E-4DCC542442DD}"/>
          </ac:spMkLst>
        </pc:spChg>
        <pc:spChg chg="mod">
          <ac:chgData name="Matahari Nendya" userId="1a1e95a6-b11e-4262-838a-feaa42c98c3c" providerId="ADAL" clId="{9F1FB9F7-99E2-407A-8E02-33D699F99798}" dt="2022-04-15T15:06:42.718" v="1000" actId="2710"/>
          <ac:spMkLst>
            <pc:docMk/>
            <pc:sldMk cId="1882888747" sldId="357"/>
            <ac:spMk id="5" creationId="{90DA4866-95B7-470D-977F-90349C8A1164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7:55.484" v="1023" actId="403"/>
        <pc:sldMkLst>
          <pc:docMk/>
          <pc:sldMk cId="924391894" sldId="358"/>
        </pc:sldMkLst>
        <pc:spChg chg="mod ord">
          <ac:chgData name="Matahari Nendya" userId="1a1e95a6-b11e-4262-838a-feaa42c98c3c" providerId="ADAL" clId="{9F1FB9F7-99E2-407A-8E02-33D699F99798}" dt="2022-04-15T15:07:47.076" v="1019" actId="700"/>
          <ac:spMkLst>
            <pc:docMk/>
            <pc:sldMk cId="924391894" sldId="358"/>
            <ac:spMk id="2" creationId="{EAA4C3CC-6154-46B4-A5A4-263F939F50F0}"/>
          </ac:spMkLst>
        </pc:spChg>
        <pc:spChg chg="add del mod ord">
          <ac:chgData name="Matahari Nendya" userId="1a1e95a6-b11e-4262-838a-feaa42c98c3c" providerId="ADAL" clId="{9F1FB9F7-99E2-407A-8E02-33D699F99798}" dt="2022-04-15T15:07:49.255" v="1020" actId="478"/>
          <ac:spMkLst>
            <pc:docMk/>
            <pc:sldMk cId="924391894" sldId="358"/>
            <ac:spMk id="3" creationId="{28C0D2BF-5B17-4B6D-94FC-873019188EEA}"/>
          </ac:spMkLst>
        </pc:spChg>
        <pc:spChg chg="mod">
          <ac:chgData name="Matahari Nendya" userId="1a1e95a6-b11e-4262-838a-feaa42c98c3c" providerId="ADAL" clId="{9F1FB9F7-99E2-407A-8E02-33D699F99798}" dt="2022-04-15T15:07:55.484" v="1023" actId="403"/>
          <ac:spMkLst>
            <pc:docMk/>
            <pc:sldMk cId="924391894" sldId="358"/>
            <ac:spMk id="5" creationId="{7DC07DED-B4D6-448B-B94B-6CE455567484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5:09:49.624" v="1057" actId="1076"/>
        <pc:sldMkLst>
          <pc:docMk/>
          <pc:sldMk cId="1470839589" sldId="359"/>
        </pc:sldMkLst>
        <pc:spChg chg="mod ord">
          <ac:chgData name="Matahari Nendya" userId="1a1e95a6-b11e-4262-838a-feaa42c98c3c" providerId="ADAL" clId="{9F1FB9F7-99E2-407A-8E02-33D699F99798}" dt="2022-04-15T15:09:29.969" v="1048" actId="700"/>
          <ac:spMkLst>
            <pc:docMk/>
            <pc:sldMk cId="1470839589" sldId="359"/>
            <ac:spMk id="2" creationId="{8B79510E-E09B-4994-9D7F-3677D3BCF23B}"/>
          </ac:spMkLst>
        </pc:spChg>
        <pc:spChg chg="add del mod ord">
          <ac:chgData name="Matahari Nendya" userId="1a1e95a6-b11e-4262-838a-feaa42c98c3c" providerId="ADAL" clId="{9F1FB9F7-99E2-407A-8E02-33D699F99798}" dt="2022-04-15T15:09:32.466" v="1049" actId="478"/>
          <ac:spMkLst>
            <pc:docMk/>
            <pc:sldMk cId="1470839589" sldId="359"/>
            <ac:spMk id="3" creationId="{FC2772A2-33CB-4558-993D-E553258E58F6}"/>
          </ac:spMkLst>
        </pc:spChg>
        <pc:spChg chg="mod">
          <ac:chgData name="Matahari Nendya" userId="1a1e95a6-b11e-4262-838a-feaa42c98c3c" providerId="ADAL" clId="{9F1FB9F7-99E2-407A-8E02-33D699F99798}" dt="2022-04-15T15:09:49.624" v="1057" actId="1076"/>
          <ac:spMkLst>
            <pc:docMk/>
            <pc:sldMk cId="1470839589" sldId="359"/>
            <ac:spMk id="5" creationId="{728C84E4-3459-4927-8B17-FB7FF3879E42}"/>
          </ac:spMkLst>
        </pc:spChg>
      </pc:sldChg>
      <pc:sldChg chg="modSp add mod modClrScheme chgLayout">
        <pc:chgData name="Matahari Nendya" userId="1a1e95a6-b11e-4262-838a-feaa42c98c3c" providerId="ADAL" clId="{9F1FB9F7-99E2-407A-8E02-33D699F99798}" dt="2022-04-15T14:54:02.298" v="774" actId="2710"/>
        <pc:sldMkLst>
          <pc:docMk/>
          <pc:sldMk cId="2729396034" sldId="360"/>
        </pc:sldMkLst>
        <pc:spChg chg="mod ord">
          <ac:chgData name="Matahari Nendya" userId="1a1e95a6-b11e-4262-838a-feaa42c98c3c" providerId="ADAL" clId="{9F1FB9F7-99E2-407A-8E02-33D699F99798}" dt="2022-04-15T14:53:54.498" v="769" actId="700"/>
          <ac:spMkLst>
            <pc:docMk/>
            <pc:sldMk cId="2729396034" sldId="360"/>
            <ac:spMk id="2" creationId="{00F0BEF5-B49A-407B-94A7-3BFD11B0C534}"/>
          </ac:spMkLst>
        </pc:spChg>
        <pc:spChg chg="mod ord">
          <ac:chgData name="Matahari Nendya" userId="1a1e95a6-b11e-4262-838a-feaa42c98c3c" providerId="ADAL" clId="{9F1FB9F7-99E2-407A-8E02-33D699F99798}" dt="2022-04-15T14:54:02.298" v="774" actId="2710"/>
          <ac:spMkLst>
            <pc:docMk/>
            <pc:sldMk cId="2729396034" sldId="360"/>
            <ac:spMk id="3" creationId="{572D472D-E01F-40D5-9B23-CBFAB0C22B3F}"/>
          </ac:spMkLst>
        </pc:spChg>
      </pc:sldChg>
      <pc:sldChg chg="addSp delSp modSp add mod modClrScheme chgLayout">
        <pc:chgData name="Matahari Nendya" userId="1a1e95a6-b11e-4262-838a-feaa42c98c3c" providerId="ADAL" clId="{9F1FB9F7-99E2-407A-8E02-33D699F99798}" dt="2022-04-15T14:54:21.573" v="781" actId="1076"/>
        <pc:sldMkLst>
          <pc:docMk/>
          <pc:sldMk cId="2479799787" sldId="361"/>
        </pc:sldMkLst>
        <pc:spChg chg="mod ord">
          <ac:chgData name="Matahari Nendya" userId="1a1e95a6-b11e-4262-838a-feaa42c98c3c" providerId="ADAL" clId="{9F1FB9F7-99E2-407A-8E02-33D699F99798}" dt="2022-04-15T14:54:11.403" v="775" actId="700"/>
          <ac:spMkLst>
            <pc:docMk/>
            <pc:sldMk cId="2479799787" sldId="361"/>
            <ac:spMk id="2" creationId="{4D259172-E9CB-487F-80CC-C3934492A132}"/>
          </ac:spMkLst>
        </pc:spChg>
        <pc:spChg chg="add del mod ord">
          <ac:chgData name="Matahari Nendya" userId="1a1e95a6-b11e-4262-838a-feaa42c98c3c" providerId="ADAL" clId="{9F1FB9F7-99E2-407A-8E02-33D699F99798}" dt="2022-04-15T14:54:13.746" v="776" actId="478"/>
          <ac:spMkLst>
            <pc:docMk/>
            <pc:sldMk cId="2479799787" sldId="361"/>
            <ac:spMk id="3" creationId="{A2CD89D9-1725-41BF-82D3-7A97D2317225}"/>
          </ac:spMkLst>
        </pc:spChg>
        <pc:picChg chg="mod ord">
          <ac:chgData name="Matahari Nendya" userId="1a1e95a6-b11e-4262-838a-feaa42c98c3c" providerId="ADAL" clId="{9F1FB9F7-99E2-407A-8E02-33D699F99798}" dt="2022-04-15T14:54:18.591" v="779" actId="1076"/>
          <ac:picMkLst>
            <pc:docMk/>
            <pc:sldMk cId="2479799787" sldId="361"/>
            <ac:picMk id="5" creationId="{80D12814-F264-4220-A80A-E6629A5F140A}"/>
          </ac:picMkLst>
        </pc:picChg>
        <pc:picChg chg="mod">
          <ac:chgData name="Matahari Nendya" userId="1a1e95a6-b11e-4262-838a-feaa42c98c3c" providerId="ADAL" clId="{9F1FB9F7-99E2-407A-8E02-33D699F99798}" dt="2022-04-15T14:54:21.573" v="781" actId="1076"/>
          <ac:picMkLst>
            <pc:docMk/>
            <pc:sldMk cId="2479799787" sldId="361"/>
            <ac:picMk id="6" creationId="{11441C5D-5AE1-4037-A53F-A4EA6C0E5CBA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54:36.995" v="788" actId="1076"/>
        <pc:sldMkLst>
          <pc:docMk/>
          <pc:sldMk cId="791833696" sldId="362"/>
        </pc:sldMkLst>
        <pc:spChg chg="mod ord">
          <ac:chgData name="Matahari Nendya" userId="1a1e95a6-b11e-4262-838a-feaa42c98c3c" providerId="ADAL" clId="{9F1FB9F7-99E2-407A-8E02-33D699F99798}" dt="2022-04-15T14:54:25.159" v="782" actId="700"/>
          <ac:spMkLst>
            <pc:docMk/>
            <pc:sldMk cId="791833696" sldId="362"/>
            <ac:spMk id="2" creationId="{4D259172-E9CB-487F-80CC-C3934492A132}"/>
          </ac:spMkLst>
        </pc:spChg>
        <pc:spChg chg="add del mod ord">
          <ac:chgData name="Matahari Nendya" userId="1a1e95a6-b11e-4262-838a-feaa42c98c3c" providerId="ADAL" clId="{9F1FB9F7-99E2-407A-8E02-33D699F99798}" dt="2022-04-15T14:54:27.205" v="783" actId="478"/>
          <ac:spMkLst>
            <pc:docMk/>
            <pc:sldMk cId="791833696" sldId="362"/>
            <ac:spMk id="3" creationId="{2F323225-97B4-43B8-AA3D-3C350A6E59A1}"/>
          </ac:spMkLst>
        </pc:spChg>
        <pc:picChg chg="mod ord">
          <ac:chgData name="Matahari Nendya" userId="1a1e95a6-b11e-4262-838a-feaa42c98c3c" providerId="ADAL" clId="{9F1FB9F7-99E2-407A-8E02-33D699F99798}" dt="2022-04-15T14:54:31.055" v="785" actId="1076"/>
          <ac:picMkLst>
            <pc:docMk/>
            <pc:sldMk cId="791833696" sldId="362"/>
            <ac:picMk id="8" creationId="{502C4D60-6181-4EA5-BBFC-A7DC8D74357D}"/>
          </ac:picMkLst>
        </pc:picChg>
        <pc:picChg chg="mod">
          <ac:chgData name="Matahari Nendya" userId="1a1e95a6-b11e-4262-838a-feaa42c98c3c" providerId="ADAL" clId="{9F1FB9F7-99E2-407A-8E02-33D699F99798}" dt="2022-04-15T14:54:36.995" v="788" actId="1076"/>
          <ac:picMkLst>
            <pc:docMk/>
            <pc:sldMk cId="791833696" sldId="362"/>
            <ac:picMk id="9" creationId="{55827C50-91AB-4C54-A133-1517552D199E}"/>
          </ac:picMkLst>
        </pc:picChg>
      </pc:sldChg>
      <pc:sldChg chg="addSp delSp modSp add mod modClrScheme chgLayout">
        <pc:chgData name="Matahari Nendya" userId="1a1e95a6-b11e-4262-838a-feaa42c98c3c" providerId="ADAL" clId="{9F1FB9F7-99E2-407A-8E02-33D699F99798}" dt="2022-04-15T14:54:55.393" v="795" actId="14100"/>
        <pc:sldMkLst>
          <pc:docMk/>
          <pc:sldMk cId="3660536199" sldId="363"/>
        </pc:sldMkLst>
        <pc:spChg chg="mod ord">
          <ac:chgData name="Matahari Nendya" userId="1a1e95a6-b11e-4262-838a-feaa42c98c3c" providerId="ADAL" clId="{9F1FB9F7-99E2-407A-8E02-33D699F99798}" dt="2022-04-15T14:54:40.833" v="789" actId="700"/>
          <ac:spMkLst>
            <pc:docMk/>
            <pc:sldMk cId="3660536199" sldId="363"/>
            <ac:spMk id="2" creationId="{4D259172-E9CB-487F-80CC-C3934492A132}"/>
          </ac:spMkLst>
        </pc:spChg>
        <pc:spChg chg="add del mod ord">
          <ac:chgData name="Matahari Nendya" userId="1a1e95a6-b11e-4262-838a-feaa42c98c3c" providerId="ADAL" clId="{9F1FB9F7-99E2-407A-8E02-33D699F99798}" dt="2022-04-15T14:54:45.638" v="791" actId="478"/>
          <ac:spMkLst>
            <pc:docMk/>
            <pc:sldMk cId="3660536199" sldId="363"/>
            <ac:spMk id="3" creationId="{D1051C60-F0F8-4E24-B514-2A43A6139150}"/>
          </ac:spMkLst>
        </pc:spChg>
        <pc:picChg chg="mod ord">
          <ac:chgData name="Matahari Nendya" userId="1a1e95a6-b11e-4262-838a-feaa42c98c3c" providerId="ADAL" clId="{9F1FB9F7-99E2-407A-8E02-33D699F99798}" dt="2022-04-15T14:54:52.086" v="793" actId="14100"/>
          <ac:picMkLst>
            <pc:docMk/>
            <pc:sldMk cId="3660536199" sldId="363"/>
            <ac:picMk id="7" creationId="{578E8F40-6779-47A6-8999-2EAF40A6A0F6}"/>
          </ac:picMkLst>
        </pc:picChg>
        <pc:picChg chg="mod">
          <ac:chgData name="Matahari Nendya" userId="1a1e95a6-b11e-4262-838a-feaa42c98c3c" providerId="ADAL" clId="{9F1FB9F7-99E2-407A-8E02-33D699F99798}" dt="2022-04-15T14:54:55.393" v="795" actId="14100"/>
          <ac:picMkLst>
            <pc:docMk/>
            <pc:sldMk cId="3660536199" sldId="363"/>
            <ac:picMk id="8" creationId="{C1EC606C-24D1-48FA-BBEC-0FD0DB4E5750}"/>
          </ac:picMkLst>
        </pc:picChg>
      </pc:sldChg>
      <pc:sldChg chg="new del">
        <pc:chgData name="Matahari Nendya" userId="1a1e95a6-b11e-4262-838a-feaa42c98c3c" providerId="ADAL" clId="{9F1FB9F7-99E2-407A-8E02-33D699F99798}" dt="2022-04-15T14:15:17.752" v="122" actId="47"/>
        <pc:sldMkLst>
          <pc:docMk/>
          <pc:sldMk cId="1652058041" sldId="391"/>
        </pc:sldMkLst>
      </pc:sldChg>
      <pc:sldChg chg="modSp add mod modClrScheme chgLayout">
        <pc:chgData name="Matahari Nendya" userId="1a1e95a6-b11e-4262-838a-feaa42c98c3c" providerId="ADAL" clId="{9F1FB9F7-99E2-407A-8E02-33D699F99798}" dt="2022-04-15T14:22:16.370" v="211" actId="27636"/>
        <pc:sldMkLst>
          <pc:docMk/>
          <pc:sldMk cId="3244931271" sldId="392"/>
        </pc:sldMkLst>
        <pc:spChg chg="mod ord">
          <ac:chgData name="Matahari Nendya" userId="1a1e95a6-b11e-4262-838a-feaa42c98c3c" providerId="ADAL" clId="{9F1FB9F7-99E2-407A-8E02-33D699F99798}" dt="2022-04-15T14:22:10.414" v="204" actId="700"/>
          <ac:spMkLst>
            <pc:docMk/>
            <pc:sldMk cId="3244931271" sldId="392"/>
            <ac:spMk id="9218" creationId="{00000000-0000-0000-0000-000000000000}"/>
          </ac:spMkLst>
        </pc:spChg>
        <pc:spChg chg="mod ord">
          <ac:chgData name="Matahari Nendya" userId="1a1e95a6-b11e-4262-838a-feaa42c98c3c" providerId="ADAL" clId="{9F1FB9F7-99E2-407A-8E02-33D699F99798}" dt="2022-04-15T14:22:16.370" v="211" actId="27636"/>
          <ac:spMkLst>
            <pc:docMk/>
            <pc:sldMk cId="3244931271" sldId="392"/>
            <ac:spMk id="97283" creationId="{00000000-0000-0000-0000-000000000000}"/>
          </ac:spMkLst>
        </pc:spChg>
      </pc:sldChg>
      <pc:sldChg chg="modSp new del mod">
        <pc:chgData name="Matahari Nendya" userId="1a1e95a6-b11e-4262-838a-feaa42c98c3c" providerId="ADAL" clId="{9F1FB9F7-99E2-407A-8E02-33D699F99798}" dt="2022-04-15T14:23:59.377" v="236" actId="680"/>
        <pc:sldMkLst>
          <pc:docMk/>
          <pc:sldMk cId="3667468188" sldId="393"/>
        </pc:sldMkLst>
        <pc:spChg chg="mod">
          <ac:chgData name="Matahari Nendya" userId="1a1e95a6-b11e-4262-838a-feaa42c98c3c" providerId="ADAL" clId="{9F1FB9F7-99E2-407A-8E02-33D699F99798}" dt="2022-04-15T14:23:58.719" v="235"/>
          <ac:spMkLst>
            <pc:docMk/>
            <pc:sldMk cId="3667468188" sldId="393"/>
            <ac:spMk id="2" creationId="{D771825A-EB67-4785-B134-79BEE984371B}"/>
          </ac:spMkLst>
        </pc:spChg>
        <pc:spChg chg="mod">
          <ac:chgData name="Matahari Nendya" userId="1a1e95a6-b11e-4262-838a-feaa42c98c3c" providerId="ADAL" clId="{9F1FB9F7-99E2-407A-8E02-33D699F99798}" dt="2022-04-15T14:23:58.409" v="234"/>
          <ac:spMkLst>
            <pc:docMk/>
            <pc:sldMk cId="3667468188" sldId="393"/>
            <ac:spMk id="3" creationId="{B0F1740F-4D74-469C-B2CC-91163526F8A6}"/>
          </ac:spMkLst>
        </pc:spChg>
      </pc:sldChg>
    </pc:docChg>
  </pc:docChgLst>
  <pc:docChgLst>
    <pc:chgData name="Matahari Nendya" userId="1a1e95a6-b11e-4262-838a-feaa42c98c3c" providerId="ADAL" clId="{07CFD8A1-DC09-FA4C-88F0-440B2F466C3A}"/>
    <pc:docChg chg="undo custSel addSld delSld modSld sldOrd">
      <pc:chgData name="Matahari Nendya" userId="1a1e95a6-b11e-4262-838a-feaa42c98c3c" providerId="ADAL" clId="{07CFD8A1-DC09-FA4C-88F0-440B2F466C3A}" dt="2022-02-26T06:55:39.767" v="768" actId="20577"/>
      <pc:docMkLst>
        <pc:docMk/>
      </pc:docMkLst>
      <pc:sldChg chg="modSp mod">
        <pc:chgData name="Matahari Nendya" userId="1a1e95a6-b11e-4262-838a-feaa42c98c3c" providerId="ADAL" clId="{07CFD8A1-DC09-FA4C-88F0-440B2F466C3A}" dt="2022-02-25T08:41:24.251" v="10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07CFD8A1-DC09-FA4C-88F0-440B2F466C3A}" dt="2022-02-25T08:41:24.251" v="10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addSp modSp add mod delAnim">
        <pc:chgData name="Matahari Nendya" userId="1a1e95a6-b11e-4262-838a-feaa42c98c3c" providerId="ADAL" clId="{07CFD8A1-DC09-FA4C-88F0-440B2F466C3A}" dt="2022-02-25T09:04:33.090" v="380" actId="1076"/>
        <pc:sldMkLst>
          <pc:docMk/>
          <pc:sldMk cId="2267632220" sldId="262"/>
        </pc:sldMkLst>
        <pc:spChg chg="mod">
          <ac:chgData name="Matahari Nendya" userId="1a1e95a6-b11e-4262-838a-feaa42c98c3c" providerId="ADAL" clId="{07CFD8A1-DC09-FA4C-88F0-440B2F466C3A}" dt="2022-02-25T08:42:25.917" v="15" actId="27636"/>
          <ac:spMkLst>
            <pc:docMk/>
            <pc:sldMk cId="2267632220" sldId="262"/>
            <ac:spMk id="571394" creationId="{B7A3CD9B-D513-4B78-B91B-A325D9C3ECBF}"/>
          </ac:spMkLst>
        </pc:spChg>
        <pc:spChg chg="mod">
          <ac:chgData name="Matahari Nendya" userId="1a1e95a6-b11e-4262-838a-feaa42c98c3c" providerId="ADAL" clId="{07CFD8A1-DC09-FA4C-88F0-440B2F466C3A}" dt="2022-02-25T09:04:09.326" v="376" actId="1076"/>
          <ac:spMkLst>
            <pc:docMk/>
            <pc:sldMk cId="2267632220" sldId="262"/>
            <ac:spMk id="571395" creationId="{98415381-12DD-45C7-927F-6B83011379A9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398" creationId="{ED1BA6D7-E877-4D57-A662-9F8FD536055D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399" creationId="{F79A43EB-8EED-4657-9942-D01E40EE7C09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0" creationId="{04103C05-BFB4-4237-9A20-AB01F56052E0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1" creationId="{B55E715A-561C-4142-A815-EA1967D76A03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2" creationId="{526A9E43-01AD-4F37-BC2F-1664A414896F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3" creationId="{5AF63BB7-420C-4FA1-8FAF-5609F060EEB5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4" creationId="{5899199A-BD96-4A9F-9759-D52CAB2BB206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5" creationId="{CFDA73AF-865A-48EB-950C-9E49591E6B28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6" creationId="{AC1BC664-7F1D-4C92-86A0-AE7FD1523680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7" creationId="{D26DCBF3-B7A2-4A96-B738-399367361B71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8" creationId="{B4A4643C-60B8-4A6E-B046-A7A8854FCD7F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09" creationId="{2CBF6DAA-871F-4D71-A0C5-DCEE826E3831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10" creationId="{8BF72365-D83D-4023-8022-FB8EDE676F3F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11" creationId="{3ADBBDCB-B1BE-410A-91DC-75C4EFE2BAC7}"/>
          </ac:spMkLst>
        </pc:spChg>
        <pc:spChg chg="mod">
          <ac:chgData name="Matahari Nendya" userId="1a1e95a6-b11e-4262-838a-feaa42c98c3c" providerId="ADAL" clId="{07CFD8A1-DC09-FA4C-88F0-440B2F466C3A}" dt="2022-02-25T09:04:33.090" v="380" actId="1076"/>
          <ac:spMkLst>
            <pc:docMk/>
            <pc:sldMk cId="2267632220" sldId="262"/>
            <ac:spMk id="571412" creationId="{6ABBECE2-CCC4-44F7-9128-431DF065F183}"/>
          </ac:spMkLst>
        </pc:spChg>
        <pc:grpChg chg="add mod">
          <ac:chgData name="Matahari Nendya" userId="1a1e95a6-b11e-4262-838a-feaa42c98c3c" providerId="ADAL" clId="{07CFD8A1-DC09-FA4C-88F0-440B2F466C3A}" dt="2022-02-25T09:04:33.090" v="380" actId="1076"/>
          <ac:grpSpMkLst>
            <pc:docMk/>
            <pc:sldMk cId="2267632220" sldId="262"/>
            <ac:grpSpMk id="2" creationId="{E789A3E1-FADE-104B-A422-313129CFDAD2}"/>
          </ac:grpSpMkLst>
        </pc:grpChg>
      </pc:sldChg>
      <pc:sldChg chg="addSp delSp modSp add del mod modClrScheme chgLayout">
        <pc:chgData name="Matahari Nendya" userId="1a1e95a6-b11e-4262-838a-feaa42c98c3c" providerId="ADAL" clId="{07CFD8A1-DC09-FA4C-88F0-440B2F466C3A}" dt="2022-02-25T08:48:19.408" v="102" actId="2696"/>
        <pc:sldMkLst>
          <pc:docMk/>
          <pc:sldMk cId="1552636570" sldId="263"/>
        </pc:sldMkLst>
        <pc:spChg chg="add del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2" creationId="{96F9DCB1-14DA-7843-8E0D-62EAC220C6D2}"/>
          </ac:spMkLst>
        </pc:spChg>
        <pc:spChg chg="add del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5" creationId="{2FD27263-843F-9340-A9DD-A3704181CCFA}"/>
          </ac:spMkLst>
        </pc:spChg>
        <pc:spChg chg="add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6" creationId="{17D9BFD9-FE5C-E748-9B8D-6E4F495A54EE}"/>
          </ac:spMkLst>
        </pc:spChg>
        <pc:spChg chg="add 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7" creationId="{F3D23B9B-2550-A942-99E1-E732BF5DF158}"/>
          </ac:spMkLst>
        </pc:spChg>
        <pc:spChg chg="mod ord">
          <ac:chgData name="Matahari Nendya" userId="1a1e95a6-b11e-4262-838a-feaa42c98c3c" providerId="ADAL" clId="{07CFD8A1-DC09-FA4C-88F0-440B2F466C3A}" dt="2022-02-25T08:46:11.760" v="63" actId="700"/>
          <ac:spMkLst>
            <pc:docMk/>
            <pc:sldMk cId="1552636570" sldId="263"/>
            <ac:spMk id="573442" creationId="{9DE605B6-29A9-4D90-BC33-EA778C6459E0}"/>
          </ac:spMkLst>
        </pc:spChg>
        <pc:picChg chg="del">
          <ac:chgData name="Matahari Nendya" userId="1a1e95a6-b11e-4262-838a-feaa42c98c3c" providerId="ADAL" clId="{07CFD8A1-DC09-FA4C-88F0-440B2F466C3A}" dt="2022-02-25T08:46:22.984" v="65" actId="21"/>
          <ac:picMkLst>
            <pc:docMk/>
            <pc:sldMk cId="1552636570" sldId="263"/>
            <ac:picMk id="3" creationId="{A9453B59-67C5-40CA-A354-3442C8333049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2650374569" sldId="265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2619113007" sldId="266"/>
        </pc:sldMkLst>
      </pc:sldChg>
      <pc:sldChg chg="addSp modSp add del mod">
        <pc:chgData name="Matahari Nendya" userId="1a1e95a6-b11e-4262-838a-feaa42c98c3c" providerId="ADAL" clId="{07CFD8A1-DC09-FA4C-88F0-440B2F466C3A}" dt="2022-02-25T08:59:02.424" v="299" actId="1076"/>
        <pc:sldMkLst>
          <pc:docMk/>
          <pc:sldMk cId="1409152967" sldId="267"/>
        </pc:sldMkLst>
        <pc:spChg chg="mod">
          <ac:chgData name="Matahari Nendya" userId="1a1e95a6-b11e-4262-838a-feaa42c98c3c" providerId="ADAL" clId="{07CFD8A1-DC09-FA4C-88F0-440B2F466C3A}" dt="2022-02-25T08:57:52.918" v="287" actId="14100"/>
          <ac:spMkLst>
            <pc:docMk/>
            <pc:sldMk cId="1409152967" sldId="267"/>
            <ac:spMk id="577540" creationId="{88B375CA-F285-4C09-BCFB-5B5B1E7095D4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1409152967" sldId="267"/>
            <ac:spMk id="577541" creationId="{358A66C7-3DBA-4341-8B0C-0F8C9BD3802C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1409152967" sldId="267"/>
            <ac:spMk id="577542" creationId="{8A5155E8-3E84-4A1F-93EC-288031C3642A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1409152967" sldId="267"/>
            <ac:spMk id="577543" creationId="{3AE899B9-4817-4A1E-9B8D-E2BEF4E1A08B}"/>
          </ac:spMkLst>
        </pc:spChg>
        <pc:spChg chg="mod">
          <ac:chgData name="Matahari Nendya" userId="1a1e95a6-b11e-4262-838a-feaa42c98c3c" providerId="ADAL" clId="{07CFD8A1-DC09-FA4C-88F0-440B2F466C3A}" dt="2022-02-25T08:59:02.424" v="299" actId="1076"/>
          <ac:spMkLst>
            <pc:docMk/>
            <pc:sldMk cId="1409152967" sldId="267"/>
            <ac:spMk id="577544" creationId="{5E780772-B3A7-4395-8F3C-BF96C1CABFEA}"/>
          </ac:spMkLst>
        </pc:spChg>
        <pc:grpChg chg="add mod">
          <ac:chgData name="Matahari Nendya" userId="1a1e95a6-b11e-4262-838a-feaa42c98c3c" providerId="ADAL" clId="{07CFD8A1-DC09-FA4C-88F0-440B2F466C3A}" dt="2022-02-25T08:59:02.424" v="299" actId="1076"/>
          <ac:grpSpMkLst>
            <pc:docMk/>
            <pc:sldMk cId="1409152967" sldId="267"/>
            <ac:grpSpMk id="2" creationId="{D348156F-7973-8641-9020-85E4BDAC4BB2}"/>
          </ac:grpSpMkLst>
        </pc:grpChg>
      </pc:sldChg>
      <pc:sldChg chg="addSp modSp add mod modAnim">
        <pc:chgData name="Matahari Nendya" userId="1a1e95a6-b11e-4262-838a-feaa42c98c3c" providerId="ADAL" clId="{07CFD8A1-DC09-FA4C-88F0-440B2F466C3A}" dt="2022-02-25T08:59:10.126" v="301" actId="404"/>
        <pc:sldMkLst>
          <pc:docMk/>
          <pc:sldMk cId="2054190978" sldId="268"/>
        </pc:sldMkLst>
        <pc:spChg chg="mod">
          <ac:chgData name="Matahari Nendya" userId="1a1e95a6-b11e-4262-838a-feaa42c98c3c" providerId="ADAL" clId="{07CFD8A1-DC09-FA4C-88F0-440B2F466C3A}" dt="2022-02-25T08:58:17.095" v="294" actId="5793"/>
          <ac:spMkLst>
            <pc:docMk/>
            <pc:sldMk cId="2054190978" sldId="268"/>
            <ac:spMk id="578563" creationId="{11D01CB7-F969-41EA-ABD4-492537ACDD8D}"/>
          </ac:spMkLst>
        </pc:spChg>
        <pc:spChg chg="mod">
          <ac:chgData name="Matahari Nendya" userId="1a1e95a6-b11e-4262-838a-feaa42c98c3c" providerId="ADAL" clId="{07CFD8A1-DC09-FA4C-88F0-440B2F466C3A}" dt="2022-02-25T08:58:50.182" v="297" actId="1076"/>
          <ac:spMkLst>
            <pc:docMk/>
            <pc:sldMk cId="2054190978" sldId="268"/>
            <ac:spMk id="578566" creationId="{F33732C5-6D7E-4EB7-AE90-3EE5111D395C}"/>
          </ac:spMkLst>
        </pc:spChg>
        <pc:spChg chg="mod">
          <ac:chgData name="Matahari Nendya" userId="1a1e95a6-b11e-4262-838a-feaa42c98c3c" providerId="ADAL" clId="{07CFD8A1-DC09-FA4C-88F0-440B2F466C3A}" dt="2022-02-25T08:58:50.182" v="297" actId="1076"/>
          <ac:spMkLst>
            <pc:docMk/>
            <pc:sldMk cId="2054190978" sldId="268"/>
            <ac:spMk id="578567" creationId="{CEFA2791-26FA-4343-9A08-A7EEB1D143C0}"/>
          </ac:spMkLst>
        </pc:spChg>
        <pc:spChg chg="mod">
          <ac:chgData name="Matahari Nendya" userId="1a1e95a6-b11e-4262-838a-feaa42c98c3c" providerId="ADAL" clId="{07CFD8A1-DC09-FA4C-88F0-440B2F466C3A}" dt="2022-02-25T08:59:10.126" v="301" actId="404"/>
          <ac:spMkLst>
            <pc:docMk/>
            <pc:sldMk cId="2054190978" sldId="268"/>
            <ac:spMk id="578569" creationId="{B16B6A94-EE74-4E93-9F36-84350AFC15E1}"/>
          </ac:spMkLst>
        </pc:spChg>
        <pc:grpChg chg="add mod">
          <ac:chgData name="Matahari Nendya" userId="1a1e95a6-b11e-4262-838a-feaa42c98c3c" providerId="ADAL" clId="{07CFD8A1-DC09-FA4C-88F0-440B2F466C3A}" dt="2022-02-25T08:58:50.182" v="297" actId="1076"/>
          <ac:grpSpMkLst>
            <pc:docMk/>
            <pc:sldMk cId="2054190978" sldId="268"/>
            <ac:grpSpMk id="2" creationId="{59DE1114-373B-0E43-BD9F-8FB3458116E7}"/>
          </ac:grpSpMkLst>
        </pc:grpChg>
      </pc:sldChg>
      <pc:sldChg chg="addSp modSp add mod modAnim">
        <pc:chgData name="Matahari Nendya" userId="1a1e95a6-b11e-4262-838a-feaa42c98c3c" providerId="ADAL" clId="{07CFD8A1-DC09-FA4C-88F0-440B2F466C3A}" dt="2022-02-25T08:59:29.291" v="306" actId="1076"/>
        <pc:sldMkLst>
          <pc:docMk/>
          <pc:sldMk cId="974604784" sldId="269"/>
        </pc:sldMkLst>
        <pc:spChg chg="mod">
          <ac:chgData name="Matahari Nendya" userId="1a1e95a6-b11e-4262-838a-feaa42c98c3c" providerId="ADAL" clId="{07CFD8A1-DC09-FA4C-88F0-440B2F466C3A}" dt="2022-02-25T08:59:25.370" v="305" actId="403"/>
          <ac:spMkLst>
            <pc:docMk/>
            <pc:sldMk cId="974604784" sldId="269"/>
            <ac:spMk id="579587" creationId="{B406BAAB-CE39-4034-A9C7-AF61C3497773}"/>
          </ac:spMkLst>
        </pc:spChg>
        <pc:spChg chg="mod">
          <ac:chgData name="Matahari Nendya" userId="1a1e95a6-b11e-4262-838a-feaa42c98c3c" providerId="ADAL" clId="{07CFD8A1-DC09-FA4C-88F0-440B2F466C3A}" dt="2022-02-25T08:59:29.291" v="306" actId="1076"/>
          <ac:spMkLst>
            <pc:docMk/>
            <pc:sldMk cId="974604784" sldId="269"/>
            <ac:spMk id="579588" creationId="{8ECC53FF-09B2-405F-BBC4-4E4F830A3EEC}"/>
          </ac:spMkLst>
        </pc:spChg>
        <pc:spChg chg="mod">
          <ac:chgData name="Matahari Nendya" userId="1a1e95a6-b11e-4262-838a-feaa42c98c3c" providerId="ADAL" clId="{07CFD8A1-DC09-FA4C-88F0-440B2F466C3A}" dt="2022-02-25T08:59:29.291" v="306" actId="1076"/>
          <ac:spMkLst>
            <pc:docMk/>
            <pc:sldMk cId="974604784" sldId="269"/>
            <ac:spMk id="579589" creationId="{3897AB95-6CC4-4FA4-ADE9-929A93F9B07B}"/>
          </ac:spMkLst>
        </pc:spChg>
        <pc:spChg chg="mod">
          <ac:chgData name="Matahari Nendya" userId="1a1e95a6-b11e-4262-838a-feaa42c98c3c" providerId="ADAL" clId="{07CFD8A1-DC09-FA4C-88F0-440B2F466C3A}" dt="2022-02-25T08:59:29.291" v="306" actId="1076"/>
          <ac:spMkLst>
            <pc:docMk/>
            <pc:sldMk cId="974604784" sldId="269"/>
            <ac:spMk id="579590" creationId="{5F83D5B9-9FE5-42FF-8B3B-B9FADDD26E3D}"/>
          </ac:spMkLst>
        </pc:spChg>
        <pc:grpChg chg="add mod">
          <ac:chgData name="Matahari Nendya" userId="1a1e95a6-b11e-4262-838a-feaa42c98c3c" providerId="ADAL" clId="{07CFD8A1-DC09-FA4C-88F0-440B2F466C3A}" dt="2022-02-25T08:59:29.291" v="306" actId="1076"/>
          <ac:grpSpMkLst>
            <pc:docMk/>
            <pc:sldMk cId="974604784" sldId="269"/>
            <ac:grpSpMk id="2" creationId="{3721AC1D-D245-D64C-A3D3-7D52B103D64D}"/>
          </ac:grpSpMkLst>
        </pc:grpChg>
      </pc:sldChg>
      <pc:sldChg chg="addSp modSp add mod modAnim">
        <pc:chgData name="Matahari Nendya" userId="1a1e95a6-b11e-4262-838a-feaa42c98c3c" providerId="ADAL" clId="{07CFD8A1-DC09-FA4C-88F0-440B2F466C3A}" dt="2022-02-25T09:00:10.887" v="318" actId="404"/>
        <pc:sldMkLst>
          <pc:docMk/>
          <pc:sldMk cId="473056604" sldId="270"/>
        </pc:sldMkLst>
        <pc:spChg chg="mod">
          <ac:chgData name="Matahari Nendya" userId="1a1e95a6-b11e-4262-838a-feaa42c98c3c" providerId="ADAL" clId="{07CFD8A1-DC09-FA4C-88F0-440B2F466C3A}" dt="2022-02-25T09:00:10.887" v="318" actId="404"/>
          <ac:spMkLst>
            <pc:docMk/>
            <pc:sldMk cId="473056604" sldId="270"/>
            <ac:spMk id="580611" creationId="{DFF9C755-5A90-42E3-B745-BF56AB65AA57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4" creationId="{6914A6AB-C93F-4067-9951-9BDE33161F60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5" creationId="{95704F27-54C8-4423-994A-B4611EB9AC81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6" creationId="{3CAE3FD7-31E0-4AFD-9989-A2DC8DBB847C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7" creationId="{4594273D-2BC2-43A5-9B08-F122B90605F0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19" creationId="{FCAF4712-9999-42EE-A531-D3F652B8EEA7}"/>
          </ac:spMkLst>
        </pc:spChg>
        <pc:spChg chg="mod">
          <ac:chgData name="Matahari Nendya" userId="1a1e95a6-b11e-4262-838a-feaa42c98c3c" providerId="ADAL" clId="{07CFD8A1-DC09-FA4C-88F0-440B2F466C3A}" dt="2022-02-25T08:59:51.756" v="308" actId="1076"/>
          <ac:spMkLst>
            <pc:docMk/>
            <pc:sldMk cId="473056604" sldId="270"/>
            <ac:spMk id="580620" creationId="{10E354E1-600F-4102-977F-57D1872D1C94}"/>
          </ac:spMkLst>
        </pc:spChg>
        <pc:grpChg chg="add mod">
          <ac:chgData name="Matahari Nendya" userId="1a1e95a6-b11e-4262-838a-feaa42c98c3c" providerId="ADAL" clId="{07CFD8A1-DC09-FA4C-88F0-440B2F466C3A}" dt="2022-02-25T08:59:51.756" v="308" actId="1076"/>
          <ac:grpSpMkLst>
            <pc:docMk/>
            <pc:sldMk cId="473056604" sldId="270"/>
            <ac:grpSpMk id="2" creationId="{014E51AD-A4BB-BE4D-A593-AA9141B1E5BD}"/>
          </ac:grpSpMkLst>
        </pc:grpChg>
      </pc:sldChg>
      <pc:sldChg chg="addSp modSp add mod delAnim">
        <pc:chgData name="Matahari Nendya" userId="1a1e95a6-b11e-4262-838a-feaa42c98c3c" providerId="ADAL" clId="{07CFD8A1-DC09-FA4C-88F0-440B2F466C3A}" dt="2022-02-25T09:02:42.752" v="354" actId="14100"/>
        <pc:sldMkLst>
          <pc:docMk/>
          <pc:sldMk cId="1332898205" sldId="271"/>
        </pc:sldMkLst>
        <pc:spChg chg="mod">
          <ac:chgData name="Matahari Nendya" userId="1a1e95a6-b11e-4262-838a-feaa42c98c3c" providerId="ADAL" clId="{07CFD8A1-DC09-FA4C-88F0-440B2F466C3A}" dt="2022-02-25T09:02:42.752" v="354" actId="14100"/>
          <ac:spMkLst>
            <pc:docMk/>
            <pc:sldMk cId="1332898205" sldId="271"/>
            <ac:spMk id="581635" creationId="{E7D4476A-F194-4147-9383-BFF76C882081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38" creationId="{A66F74C2-CB14-4EBE-8458-E9AF83514E0B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39" creationId="{021EFE97-FE9D-4366-B04D-F8E9B186B37A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0" creationId="{60FC71AE-A5CE-4CA9-98B8-788EBC703108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1" creationId="{44EF707F-C0D4-4E24-953A-CE58D398785C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5" creationId="{D8F087F6-5412-4542-BF68-2A81341C2D3C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6" creationId="{E826981C-D4E6-48B6-B771-7F307E09FEE8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8" creationId="{8F749319-ABD9-44C6-A1EC-58F927EC7E1C}"/>
          </ac:spMkLst>
        </pc:spChg>
        <pc:spChg chg="mod">
          <ac:chgData name="Matahari Nendya" userId="1a1e95a6-b11e-4262-838a-feaa42c98c3c" providerId="ADAL" clId="{07CFD8A1-DC09-FA4C-88F0-440B2F466C3A}" dt="2022-02-25T09:02:37.671" v="352" actId="1076"/>
          <ac:spMkLst>
            <pc:docMk/>
            <pc:sldMk cId="1332898205" sldId="271"/>
            <ac:spMk id="581649" creationId="{FDDE74B6-022E-44E2-A184-13D78C2F3877}"/>
          </ac:spMkLst>
        </pc:spChg>
        <pc:grpChg chg="add mod">
          <ac:chgData name="Matahari Nendya" userId="1a1e95a6-b11e-4262-838a-feaa42c98c3c" providerId="ADAL" clId="{07CFD8A1-DC09-FA4C-88F0-440B2F466C3A}" dt="2022-02-25T09:02:37.671" v="352" actId="1076"/>
          <ac:grpSpMkLst>
            <pc:docMk/>
            <pc:sldMk cId="1332898205" sldId="271"/>
            <ac:grpSpMk id="2" creationId="{545558BE-60C1-5648-8830-2938B8763F1B}"/>
          </ac:grpSpMkLst>
        </pc:grpChg>
        <pc:grpChg chg="mod">
          <ac:chgData name="Matahari Nendya" userId="1a1e95a6-b11e-4262-838a-feaa42c98c3c" providerId="ADAL" clId="{07CFD8A1-DC09-FA4C-88F0-440B2F466C3A}" dt="2022-02-25T09:02:37.671" v="352" actId="1076"/>
          <ac:grpSpMkLst>
            <pc:docMk/>
            <pc:sldMk cId="1332898205" sldId="271"/>
            <ac:grpSpMk id="581643" creationId="{6B06ACAC-924B-45DD-8CF5-D95B0CF4BA0F}"/>
          </ac:grpSpMkLst>
        </pc:grpChg>
        <pc:grpChg chg="mod">
          <ac:chgData name="Matahari Nendya" userId="1a1e95a6-b11e-4262-838a-feaa42c98c3c" providerId="ADAL" clId="{07CFD8A1-DC09-FA4C-88F0-440B2F466C3A}" dt="2022-02-25T09:02:37.671" v="352" actId="1076"/>
          <ac:grpSpMkLst>
            <pc:docMk/>
            <pc:sldMk cId="1332898205" sldId="271"/>
            <ac:grpSpMk id="581644" creationId="{925ED4EE-99D8-49C4-9D06-A9A26525C3CA}"/>
          </ac:grpSpMkLst>
        </pc:grpChg>
      </pc:sldChg>
      <pc:sldChg chg="addSp modSp add mod">
        <pc:chgData name="Matahari Nendya" userId="1a1e95a6-b11e-4262-838a-feaa42c98c3c" providerId="ADAL" clId="{07CFD8A1-DC09-FA4C-88F0-440B2F466C3A}" dt="2022-02-25T09:03:08.687" v="362" actId="1076"/>
        <pc:sldMkLst>
          <pc:docMk/>
          <pc:sldMk cId="3808501086" sldId="272"/>
        </pc:sldMkLst>
        <pc:spChg chg="mod">
          <ac:chgData name="Matahari Nendya" userId="1a1e95a6-b11e-4262-838a-feaa42c98c3c" providerId="ADAL" clId="{07CFD8A1-DC09-FA4C-88F0-440B2F466C3A}" dt="2022-02-25T09:03:06.480" v="361" actId="1076"/>
          <ac:spMkLst>
            <pc:docMk/>
            <pc:sldMk cId="3808501086" sldId="272"/>
            <ac:spMk id="582659" creationId="{874EA4C4-B634-4E83-BD0B-991BA88F6BD3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3808501086" sldId="272"/>
            <ac:spMk id="582660" creationId="{D4325492-5A26-4194-AECB-A5D540836355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3808501086" sldId="272"/>
            <ac:spMk id="582661" creationId="{3668ADC2-B6F5-49C7-8C30-C826CDB13A4F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3808501086" sldId="272"/>
            <ac:spMk id="582664" creationId="{A02F121E-5C53-4D86-B21C-096AD057712F}"/>
          </ac:spMkLst>
        </pc:spChg>
        <pc:spChg chg="mod">
          <ac:chgData name="Matahari Nendya" userId="1a1e95a6-b11e-4262-838a-feaa42c98c3c" providerId="ADAL" clId="{07CFD8A1-DC09-FA4C-88F0-440B2F466C3A}" dt="2022-02-25T09:03:08.687" v="362" actId="1076"/>
          <ac:spMkLst>
            <pc:docMk/>
            <pc:sldMk cId="3808501086" sldId="272"/>
            <ac:spMk id="582665" creationId="{1BC7CAD4-F6B4-4944-B3E9-EEE17D6E4685}"/>
          </ac:spMkLst>
        </pc:spChg>
        <pc:grpChg chg="add mod">
          <ac:chgData name="Matahari Nendya" userId="1a1e95a6-b11e-4262-838a-feaa42c98c3c" providerId="ADAL" clId="{07CFD8A1-DC09-FA4C-88F0-440B2F466C3A}" dt="2022-02-25T09:03:08.687" v="362" actId="1076"/>
          <ac:grpSpMkLst>
            <pc:docMk/>
            <pc:sldMk cId="3808501086" sldId="272"/>
            <ac:grpSpMk id="2" creationId="{E50C2CBA-E9AD-B64A-8135-D33B12B8B741}"/>
          </ac:grpSpMkLst>
        </pc:grpChg>
      </pc:sldChg>
      <pc:sldChg chg="addSp modSp add mod">
        <pc:chgData name="Matahari Nendya" userId="1a1e95a6-b11e-4262-838a-feaa42c98c3c" providerId="ADAL" clId="{07CFD8A1-DC09-FA4C-88F0-440B2F466C3A}" dt="2022-02-25T09:01:10.248" v="330" actId="2710"/>
        <pc:sldMkLst>
          <pc:docMk/>
          <pc:sldMk cId="1345260621" sldId="273"/>
        </pc:sldMkLst>
        <pc:spChg chg="mod">
          <ac:chgData name="Matahari Nendya" userId="1a1e95a6-b11e-4262-838a-feaa42c98c3c" providerId="ADAL" clId="{07CFD8A1-DC09-FA4C-88F0-440B2F466C3A}" dt="2022-02-25T09:01:10.248" v="330" actId="2710"/>
          <ac:spMkLst>
            <pc:docMk/>
            <pc:sldMk cId="1345260621" sldId="273"/>
            <ac:spMk id="9220" creationId="{B3F00E8E-43D5-4610-91A6-6891FE5C6342}"/>
          </ac:spMkLst>
        </pc:spChg>
        <pc:grpChg chg="add mod">
          <ac:chgData name="Matahari Nendya" userId="1a1e95a6-b11e-4262-838a-feaa42c98c3c" providerId="ADAL" clId="{07CFD8A1-DC09-FA4C-88F0-440B2F466C3A}" dt="2022-02-25T09:00:49.526" v="324" actId="1076"/>
          <ac:grpSpMkLst>
            <pc:docMk/>
            <pc:sldMk cId="1345260621" sldId="273"/>
            <ac:grpSpMk id="2" creationId="{57F31F4A-42BB-414C-A753-2E675F1D016D}"/>
          </ac:grpSpMkLst>
        </pc:grpChg>
        <pc:grpChg chg="add mod">
          <ac:chgData name="Matahari Nendya" userId="1a1e95a6-b11e-4262-838a-feaa42c98c3c" providerId="ADAL" clId="{07CFD8A1-DC09-FA4C-88F0-440B2F466C3A}" dt="2022-02-25T09:00:59.377" v="326" actId="1076"/>
          <ac:grpSpMkLst>
            <pc:docMk/>
            <pc:sldMk cId="1345260621" sldId="273"/>
            <ac:grpSpMk id="4" creationId="{4808FD06-D404-C14B-92E7-9516511E9B61}"/>
          </ac:grpSpMkLst>
        </pc:grpChg>
      </pc:sldChg>
      <pc:sldChg chg="addSp modSp add del mod">
        <pc:chgData name="Matahari Nendya" userId="1a1e95a6-b11e-4262-838a-feaa42c98c3c" providerId="ADAL" clId="{07CFD8A1-DC09-FA4C-88F0-440B2F466C3A}" dt="2022-02-25T09:00:35.799" v="322" actId="1076"/>
        <pc:sldMkLst>
          <pc:docMk/>
          <pc:sldMk cId="741150817" sldId="274"/>
        </pc:sldMkLst>
        <pc:grpChg chg="add mod">
          <ac:chgData name="Matahari Nendya" userId="1a1e95a6-b11e-4262-838a-feaa42c98c3c" providerId="ADAL" clId="{07CFD8A1-DC09-FA4C-88F0-440B2F466C3A}" dt="2022-02-25T09:00:29.203" v="320" actId="1076"/>
          <ac:grpSpMkLst>
            <pc:docMk/>
            <pc:sldMk cId="741150817" sldId="274"/>
            <ac:grpSpMk id="2" creationId="{BCF04B8C-2966-7D41-A13D-FCAD3627E1FF}"/>
          </ac:grpSpMkLst>
        </pc:grpChg>
        <pc:grpChg chg="add mod">
          <ac:chgData name="Matahari Nendya" userId="1a1e95a6-b11e-4262-838a-feaa42c98c3c" providerId="ADAL" clId="{07CFD8A1-DC09-FA4C-88F0-440B2F466C3A}" dt="2022-02-25T09:00:35.799" v="322" actId="1076"/>
          <ac:grpSpMkLst>
            <pc:docMk/>
            <pc:sldMk cId="741150817" sldId="274"/>
            <ac:grpSpMk id="4" creationId="{893E5EB5-0F8B-AC42-8E13-D2BF03178007}"/>
          </ac:grpSpMkLst>
        </pc:gr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393757300" sldId="275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66244505" sldId="277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064999498" sldId="278"/>
        </pc:sldMkLst>
      </pc:sldChg>
      <pc:sldChg chg="addSp modSp add mod">
        <pc:chgData name="Matahari Nendya" userId="1a1e95a6-b11e-4262-838a-feaa42c98c3c" providerId="ADAL" clId="{07CFD8A1-DC09-FA4C-88F0-440B2F466C3A}" dt="2022-02-25T09:03:47.845" v="372" actId="164"/>
        <pc:sldMkLst>
          <pc:docMk/>
          <pc:sldMk cId="2722026401" sldId="278"/>
        </pc:sldMkLst>
        <pc:spChg chg="mod">
          <ac:chgData name="Matahari Nendya" userId="1a1e95a6-b11e-4262-838a-feaa42c98c3c" providerId="ADAL" clId="{07CFD8A1-DC09-FA4C-88F0-440B2F466C3A}" dt="2022-02-25T09:03:44.231" v="371" actId="1076"/>
          <ac:spMkLst>
            <pc:docMk/>
            <pc:sldMk cId="2722026401" sldId="278"/>
            <ac:spMk id="11269" creationId="{3B8DBD26-EBEB-4AC1-B109-3B47A4CAF8AC}"/>
          </ac:spMkLst>
        </pc:spChg>
        <pc:spChg chg="mod">
          <ac:chgData name="Matahari Nendya" userId="1a1e95a6-b11e-4262-838a-feaa42c98c3c" providerId="ADAL" clId="{07CFD8A1-DC09-FA4C-88F0-440B2F466C3A}" dt="2022-02-25T09:03:44.231" v="371" actId="1076"/>
          <ac:spMkLst>
            <pc:docMk/>
            <pc:sldMk cId="2722026401" sldId="278"/>
            <ac:spMk id="11271" creationId="{A7B6C588-C4DA-4DA9-86FB-9F9FDD7A61D7}"/>
          </ac:spMkLst>
        </pc:spChg>
        <pc:grpChg chg="add mod">
          <ac:chgData name="Matahari Nendya" userId="1a1e95a6-b11e-4262-838a-feaa42c98c3c" providerId="ADAL" clId="{07CFD8A1-DC09-FA4C-88F0-440B2F466C3A}" dt="2022-02-25T09:03:33.994" v="368" actId="1076"/>
          <ac:grpSpMkLst>
            <pc:docMk/>
            <pc:sldMk cId="2722026401" sldId="278"/>
            <ac:grpSpMk id="2" creationId="{2081E725-A397-F149-9335-3E3D224C05D7}"/>
          </ac:grpSpMkLst>
        </pc:grpChg>
        <pc:grpChg chg="add mod">
          <ac:chgData name="Matahari Nendya" userId="1a1e95a6-b11e-4262-838a-feaa42c98c3c" providerId="ADAL" clId="{07CFD8A1-DC09-FA4C-88F0-440B2F466C3A}" dt="2022-02-25T09:03:41.639" v="370" actId="1076"/>
          <ac:grpSpMkLst>
            <pc:docMk/>
            <pc:sldMk cId="2722026401" sldId="278"/>
            <ac:grpSpMk id="4" creationId="{A944207E-70AD-8148-BE0D-AD0F17240CB7}"/>
          </ac:grpSpMkLst>
        </pc:grpChg>
        <pc:grpChg chg="add">
          <ac:chgData name="Matahari Nendya" userId="1a1e95a6-b11e-4262-838a-feaa42c98c3c" providerId="ADAL" clId="{07CFD8A1-DC09-FA4C-88F0-440B2F466C3A}" dt="2022-02-25T09:03:47.845" v="372" actId="164"/>
          <ac:grpSpMkLst>
            <pc:docMk/>
            <pc:sldMk cId="2722026401" sldId="278"/>
            <ac:grpSpMk id="5" creationId="{FF97C373-F917-D242-9F79-B18EF91086AC}"/>
          </ac:grpSpMkLst>
        </pc:gr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977868333" sldId="279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979138586" sldId="280"/>
        </pc:sldMkLst>
      </pc:sldChg>
      <pc:sldChg chg="modSp add mod">
        <pc:chgData name="Matahari Nendya" userId="1a1e95a6-b11e-4262-838a-feaa42c98c3c" providerId="ADAL" clId="{07CFD8A1-DC09-FA4C-88F0-440B2F466C3A}" dt="2022-02-25T08:43:08.480" v="28" actId="2710"/>
        <pc:sldMkLst>
          <pc:docMk/>
          <pc:sldMk cId="2172347899" sldId="285"/>
        </pc:sldMkLst>
        <pc:spChg chg="mod">
          <ac:chgData name="Matahari Nendya" userId="1a1e95a6-b11e-4262-838a-feaa42c98c3c" providerId="ADAL" clId="{07CFD8A1-DC09-FA4C-88F0-440B2F466C3A}" dt="2022-02-25T08:42:26.769" v="21" actId="27636"/>
          <ac:spMkLst>
            <pc:docMk/>
            <pc:sldMk cId="2172347899" sldId="285"/>
            <ac:spMk id="2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8:43:08.480" v="28" actId="2710"/>
          <ac:spMkLst>
            <pc:docMk/>
            <pc:sldMk cId="2172347899" sldId="285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07CFD8A1-DC09-FA4C-88F0-440B2F466C3A}" dt="2022-02-25T09:06:46.427" v="411" actId="1076"/>
        <pc:sldMkLst>
          <pc:docMk/>
          <pc:sldMk cId="3982834363" sldId="286"/>
        </pc:sldMkLst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7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8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9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10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6:46.427" v="411" actId="1076"/>
          <ac:spMkLst>
            <pc:docMk/>
            <pc:sldMk cId="3982834363" sldId="286"/>
            <ac:spMk id="11" creationId="{00000000-0000-0000-0000-000000000000}"/>
          </ac:spMkLst>
        </pc:spChg>
        <pc:graphicFrameChg chg="mod">
          <ac:chgData name="Matahari Nendya" userId="1a1e95a6-b11e-4262-838a-feaa42c98c3c" providerId="ADAL" clId="{07CFD8A1-DC09-FA4C-88F0-440B2F466C3A}" dt="2022-02-25T09:06:46.427" v="411" actId="1076"/>
          <ac:graphicFrameMkLst>
            <pc:docMk/>
            <pc:sldMk cId="3982834363" sldId="286"/>
            <ac:graphicFrameMk id="6" creationId="{00000000-0000-0000-0000-000000000000}"/>
          </ac:graphicFrameMkLst>
        </pc:graphicFrameChg>
      </pc:sldChg>
      <pc:sldChg chg="modSp add mod">
        <pc:chgData name="Matahari Nendya" userId="1a1e95a6-b11e-4262-838a-feaa42c98c3c" providerId="ADAL" clId="{07CFD8A1-DC09-FA4C-88F0-440B2F466C3A}" dt="2022-02-25T09:07:00.068" v="412" actId="1076"/>
        <pc:sldMkLst>
          <pc:docMk/>
          <pc:sldMk cId="195001654" sldId="287"/>
        </pc:sldMkLst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6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7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8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7:00.068" v="412" actId="1076"/>
          <ac:spMkLst>
            <pc:docMk/>
            <pc:sldMk cId="195001654" sldId="287"/>
            <ac:spMk id="9" creationId="{00000000-0000-0000-0000-000000000000}"/>
          </ac:spMkLst>
        </pc:spChg>
        <pc:graphicFrameChg chg="mod">
          <ac:chgData name="Matahari Nendya" userId="1a1e95a6-b11e-4262-838a-feaa42c98c3c" providerId="ADAL" clId="{07CFD8A1-DC09-FA4C-88F0-440B2F466C3A}" dt="2022-02-25T09:07:00.068" v="412" actId="1076"/>
          <ac:graphicFrameMkLst>
            <pc:docMk/>
            <pc:sldMk cId="195001654" sldId="287"/>
            <ac:graphicFrameMk id="5" creationId="{00000000-0000-0000-0000-000000000000}"/>
          </ac:graphicFrameMkLst>
        </pc:graphicFrameChg>
      </pc:sldChg>
      <pc:sldChg chg="modSp add mod">
        <pc:chgData name="Matahari Nendya" userId="1a1e95a6-b11e-4262-838a-feaa42c98c3c" providerId="ADAL" clId="{07CFD8A1-DC09-FA4C-88F0-440B2F466C3A}" dt="2022-02-25T09:04:42.894" v="383" actId="1076"/>
        <pc:sldMkLst>
          <pc:docMk/>
          <pc:sldMk cId="1304429200" sldId="288"/>
        </pc:sldMkLst>
        <pc:picChg chg="mod">
          <ac:chgData name="Matahari Nendya" userId="1a1e95a6-b11e-4262-838a-feaa42c98c3c" providerId="ADAL" clId="{07CFD8A1-DC09-FA4C-88F0-440B2F466C3A}" dt="2022-02-25T09:04:42.894" v="383" actId="1076"/>
          <ac:picMkLst>
            <pc:docMk/>
            <pc:sldMk cId="1304429200" sldId="288"/>
            <ac:picMk id="16" creationId="{00000000-0000-0000-0000-000000000000}"/>
          </ac:picMkLst>
        </pc:picChg>
      </pc:sldChg>
      <pc:sldChg chg="modSp add mod">
        <pc:chgData name="Matahari Nendya" userId="1a1e95a6-b11e-4262-838a-feaa42c98c3c" providerId="ADAL" clId="{07CFD8A1-DC09-FA4C-88F0-440B2F466C3A}" dt="2022-02-25T09:04:47.757" v="384" actId="14100"/>
        <pc:sldMkLst>
          <pc:docMk/>
          <pc:sldMk cId="730225363" sldId="289"/>
        </pc:sldMkLst>
        <pc:picChg chg="mod">
          <ac:chgData name="Matahari Nendya" userId="1a1e95a6-b11e-4262-838a-feaa42c98c3c" providerId="ADAL" clId="{07CFD8A1-DC09-FA4C-88F0-440B2F466C3A}" dt="2022-02-25T09:04:47.757" v="384" actId="14100"/>
          <ac:picMkLst>
            <pc:docMk/>
            <pc:sldMk cId="730225363" sldId="289"/>
            <ac:picMk id="17" creationId="{00000000-0000-0000-0000-000000000000}"/>
          </ac:picMkLst>
        </pc:picChg>
      </pc:sldChg>
      <pc:sldChg chg="modSp add mod">
        <pc:chgData name="Matahari Nendya" userId="1a1e95a6-b11e-4262-838a-feaa42c98c3c" providerId="ADAL" clId="{07CFD8A1-DC09-FA4C-88F0-440B2F466C3A}" dt="2022-02-25T09:05:38.485" v="400" actId="1076"/>
        <pc:sldMkLst>
          <pc:docMk/>
          <pc:sldMk cId="2134699826" sldId="291"/>
        </pc:sldMkLst>
        <pc:spChg chg="mod">
          <ac:chgData name="Matahari Nendya" userId="1a1e95a6-b11e-4262-838a-feaa42c98c3c" providerId="ADAL" clId="{07CFD8A1-DC09-FA4C-88F0-440B2F466C3A}" dt="2022-02-25T09:05:36.414" v="399" actId="404"/>
          <ac:spMkLst>
            <pc:docMk/>
            <pc:sldMk cId="2134699826" sldId="291"/>
            <ac:spMk id="6" creationId="{00000000-0000-0000-0000-000000000000}"/>
          </ac:spMkLst>
        </pc:spChg>
        <pc:picChg chg="mod">
          <ac:chgData name="Matahari Nendya" userId="1a1e95a6-b11e-4262-838a-feaa42c98c3c" providerId="ADAL" clId="{07CFD8A1-DC09-FA4C-88F0-440B2F466C3A}" dt="2022-02-25T09:05:38.485" v="400" actId="1076"/>
          <ac:picMkLst>
            <pc:docMk/>
            <pc:sldMk cId="2134699826" sldId="291"/>
            <ac:picMk id="5" creationId="{00000000-0000-0000-0000-000000000000}"/>
          </ac:picMkLst>
        </pc:picChg>
      </pc:sldChg>
      <pc:sldChg chg="add del">
        <pc:chgData name="Matahari Nendya" userId="1a1e95a6-b11e-4262-838a-feaa42c98c3c" providerId="ADAL" clId="{07CFD8A1-DC09-FA4C-88F0-440B2F466C3A}" dt="2022-02-25T09:06:08.639" v="407" actId="2696"/>
        <pc:sldMkLst>
          <pc:docMk/>
          <pc:sldMk cId="185343902" sldId="296"/>
        </pc:sldMkLst>
      </pc:sldChg>
      <pc:sldChg chg="add del">
        <pc:chgData name="Matahari Nendya" userId="1a1e95a6-b11e-4262-838a-feaa42c98c3c" providerId="ADAL" clId="{07CFD8A1-DC09-FA4C-88F0-440B2F466C3A}" dt="2022-02-25T08:54:23.907" v="200" actId="2696"/>
        <pc:sldMkLst>
          <pc:docMk/>
          <pc:sldMk cId="2951648657" sldId="297"/>
        </pc:sldMkLst>
      </pc:sldChg>
      <pc:sldChg chg="modSp add mod">
        <pc:chgData name="Matahari Nendya" userId="1a1e95a6-b11e-4262-838a-feaa42c98c3c" providerId="ADAL" clId="{07CFD8A1-DC09-FA4C-88F0-440B2F466C3A}" dt="2022-02-25T08:53:09.148" v="180" actId="2710"/>
        <pc:sldMkLst>
          <pc:docMk/>
          <pc:sldMk cId="1651608747" sldId="298"/>
        </pc:sldMkLst>
        <pc:spChg chg="mod">
          <ac:chgData name="Matahari Nendya" userId="1a1e95a6-b11e-4262-838a-feaa42c98c3c" providerId="ADAL" clId="{07CFD8A1-DC09-FA4C-88F0-440B2F466C3A}" dt="2022-02-25T08:53:09.148" v="180" actId="2710"/>
          <ac:spMkLst>
            <pc:docMk/>
            <pc:sldMk cId="1651608747" sldId="298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617996988" sldId="299"/>
        </pc:sldMkLst>
      </pc:sldChg>
      <pc:sldChg chg="modSp add mod">
        <pc:chgData name="Matahari Nendya" userId="1a1e95a6-b11e-4262-838a-feaa42c98c3c" providerId="ADAL" clId="{07CFD8A1-DC09-FA4C-88F0-440B2F466C3A}" dt="2022-02-25T09:05:45.608" v="401" actId="2710"/>
        <pc:sldMkLst>
          <pc:docMk/>
          <pc:sldMk cId="1953242781" sldId="299"/>
        </pc:sldMkLst>
        <pc:spChg chg="mod">
          <ac:chgData name="Matahari Nendya" userId="1a1e95a6-b11e-4262-838a-feaa42c98c3c" providerId="ADAL" clId="{07CFD8A1-DC09-FA4C-88F0-440B2F466C3A}" dt="2022-02-25T09:05:45.608" v="401" actId="2710"/>
          <ac:spMkLst>
            <pc:docMk/>
            <pc:sldMk cId="1953242781" sldId="299"/>
            <ac:spMk id="6" creationId="{00000000-0000-0000-0000-000000000000}"/>
          </ac:spMkLst>
        </pc:spChg>
        <pc:picChg chg="mod">
          <ac:chgData name="Matahari Nendya" userId="1a1e95a6-b11e-4262-838a-feaa42c98c3c" providerId="ADAL" clId="{07CFD8A1-DC09-FA4C-88F0-440B2F466C3A}" dt="2022-02-25T08:50:06.835" v="127" actId="1076"/>
          <ac:picMkLst>
            <pc:docMk/>
            <pc:sldMk cId="1953242781" sldId="299"/>
            <ac:picMk id="7" creationId="{00000000-0000-0000-0000-000000000000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835971551" sldId="300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35343909" sldId="301"/>
        </pc:sldMkLst>
      </pc:sldChg>
      <pc:sldChg chg="modSp add mod">
        <pc:chgData name="Matahari Nendya" userId="1a1e95a6-b11e-4262-838a-feaa42c98c3c" providerId="ADAL" clId="{07CFD8A1-DC09-FA4C-88F0-440B2F466C3A}" dt="2022-02-25T09:05:53.044" v="404" actId="404"/>
        <pc:sldMkLst>
          <pc:docMk/>
          <pc:sldMk cId="2051904339" sldId="301"/>
        </pc:sldMkLst>
        <pc:spChg chg="mod">
          <ac:chgData name="Matahari Nendya" userId="1a1e95a6-b11e-4262-838a-feaa42c98c3c" providerId="ADAL" clId="{07CFD8A1-DC09-FA4C-88F0-440B2F466C3A}" dt="2022-02-25T08:42:26.070" v="16" actId="27636"/>
          <ac:spMkLst>
            <pc:docMk/>
            <pc:sldMk cId="2051904339" sldId="301"/>
            <ac:spMk id="2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9:05:53.044" v="404" actId="404"/>
          <ac:spMkLst>
            <pc:docMk/>
            <pc:sldMk cId="2051904339" sldId="301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137905925" sldId="302"/>
        </pc:sldMkLst>
      </pc:sldChg>
      <pc:sldChg chg="modSp add mod">
        <pc:chgData name="Matahari Nendya" userId="1a1e95a6-b11e-4262-838a-feaa42c98c3c" providerId="ADAL" clId="{07CFD8A1-DC09-FA4C-88F0-440B2F466C3A}" dt="2022-02-25T08:50:36.306" v="136" actId="1076"/>
        <pc:sldMkLst>
          <pc:docMk/>
          <pc:sldMk cId="3633236878" sldId="302"/>
        </pc:sldMkLst>
        <pc:spChg chg="mod">
          <ac:chgData name="Matahari Nendya" userId="1a1e95a6-b11e-4262-838a-feaa42c98c3c" providerId="ADAL" clId="{07CFD8A1-DC09-FA4C-88F0-440B2F466C3A}" dt="2022-02-25T08:42:26.133" v="17" actId="27636"/>
          <ac:spMkLst>
            <pc:docMk/>
            <pc:sldMk cId="3633236878" sldId="302"/>
            <ac:spMk id="2" creationId="{00000000-0000-0000-0000-000000000000}"/>
          </ac:spMkLst>
        </pc:spChg>
        <pc:spChg chg="mod">
          <ac:chgData name="Matahari Nendya" userId="1a1e95a6-b11e-4262-838a-feaa42c98c3c" providerId="ADAL" clId="{07CFD8A1-DC09-FA4C-88F0-440B2F466C3A}" dt="2022-02-25T08:50:36.306" v="136" actId="1076"/>
          <ac:spMkLst>
            <pc:docMk/>
            <pc:sldMk cId="3633236878" sldId="302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305959033" sldId="303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908608923" sldId="311"/>
        </pc:sldMkLst>
      </pc:sldChg>
      <pc:sldChg chg="modSp mod">
        <pc:chgData name="Matahari Nendya" userId="1a1e95a6-b11e-4262-838a-feaa42c98c3c" providerId="ADAL" clId="{07CFD8A1-DC09-FA4C-88F0-440B2F466C3A}" dt="2022-02-25T08:54:19.404" v="199" actId="255"/>
        <pc:sldMkLst>
          <pc:docMk/>
          <pc:sldMk cId="361585507" sldId="312"/>
        </pc:sldMkLst>
        <pc:spChg chg="mod">
          <ac:chgData name="Matahari Nendya" userId="1a1e95a6-b11e-4262-838a-feaa42c98c3c" providerId="ADAL" clId="{07CFD8A1-DC09-FA4C-88F0-440B2F466C3A}" dt="2022-02-25T08:54:19.404" v="199" actId="255"/>
          <ac:spMkLst>
            <pc:docMk/>
            <pc:sldMk cId="361585507" sldId="312"/>
            <ac:spMk id="6" creationId="{060CF9CB-F7DA-480D-879D-682E0711A78A}"/>
          </ac:spMkLst>
        </pc:spChg>
      </pc:sldChg>
      <pc:sldChg chg="modSp add mod">
        <pc:chgData name="Matahari Nendya" userId="1a1e95a6-b11e-4262-838a-feaa42c98c3c" providerId="ADAL" clId="{07CFD8A1-DC09-FA4C-88F0-440B2F466C3A}" dt="2022-02-25T08:52:13.025" v="166" actId="2710"/>
        <pc:sldMkLst>
          <pc:docMk/>
          <pc:sldMk cId="2427577450" sldId="314"/>
        </pc:sldMkLst>
        <pc:spChg chg="mod">
          <ac:chgData name="Matahari Nendya" userId="1a1e95a6-b11e-4262-838a-feaa42c98c3c" providerId="ADAL" clId="{07CFD8A1-DC09-FA4C-88F0-440B2F466C3A}" dt="2022-02-25T08:52:13.025" v="166" actId="2710"/>
          <ac:spMkLst>
            <pc:docMk/>
            <pc:sldMk cId="2427577450" sldId="314"/>
            <ac:spMk id="82947" creationId="{00000000-0000-0000-0000-000000000000}"/>
          </ac:spMkLst>
        </pc:spChg>
      </pc:sldChg>
      <pc:sldChg chg="modSp add mod">
        <pc:chgData name="Matahari Nendya" userId="1a1e95a6-b11e-4262-838a-feaa42c98c3c" providerId="ADAL" clId="{07CFD8A1-DC09-FA4C-88F0-440B2F466C3A}" dt="2022-02-25T08:52:47.487" v="173" actId="403"/>
        <pc:sldMkLst>
          <pc:docMk/>
          <pc:sldMk cId="1557492870" sldId="316"/>
        </pc:sldMkLst>
        <pc:spChg chg="mod">
          <ac:chgData name="Matahari Nendya" userId="1a1e95a6-b11e-4262-838a-feaa42c98c3c" providerId="ADAL" clId="{07CFD8A1-DC09-FA4C-88F0-440B2F466C3A}" dt="2022-02-25T08:52:47.487" v="173" actId="403"/>
          <ac:spMkLst>
            <pc:docMk/>
            <pc:sldMk cId="1557492870" sldId="316"/>
            <ac:spMk id="84995" creationId="{00000000-0000-0000-0000-000000000000}"/>
          </ac:spMkLst>
        </pc:spChg>
      </pc:sldChg>
      <pc:sldChg chg="addSp modSp add del mod modClrScheme chgLayout">
        <pc:chgData name="Matahari Nendya" userId="1a1e95a6-b11e-4262-838a-feaa42c98c3c" providerId="ADAL" clId="{07CFD8A1-DC09-FA4C-88F0-440B2F466C3A}" dt="2022-02-25T08:45:06.508" v="60" actId="2696"/>
        <pc:sldMkLst>
          <pc:docMk/>
          <pc:sldMk cId="2427445543" sldId="321"/>
        </pc:sldMkLst>
        <pc:spChg chg="add mod ord">
          <ac:chgData name="Matahari Nendya" userId="1a1e95a6-b11e-4262-838a-feaa42c98c3c" providerId="ADAL" clId="{07CFD8A1-DC09-FA4C-88F0-440B2F466C3A}" dt="2022-02-25T08:44:01.802" v="29" actId="700"/>
          <ac:spMkLst>
            <pc:docMk/>
            <pc:sldMk cId="2427445543" sldId="321"/>
            <ac:spMk id="2" creationId="{2A913AC2-BCBD-BD42-A12E-C418BE11AE5D}"/>
          </ac:spMkLst>
        </pc:spChg>
        <pc:spChg chg="mod ord">
          <ac:chgData name="Matahari Nendya" userId="1a1e95a6-b11e-4262-838a-feaa42c98c3c" providerId="ADAL" clId="{07CFD8A1-DC09-FA4C-88F0-440B2F466C3A}" dt="2022-02-25T08:44:01.802" v="29" actId="700"/>
          <ac:spMkLst>
            <pc:docMk/>
            <pc:sldMk cId="2427445543" sldId="321"/>
            <ac:spMk id="15362" creationId="{A43A2222-940D-4ABF-80E9-1B51FE322808}"/>
          </ac:spMkLst>
        </pc:spChg>
        <pc:spChg chg="mod ord">
          <ac:chgData name="Matahari Nendya" userId="1a1e95a6-b11e-4262-838a-feaa42c98c3c" providerId="ADAL" clId="{07CFD8A1-DC09-FA4C-88F0-440B2F466C3A}" dt="2022-02-25T08:44:01.802" v="29" actId="700"/>
          <ac:spMkLst>
            <pc:docMk/>
            <pc:sldMk cId="2427445543" sldId="321"/>
            <ac:spMk id="15363" creationId="{C999E753-4DDD-4E52-B420-4FE14E419856}"/>
          </ac:spMkLst>
        </pc:spChg>
      </pc:sldChg>
      <pc:sldChg chg="modSp add mod">
        <pc:chgData name="Matahari Nendya" userId="1a1e95a6-b11e-4262-838a-feaa42c98c3c" providerId="ADAL" clId="{07CFD8A1-DC09-FA4C-88F0-440B2F466C3A}" dt="2022-02-25T09:01:28.878" v="334" actId="1076"/>
        <pc:sldMkLst>
          <pc:docMk/>
          <pc:sldMk cId="1612308504" sldId="322"/>
        </pc:sldMkLst>
        <pc:spChg chg="mod">
          <ac:chgData name="Matahari Nendya" userId="1a1e95a6-b11e-4262-838a-feaa42c98c3c" providerId="ADAL" clId="{07CFD8A1-DC09-FA4C-88F0-440B2F466C3A}" dt="2022-02-25T09:01:18.038" v="332" actId="404"/>
          <ac:spMkLst>
            <pc:docMk/>
            <pc:sldMk cId="1612308504" sldId="322"/>
            <ac:spMk id="17411" creationId="{5D5B119B-34DC-4989-BFE9-7E1074B36C98}"/>
          </ac:spMkLst>
        </pc:spChg>
        <pc:grpChg chg="mod">
          <ac:chgData name="Matahari Nendya" userId="1a1e95a6-b11e-4262-838a-feaa42c98c3c" providerId="ADAL" clId="{07CFD8A1-DC09-FA4C-88F0-440B2F466C3A}" dt="2022-02-25T09:01:28.878" v="334" actId="1076"/>
          <ac:grpSpMkLst>
            <pc:docMk/>
            <pc:sldMk cId="1612308504" sldId="322"/>
            <ac:grpSpMk id="31748" creationId="{4064989D-FE61-47EA-BE8C-014D30B031E6}"/>
          </ac:grpSpMkLst>
        </pc:gr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807453821" sldId="368"/>
        </pc:sldMkLst>
      </pc:sldChg>
      <pc:sldChg chg="modSp add mod">
        <pc:chgData name="Matahari Nendya" userId="1a1e95a6-b11e-4262-838a-feaa42c98c3c" providerId="ADAL" clId="{07CFD8A1-DC09-FA4C-88F0-440B2F466C3A}" dt="2022-02-25T08:51:27.187" v="149" actId="27636"/>
        <pc:sldMkLst>
          <pc:docMk/>
          <pc:sldMk cId="3765108810" sldId="370"/>
        </pc:sldMkLst>
        <pc:spChg chg="mod">
          <ac:chgData name="Matahari Nendya" userId="1a1e95a6-b11e-4262-838a-feaa42c98c3c" providerId="ADAL" clId="{07CFD8A1-DC09-FA4C-88F0-440B2F466C3A}" dt="2022-02-25T08:51:27.187" v="149" actId="27636"/>
          <ac:spMkLst>
            <pc:docMk/>
            <pc:sldMk cId="3765108810" sldId="370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07CFD8A1-DC09-FA4C-88F0-440B2F466C3A}" dt="2022-02-25T08:51:39.085" v="154" actId="2710"/>
        <pc:sldMkLst>
          <pc:docMk/>
          <pc:sldMk cId="615968981" sldId="371"/>
        </pc:sldMkLst>
        <pc:spChg chg="mod">
          <ac:chgData name="Matahari Nendya" userId="1a1e95a6-b11e-4262-838a-feaa42c98c3c" providerId="ADAL" clId="{07CFD8A1-DC09-FA4C-88F0-440B2F466C3A}" dt="2022-02-25T08:51:39.085" v="154" actId="2710"/>
          <ac:spMkLst>
            <pc:docMk/>
            <pc:sldMk cId="615968981" sldId="371"/>
            <ac:spMk id="3" creationId="{00000000-0000-0000-0000-000000000000}"/>
          </ac:spMkLst>
        </pc:spChg>
      </pc:sldChg>
      <pc:sldChg chg="modSp add del mod">
        <pc:chgData name="Matahari Nendya" userId="1a1e95a6-b11e-4262-838a-feaa42c98c3c" providerId="ADAL" clId="{07CFD8A1-DC09-FA4C-88F0-440B2F466C3A}" dt="2022-02-25T08:52:00.585" v="160" actId="1076"/>
        <pc:sldMkLst>
          <pc:docMk/>
          <pc:sldMk cId="1022385923" sldId="372"/>
        </pc:sldMkLst>
        <pc:spChg chg="mod">
          <ac:chgData name="Matahari Nendya" userId="1a1e95a6-b11e-4262-838a-feaa42c98c3c" providerId="ADAL" clId="{07CFD8A1-DC09-FA4C-88F0-440B2F466C3A}" dt="2022-02-25T08:51:56.620" v="159" actId="403"/>
          <ac:spMkLst>
            <pc:docMk/>
            <pc:sldMk cId="1022385923" sldId="372"/>
            <ac:spMk id="3" creationId="{00000000-0000-0000-0000-000000000000}"/>
          </ac:spMkLst>
        </pc:spChg>
        <pc:picChg chg="mod">
          <ac:chgData name="Matahari Nendya" userId="1a1e95a6-b11e-4262-838a-feaa42c98c3c" providerId="ADAL" clId="{07CFD8A1-DC09-FA4C-88F0-440B2F466C3A}" dt="2022-02-25T08:52:00.585" v="160" actId="1076"/>
          <ac:picMkLst>
            <pc:docMk/>
            <pc:sldMk cId="1022385923" sldId="372"/>
            <ac:picMk id="5" creationId="{00000000-0000-0000-0000-000000000000}"/>
          </ac:picMkLst>
        </pc:picChg>
      </pc:sldChg>
      <pc:sldChg chg="modSp add del mod">
        <pc:chgData name="Matahari Nendya" userId="1a1e95a6-b11e-4262-838a-feaa42c98c3c" providerId="ADAL" clId="{07CFD8A1-DC09-FA4C-88F0-440B2F466C3A}" dt="2022-02-25T08:52:27.146" v="170" actId="2710"/>
        <pc:sldMkLst>
          <pc:docMk/>
          <pc:sldMk cId="1652313538" sldId="373"/>
        </pc:sldMkLst>
        <pc:spChg chg="mod">
          <ac:chgData name="Matahari Nendya" userId="1a1e95a6-b11e-4262-838a-feaa42c98c3c" providerId="ADAL" clId="{07CFD8A1-DC09-FA4C-88F0-440B2F466C3A}" dt="2022-02-25T08:52:27.146" v="170" actId="2710"/>
          <ac:spMkLst>
            <pc:docMk/>
            <pc:sldMk cId="1652313538" sldId="373"/>
            <ac:spMk id="3" creationId="{00000000-0000-0000-0000-000000000000}"/>
          </ac:spMkLst>
        </pc:spChg>
      </pc:sldChg>
      <pc:sldChg chg="add del">
        <pc:chgData name="Matahari Nendya" userId="1a1e95a6-b11e-4262-838a-feaa42c98c3c" providerId="ADAL" clId="{07CFD8A1-DC09-FA4C-88F0-440B2F466C3A}" dt="2022-02-25T08:54:44.486" v="208" actId="2696"/>
        <pc:sldMkLst>
          <pc:docMk/>
          <pc:sldMk cId="3436677205" sldId="376"/>
        </pc:sldMkLst>
      </pc:sldChg>
      <pc:sldChg chg="modSp add mod">
        <pc:chgData name="Matahari Nendya" userId="1a1e95a6-b11e-4262-838a-feaa42c98c3c" providerId="ADAL" clId="{07CFD8A1-DC09-FA4C-88F0-440B2F466C3A}" dt="2022-02-25T09:05:31.015" v="398" actId="1076"/>
        <pc:sldMkLst>
          <pc:docMk/>
          <pc:sldMk cId="3549542739" sldId="377"/>
        </pc:sldMkLst>
        <pc:picChg chg="mod">
          <ac:chgData name="Matahari Nendya" userId="1a1e95a6-b11e-4262-838a-feaa42c98c3c" providerId="ADAL" clId="{07CFD8A1-DC09-FA4C-88F0-440B2F466C3A}" dt="2022-02-25T09:05:29.089" v="397" actId="1076"/>
          <ac:picMkLst>
            <pc:docMk/>
            <pc:sldMk cId="3549542739" sldId="377"/>
            <ac:picMk id="5" creationId="{FA3C26D3-EAF7-4F8C-8482-9A1272574636}"/>
          </ac:picMkLst>
        </pc:picChg>
        <pc:picChg chg="mod">
          <ac:chgData name="Matahari Nendya" userId="1a1e95a6-b11e-4262-838a-feaa42c98c3c" providerId="ADAL" clId="{07CFD8A1-DC09-FA4C-88F0-440B2F466C3A}" dt="2022-02-25T09:05:31.015" v="398" actId="1076"/>
          <ac:picMkLst>
            <pc:docMk/>
            <pc:sldMk cId="3549542739" sldId="377"/>
            <ac:picMk id="6" creationId="{15545B5C-58D5-4F51-8CD9-0160DE3DCDCE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412935279" sldId="378"/>
        </pc:sldMkLst>
      </pc:sldChg>
      <pc:sldChg chg="modSp add mod">
        <pc:chgData name="Matahari Nendya" userId="1a1e95a6-b11e-4262-838a-feaa42c98c3c" providerId="ADAL" clId="{07CFD8A1-DC09-FA4C-88F0-440B2F466C3A}" dt="2022-02-25T09:05:14.161" v="393" actId="14100"/>
        <pc:sldMkLst>
          <pc:docMk/>
          <pc:sldMk cId="4252164367" sldId="378"/>
        </pc:sldMkLst>
        <pc:spChg chg="mod">
          <ac:chgData name="Matahari Nendya" userId="1a1e95a6-b11e-4262-838a-feaa42c98c3c" providerId="ADAL" clId="{07CFD8A1-DC09-FA4C-88F0-440B2F466C3A}" dt="2022-02-25T09:04:59.967" v="388" actId="113"/>
          <ac:spMkLst>
            <pc:docMk/>
            <pc:sldMk cId="4252164367" sldId="378"/>
            <ac:spMk id="4" creationId="{12525D3F-49C0-4243-9087-65AAE9A49616}"/>
          </ac:spMkLst>
        </pc:spChg>
        <pc:picChg chg="mod">
          <ac:chgData name="Matahari Nendya" userId="1a1e95a6-b11e-4262-838a-feaa42c98c3c" providerId="ADAL" clId="{07CFD8A1-DC09-FA4C-88F0-440B2F466C3A}" dt="2022-02-25T09:05:14.161" v="393" actId="14100"/>
          <ac:picMkLst>
            <pc:docMk/>
            <pc:sldMk cId="4252164367" sldId="378"/>
            <ac:picMk id="6" creationId="{B8694136-3446-450B-9046-4134432B16BB}"/>
          </ac:picMkLst>
        </pc:pic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3363422586" sldId="379"/>
        </pc:sldMkLst>
      </pc:sldChg>
      <pc:sldChg chg="modSp add mod">
        <pc:chgData name="Matahari Nendya" userId="1a1e95a6-b11e-4262-838a-feaa42c98c3c" providerId="ADAL" clId="{07CFD8A1-DC09-FA4C-88F0-440B2F466C3A}" dt="2022-02-25T09:05:23.262" v="396" actId="1076"/>
        <pc:sldMkLst>
          <pc:docMk/>
          <pc:sldMk cId="4238888117" sldId="379"/>
        </pc:sldMkLst>
        <pc:spChg chg="mod">
          <ac:chgData name="Matahari Nendya" userId="1a1e95a6-b11e-4262-838a-feaa42c98c3c" providerId="ADAL" clId="{07CFD8A1-DC09-FA4C-88F0-440B2F466C3A}" dt="2022-02-25T09:05:20.404" v="395" actId="404"/>
          <ac:spMkLst>
            <pc:docMk/>
            <pc:sldMk cId="4238888117" sldId="379"/>
            <ac:spMk id="3" creationId="{A185CC3C-EB54-4C55-973D-1119AC6835A3}"/>
          </ac:spMkLst>
        </pc:spChg>
        <pc:picChg chg="mod">
          <ac:chgData name="Matahari Nendya" userId="1a1e95a6-b11e-4262-838a-feaa42c98c3c" providerId="ADAL" clId="{07CFD8A1-DC09-FA4C-88F0-440B2F466C3A}" dt="2022-02-25T09:05:23.262" v="396" actId="1076"/>
          <ac:picMkLst>
            <pc:docMk/>
            <pc:sldMk cId="4238888117" sldId="379"/>
            <ac:picMk id="5" creationId="{9E4217B5-070E-4C9B-B6BA-F711AAF44368}"/>
          </ac:picMkLst>
        </pc:picChg>
      </pc:sldChg>
      <pc:sldChg chg="modSp add">
        <pc:chgData name="Matahari Nendya" userId="1a1e95a6-b11e-4262-838a-feaa42c98c3c" providerId="ADAL" clId="{07CFD8A1-DC09-FA4C-88F0-440B2F466C3A}" dt="2022-02-25T08:52:58.885" v="176" actId="403"/>
        <pc:sldMkLst>
          <pc:docMk/>
          <pc:sldMk cId="1664396562" sldId="380"/>
        </pc:sldMkLst>
        <pc:spChg chg="mod">
          <ac:chgData name="Matahari Nendya" userId="1a1e95a6-b11e-4262-838a-feaa42c98c3c" providerId="ADAL" clId="{07CFD8A1-DC09-FA4C-88F0-440B2F466C3A}" dt="2022-02-25T08:52:58.885" v="176" actId="403"/>
          <ac:spMkLst>
            <pc:docMk/>
            <pc:sldMk cId="1664396562" sldId="380"/>
            <ac:spMk id="84995" creationId="{00000000-0000-0000-0000-000000000000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2427577450" sldId="380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2160608154" sldId="381"/>
        </pc:sldMkLst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1664396562" sldId="382"/>
        </pc:sldMkLst>
      </pc:sldChg>
      <pc:sldChg chg="ord">
        <pc:chgData name="Matahari Nendya" userId="1a1e95a6-b11e-4262-838a-feaa42c98c3c" providerId="ADAL" clId="{07CFD8A1-DC09-FA4C-88F0-440B2F466C3A}" dt="2022-02-25T09:06:06.579" v="406" actId="20578"/>
        <pc:sldMkLst>
          <pc:docMk/>
          <pc:sldMk cId="2626523932" sldId="383"/>
        </pc:sldMkLst>
      </pc:sldChg>
      <pc:sldChg chg="modSp mod">
        <pc:chgData name="Matahari Nendya" userId="1a1e95a6-b11e-4262-838a-feaa42c98c3c" providerId="ADAL" clId="{07CFD8A1-DC09-FA4C-88F0-440B2F466C3A}" dt="2022-02-25T08:56:31.839" v="267" actId="20577"/>
        <pc:sldMkLst>
          <pc:docMk/>
          <pc:sldMk cId="3316030870" sldId="384"/>
        </pc:sldMkLst>
        <pc:spChg chg="mod">
          <ac:chgData name="Matahari Nendya" userId="1a1e95a6-b11e-4262-838a-feaa42c98c3c" providerId="ADAL" clId="{07CFD8A1-DC09-FA4C-88F0-440B2F466C3A}" dt="2022-02-25T08:56:31.839" v="267" actId="20577"/>
          <ac:spMkLst>
            <pc:docMk/>
            <pc:sldMk cId="3316030870" sldId="384"/>
            <ac:spMk id="3" creationId="{B9D2BBCB-20F7-462D-A03B-E7E51030D207}"/>
          </ac:spMkLst>
        </pc:spChg>
      </pc:sldChg>
      <pc:sldChg chg="del">
        <pc:chgData name="Matahari Nendya" userId="1a1e95a6-b11e-4262-838a-feaa42c98c3c" providerId="ADAL" clId="{07CFD8A1-DC09-FA4C-88F0-440B2F466C3A}" dt="2022-02-25T08:42:17.339" v="11" actId="2696"/>
        <pc:sldMkLst>
          <pc:docMk/>
          <pc:sldMk cId="955163419" sldId="385"/>
        </pc:sldMkLst>
      </pc:sldChg>
      <pc:sldChg chg="addSp modSp new mod">
        <pc:chgData name="Matahari Nendya" userId="1a1e95a6-b11e-4262-838a-feaa42c98c3c" providerId="ADAL" clId="{07CFD8A1-DC09-FA4C-88F0-440B2F466C3A}" dt="2022-02-25T09:03:13.503" v="363" actId="14100"/>
        <pc:sldMkLst>
          <pc:docMk/>
          <pc:sldMk cId="2211750611" sldId="385"/>
        </pc:sldMkLst>
        <pc:spChg chg="mod">
          <ac:chgData name="Matahari Nendya" userId="1a1e95a6-b11e-4262-838a-feaa42c98c3c" providerId="ADAL" clId="{07CFD8A1-DC09-FA4C-88F0-440B2F466C3A}" dt="2022-02-25T08:44:22.851" v="45" actId="20577"/>
          <ac:spMkLst>
            <pc:docMk/>
            <pc:sldMk cId="2211750611" sldId="385"/>
            <ac:spMk id="2" creationId="{00737FBA-2639-7449-8CB8-718CC22887F0}"/>
          </ac:spMkLst>
        </pc:spChg>
        <pc:spChg chg="mod">
          <ac:chgData name="Matahari Nendya" userId="1a1e95a6-b11e-4262-838a-feaa42c98c3c" providerId="ADAL" clId="{07CFD8A1-DC09-FA4C-88F0-440B2F466C3A}" dt="2022-02-25T09:03:13.503" v="363" actId="14100"/>
          <ac:spMkLst>
            <pc:docMk/>
            <pc:sldMk cId="2211750611" sldId="385"/>
            <ac:spMk id="3" creationId="{454F6E48-C4D2-8349-86FD-0ACF0F1F2B6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8" creationId="{8DF6F2D8-71BA-6243-BED7-10FFA96CEF28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9" creationId="{712DB767-9986-5F42-8CA0-40647A56223D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0" creationId="{8160AE19-3C95-A644-814A-AE87802F672B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1" creationId="{27FFE18C-A65A-0A42-8E1F-9FDE5980C21A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3" creationId="{79E40308-2BB9-154C-B7D3-C7205B49F387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4" creationId="{13D24FAB-F46B-454C-AD81-0AE31F0EC4A4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5" creationId="{1E22C179-761C-834F-8FC8-B3942ECAFA7C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6" creationId="{A7A0F361-6ADD-E74F-AF3B-1803383796E5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7" creationId="{416ACE3B-C891-E845-89DC-7F52810837EE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19" creationId="{896C46BB-B233-0F4A-AC0A-AF73C03A12F6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0" creationId="{9490E777-08D3-8F4C-AEF8-B7300AB03A46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1" creationId="{CC4DF212-D4E2-4C45-98F8-58FA395D3062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2" creationId="{480A375A-67A5-D04A-B4DD-6DEBD741ACFC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3" creationId="{9C59A8E8-19B8-7A4D-A3E8-5BD66B61220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4" creationId="{AB575ACA-E6F4-0248-8279-D2764D2AABB6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5" creationId="{37A369C9-7547-CE4D-8516-85637AD2BDCA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6" creationId="{F51CDCB0-B5A8-BC41-B2DC-527B88EA241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7" creationId="{BF14AD9A-FB4A-BE48-AD73-25436231BF25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8" creationId="{30540B90-39D8-D442-A448-70D303116E29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29" creationId="{3FF18C1D-AEAD-154B-B85C-0EC8D93C61DB}"/>
          </ac:spMkLst>
        </pc:spChg>
        <pc:spChg chg="mod">
          <ac:chgData name="Matahari Nendya" userId="1a1e95a6-b11e-4262-838a-feaa42c98c3c" providerId="ADAL" clId="{07CFD8A1-DC09-FA4C-88F0-440B2F466C3A}" dt="2022-02-25T08:44:59.580" v="58"/>
          <ac:spMkLst>
            <pc:docMk/>
            <pc:sldMk cId="2211750611" sldId="385"/>
            <ac:spMk id="30" creationId="{45C4C158-454E-6541-9F17-BAD193F4CDA4}"/>
          </ac:spMkLst>
        </pc:spChg>
        <pc:grpChg chg="add mod">
          <ac:chgData name="Matahari Nendya" userId="1a1e95a6-b11e-4262-838a-feaa42c98c3c" providerId="ADAL" clId="{07CFD8A1-DC09-FA4C-88F0-440B2F466C3A}" dt="2022-02-25T08:45:04.130" v="59" actId="1076"/>
          <ac:grpSpMkLst>
            <pc:docMk/>
            <pc:sldMk cId="2211750611" sldId="385"/>
            <ac:grpSpMk id="4" creationId="{574E3E1D-E3C6-CE49-BDBA-9C4C7DDBA5CD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5" creationId="{97B6B9FF-EE16-964F-88BB-2BF5A3BDE60B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6" creationId="{BF378A6D-AF6A-F241-BF1F-9D6037E69F3E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7" creationId="{E8509B82-F63B-C74F-9BEE-7284ED1A6305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12" creationId="{EAB9E130-823D-F647-9895-57D6D12BAE56}"/>
          </ac:grpSpMkLst>
        </pc:grpChg>
        <pc:grpChg chg="mod">
          <ac:chgData name="Matahari Nendya" userId="1a1e95a6-b11e-4262-838a-feaa42c98c3c" providerId="ADAL" clId="{07CFD8A1-DC09-FA4C-88F0-440B2F466C3A}" dt="2022-02-25T08:44:59.580" v="58"/>
          <ac:grpSpMkLst>
            <pc:docMk/>
            <pc:sldMk cId="2211750611" sldId="385"/>
            <ac:grpSpMk id="18" creationId="{531EC828-7DEC-A14C-A20B-D465EEC4E188}"/>
          </ac:grpSpMkLst>
        </pc:grpChg>
      </pc:sldChg>
      <pc:sldChg chg="new del">
        <pc:chgData name="Matahari Nendya" userId="1a1e95a6-b11e-4262-838a-feaa42c98c3c" providerId="ADAL" clId="{07CFD8A1-DC09-FA4C-88F0-440B2F466C3A}" dt="2022-02-25T08:42:55.525" v="22" actId="2696"/>
        <pc:sldMkLst>
          <pc:docMk/>
          <pc:sldMk cId="3801431809" sldId="385"/>
        </pc:sldMkLst>
      </pc:sldChg>
      <pc:sldChg chg="addSp delSp modSp new mod modClrScheme chgLayout">
        <pc:chgData name="Matahari Nendya" userId="1a1e95a6-b11e-4262-838a-feaa42c98c3c" providerId="ADAL" clId="{07CFD8A1-DC09-FA4C-88F0-440B2F466C3A}" dt="2022-02-25T09:09:16.061" v="425" actId="27636"/>
        <pc:sldMkLst>
          <pc:docMk/>
          <pc:sldMk cId="2673958323" sldId="386"/>
        </pc:sldMkLst>
        <pc:spChg chg="del mod ord">
          <ac:chgData name="Matahari Nendya" userId="1a1e95a6-b11e-4262-838a-feaa42c98c3c" providerId="ADAL" clId="{07CFD8A1-DC09-FA4C-88F0-440B2F466C3A}" dt="2022-02-25T08:46:57.732" v="73" actId="700"/>
          <ac:spMkLst>
            <pc:docMk/>
            <pc:sldMk cId="2673958323" sldId="386"/>
            <ac:spMk id="2" creationId="{A42F2D33-87A4-6143-B7B6-F8F6559BB574}"/>
          </ac:spMkLst>
        </pc:spChg>
        <pc:spChg chg="del mod ord">
          <ac:chgData name="Matahari Nendya" userId="1a1e95a6-b11e-4262-838a-feaa42c98c3c" providerId="ADAL" clId="{07CFD8A1-DC09-FA4C-88F0-440B2F466C3A}" dt="2022-02-25T08:46:57.732" v="73" actId="700"/>
          <ac:spMkLst>
            <pc:docMk/>
            <pc:sldMk cId="2673958323" sldId="386"/>
            <ac:spMk id="3" creationId="{CE4CC449-871D-7A42-849D-C05D413D0D70}"/>
          </ac:spMkLst>
        </pc:spChg>
        <pc:spChg chg="del">
          <ac:chgData name="Matahari Nendya" userId="1a1e95a6-b11e-4262-838a-feaa42c98c3c" providerId="ADAL" clId="{07CFD8A1-DC09-FA4C-88F0-440B2F466C3A}" dt="2022-02-25T08:46:26.091" v="66"/>
          <ac:spMkLst>
            <pc:docMk/>
            <pc:sldMk cId="2673958323" sldId="386"/>
            <ac:spMk id="4" creationId="{AE84E1CD-378C-924E-9B4A-17CE1BCF31E0}"/>
          </ac:spMkLst>
        </pc:spChg>
        <pc:spChg chg="add del mod">
          <ac:chgData name="Matahari Nendya" userId="1a1e95a6-b11e-4262-838a-feaa42c98c3c" providerId="ADAL" clId="{07CFD8A1-DC09-FA4C-88F0-440B2F466C3A}" dt="2022-02-25T08:46:30.225" v="68" actId="478"/>
          <ac:spMkLst>
            <pc:docMk/>
            <pc:sldMk cId="2673958323" sldId="386"/>
            <ac:spMk id="7" creationId="{3602BDAD-364C-B440-A970-C2989064D686}"/>
          </ac:spMkLst>
        </pc:spChg>
        <pc:spChg chg="add del mod">
          <ac:chgData name="Matahari Nendya" userId="1a1e95a6-b11e-4262-838a-feaa42c98c3c" providerId="ADAL" clId="{07CFD8A1-DC09-FA4C-88F0-440B2F466C3A}" dt="2022-02-25T08:46:57.732" v="73" actId="700"/>
          <ac:spMkLst>
            <pc:docMk/>
            <pc:sldMk cId="2673958323" sldId="386"/>
            <ac:spMk id="11" creationId="{BA1D7E64-1CCB-4847-904F-F24093752C12}"/>
          </ac:spMkLst>
        </pc:spChg>
        <pc:spChg chg="add mod ord">
          <ac:chgData name="Matahari Nendya" userId="1a1e95a6-b11e-4262-838a-feaa42c98c3c" providerId="ADAL" clId="{07CFD8A1-DC09-FA4C-88F0-440B2F466C3A}" dt="2022-02-25T08:47:30.864" v="98" actId="20577"/>
          <ac:spMkLst>
            <pc:docMk/>
            <pc:sldMk cId="2673958323" sldId="386"/>
            <ac:spMk id="12" creationId="{F840A5A0-1A03-2443-BDA0-1E4308901317}"/>
          </ac:spMkLst>
        </pc:spChg>
        <pc:spChg chg="add mod ord">
          <ac:chgData name="Matahari Nendya" userId="1a1e95a6-b11e-4262-838a-feaa42c98c3c" providerId="ADAL" clId="{07CFD8A1-DC09-FA4C-88F0-440B2F466C3A}" dt="2022-02-25T09:09:16.061" v="425" actId="27636"/>
          <ac:spMkLst>
            <pc:docMk/>
            <pc:sldMk cId="2673958323" sldId="386"/>
            <ac:spMk id="13" creationId="{88E7ADB3-DFB9-5845-B7B0-37DCF19D5A17}"/>
          </ac:spMkLst>
        </pc:spChg>
        <pc:picChg chg="add del mod">
          <ac:chgData name="Matahari Nendya" userId="1a1e95a6-b11e-4262-838a-feaa42c98c3c" providerId="ADAL" clId="{07CFD8A1-DC09-FA4C-88F0-440B2F466C3A}" dt="2022-02-25T08:46:27.806" v="67" actId="21"/>
          <ac:picMkLst>
            <pc:docMk/>
            <pc:sldMk cId="2673958323" sldId="386"/>
            <ac:picMk id="5" creationId="{10069A19-1A21-854A-A048-4A2764A42938}"/>
          </ac:picMkLst>
        </pc:picChg>
        <pc:picChg chg="add del mod">
          <ac:chgData name="Matahari Nendya" userId="1a1e95a6-b11e-4262-838a-feaa42c98c3c" providerId="ADAL" clId="{07CFD8A1-DC09-FA4C-88F0-440B2F466C3A}" dt="2022-02-25T08:46:32.848" v="70"/>
          <ac:picMkLst>
            <pc:docMk/>
            <pc:sldMk cId="2673958323" sldId="386"/>
            <ac:picMk id="8" creationId="{32B0CA64-DA19-B641-91DA-314E0BCCBFAC}"/>
          </ac:picMkLst>
        </pc:picChg>
        <pc:picChg chg="add del mod">
          <ac:chgData name="Matahari Nendya" userId="1a1e95a6-b11e-4262-838a-feaa42c98c3c" providerId="ADAL" clId="{07CFD8A1-DC09-FA4C-88F0-440B2F466C3A}" dt="2022-02-25T08:46:50.776" v="72" actId="478"/>
          <ac:picMkLst>
            <pc:docMk/>
            <pc:sldMk cId="2673958323" sldId="386"/>
            <ac:picMk id="9" creationId="{5A5483F1-CD41-5C42-9F1B-5119915D55E3}"/>
          </ac:picMkLst>
        </pc:picChg>
        <pc:picChg chg="add mod modCrop">
          <ac:chgData name="Matahari Nendya" userId="1a1e95a6-b11e-4262-838a-feaa42c98c3c" providerId="ADAL" clId="{07CFD8A1-DC09-FA4C-88F0-440B2F466C3A}" dt="2022-02-25T09:09:06.688" v="423" actId="14100"/>
          <ac:picMkLst>
            <pc:docMk/>
            <pc:sldMk cId="2673958323" sldId="386"/>
            <ac:picMk id="14" creationId="{7DAC0184-1659-3E4D-9029-D4EC851B928E}"/>
          </ac:picMkLst>
        </pc:picChg>
      </pc:sldChg>
      <pc:sldChg chg="add">
        <pc:chgData name="Matahari Nendya" userId="1a1e95a6-b11e-4262-838a-feaa42c98c3c" providerId="ADAL" clId="{07CFD8A1-DC09-FA4C-88F0-440B2F466C3A}" dt="2022-02-25T08:54:41.982" v="207"/>
        <pc:sldMkLst>
          <pc:docMk/>
          <pc:sldMk cId="1030975466" sldId="387"/>
        </pc:sldMkLst>
      </pc:sldChg>
      <pc:sldChg chg="add del">
        <pc:chgData name="Matahari Nendya" userId="1a1e95a6-b11e-4262-838a-feaa42c98c3c" providerId="ADAL" clId="{07CFD8A1-DC09-FA4C-88F0-440B2F466C3A}" dt="2022-02-25T08:54:29.156" v="202" actId="2696"/>
        <pc:sldMkLst>
          <pc:docMk/>
          <pc:sldMk cId="1303160590" sldId="387"/>
        </pc:sldMkLst>
      </pc:sldChg>
      <pc:sldChg chg="add del">
        <pc:chgData name="Matahari Nendya" userId="1a1e95a6-b11e-4262-838a-feaa42c98c3c" providerId="ADAL" clId="{07CFD8A1-DC09-FA4C-88F0-440B2F466C3A}" dt="2022-02-25T08:54:39.162" v="205"/>
        <pc:sldMkLst>
          <pc:docMk/>
          <pc:sldMk cId="2225469230" sldId="387"/>
        </pc:sldMkLst>
      </pc:sldChg>
      <pc:sldChg chg="add">
        <pc:chgData name="Matahari Nendya" userId="1a1e95a6-b11e-4262-838a-feaa42c98c3c" providerId="ADAL" clId="{07CFD8A1-DC09-FA4C-88F0-440B2F466C3A}" dt="2022-02-25T09:06:01.051" v="405" actId="2890"/>
        <pc:sldMkLst>
          <pc:docMk/>
          <pc:sldMk cId="136744209" sldId="388"/>
        </pc:sldMkLst>
      </pc:sldChg>
      <pc:sldChg chg="modSp new mod">
        <pc:chgData name="Matahari Nendya" userId="1a1e95a6-b11e-4262-838a-feaa42c98c3c" providerId="ADAL" clId="{07CFD8A1-DC09-FA4C-88F0-440B2F466C3A}" dt="2022-02-26T06:55:39.767" v="768" actId="20577"/>
        <pc:sldMkLst>
          <pc:docMk/>
          <pc:sldMk cId="2505985030" sldId="389"/>
        </pc:sldMkLst>
        <pc:spChg chg="mod">
          <ac:chgData name="Matahari Nendya" userId="1a1e95a6-b11e-4262-838a-feaa42c98c3c" providerId="ADAL" clId="{07CFD8A1-DC09-FA4C-88F0-440B2F466C3A}" dt="2022-02-26T06:55:39.767" v="768" actId="20577"/>
          <ac:spMkLst>
            <pc:docMk/>
            <pc:sldMk cId="2505985030" sldId="389"/>
            <ac:spMk id="2" creationId="{FD1E7A20-8D0C-8349-AB04-BDDE651C9CA5}"/>
          </ac:spMkLst>
        </pc:spChg>
        <pc:spChg chg="mod">
          <ac:chgData name="Matahari Nendya" userId="1a1e95a6-b11e-4262-838a-feaa42c98c3c" providerId="ADAL" clId="{07CFD8A1-DC09-FA4C-88F0-440B2F466C3A}" dt="2022-02-26T06:55:04.704" v="752" actId="20577"/>
          <ac:spMkLst>
            <pc:docMk/>
            <pc:sldMk cId="2505985030" sldId="389"/>
            <ac:spMk id="3" creationId="{D430CF56-43F6-F642-B2EF-3B96C7C51FC5}"/>
          </ac:spMkLst>
        </pc:spChg>
      </pc:sldChg>
      <pc:sldMasterChg chg="delSldLayout">
        <pc:chgData name="Matahari Nendya" userId="1a1e95a6-b11e-4262-838a-feaa42c98c3c" providerId="ADAL" clId="{07CFD8A1-DC09-FA4C-88F0-440B2F466C3A}" dt="2022-02-25T09:06:08.639" v="407" actId="2696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07CFD8A1-DC09-FA4C-88F0-440B2F466C3A}" dt="2022-02-25T09:06:08.639" v="407" actId="2696"/>
          <pc:sldLayoutMkLst>
            <pc:docMk/>
            <pc:sldMasterMk cId="3839803590" sldId="2147483648"/>
            <pc:sldLayoutMk cId="1569105382" sldId="2147483673"/>
          </pc:sldLayoutMkLst>
        </pc:sldLayoutChg>
      </pc:sldMasterChg>
    </pc:docChg>
  </pc:docChgLst>
  <pc:docChgLst>
    <pc:chgData name="Matahari Nendya" userId="1a1e95a6-b11e-4262-838a-feaa42c98c3c" providerId="ADAL" clId="{4CA70F92-7E10-4199-BD05-78EEBD40D361}"/>
    <pc:docChg chg="custSel delSld modSld">
      <pc:chgData name="Matahari Nendya" userId="1a1e95a6-b11e-4262-838a-feaa42c98c3c" providerId="ADAL" clId="{4CA70F92-7E10-4199-BD05-78EEBD40D361}" dt="2022-04-15T14:13:49.285" v="31" actId="47"/>
      <pc:docMkLst>
        <pc:docMk/>
      </pc:docMkLst>
      <pc:sldChg chg="modSp mod">
        <pc:chgData name="Matahari Nendya" userId="1a1e95a6-b11e-4262-838a-feaa42c98c3c" providerId="ADAL" clId="{4CA70F92-7E10-4199-BD05-78EEBD40D361}" dt="2022-04-15T14:13:30.692" v="29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4CA70F92-7E10-4199-BD05-78EEBD40D361}" dt="2022-04-15T14:13:30.692" v="29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331726591" sldId="265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4116042532" sldId="26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976843519" sldId="26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907949035" sldId="27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962189781" sldId="27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525461750" sldId="280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4000356851" sldId="28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578627831" sldId="28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928593148" sldId="290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855526016" sldId="291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613915508" sldId="292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657749790" sldId="293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016131238" sldId="294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645359969" sldId="295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836898211" sldId="296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280381199" sldId="297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357348493" sldId="29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4019970275" sldId="29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396272283" sldId="300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222382293" sldId="302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605839462" sldId="303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157926005" sldId="304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879843776" sldId="305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044969049" sldId="306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057563689" sldId="307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000919954" sldId="30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5234093" sldId="30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327300700" sldId="310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27593129" sldId="311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780156502" sldId="313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362616655" sldId="314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863204326" sldId="317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200302824" sldId="31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839494342" sldId="31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919407349" sldId="320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446169091" sldId="321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023889787" sldId="325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368899090" sldId="326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078491290" sldId="327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338802265" sldId="32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81307832" sldId="334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3151387338" sldId="335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068143915" sldId="336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493326744" sldId="337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20642236" sldId="338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725131553" sldId="339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2664564196" sldId="340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135000739" sldId="341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4240112656" sldId="342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4036263126" sldId="343"/>
        </pc:sldMkLst>
      </pc:sldChg>
      <pc:sldChg chg="del">
        <pc:chgData name="Matahari Nendya" userId="1a1e95a6-b11e-4262-838a-feaa42c98c3c" providerId="ADAL" clId="{4CA70F92-7E10-4199-BD05-78EEBD40D361}" dt="2022-04-15T14:13:49.285" v="31" actId="47"/>
        <pc:sldMkLst>
          <pc:docMk/>
          <pc:sldMk cId="2565411391" sldId="344"/>
        </pc:sldMkLst>
      </pc:sldChg>
      <pc:sldChg chg="del">
        <pc:chgData name="Matahari Nendya" userId="1a1e95a6-b11e-4262-838a-feaa42c98c3c" providerId="ADAL" clId="{4CA70F92-7E10-4199-BD05-78EEBD40D361}" dt="2022-04-15T14:13:46.488" v="30" actId="47"/>
        <pc:sldMkLst>
          <pc:docMk/>
          <pc:sldMk cId="1015578340" sldId="392"/>
        </pc:sldMkLst>
      </pc:sldChg>
    </pc:docChg>
  </pc:docChgLst>
  <pc:docChgLst>
    <pc:chgData name="Matahari Nendya" userId="1a1e95a6-b11e-4262-838a-feaa42c98c3c" providerId="ADAL" clId="{1DAFCB02-4E0F-4AFA-AF49-76CE0E087737}"/>
    <pc:docChg chg="undo custSel addSld delSld modSld sldOrd">
      <pc:chgData name="Matahari Nendya" userId="1a1e95a6-b11e-4262-838a-feaa42c98c3c" providerId="ADAL" clId="{1DAFCB02-4E0F-4AFA-AF49-76CE0E087737}" dt="2022-03-21T00:31:44.241" v="1057" actId="478"/>
      <pc:docMkLst>
        <pc:docMk/>
      </pc:docMkLst>
      <pc:sldChg chg="modSp mod">
        <pc:chgData name="Matahari Nendya" userId="1a1e95a6-b11e-4262-838a-feaa42c98c3c" providerId="ADAL" clId="{1DAFCB02-4E0F-4AFA-AF49-76CE0E087737}" dt="2022-03-20T11:53:59.442" v="22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1DAFCB02-4E0F-4AFA-AF49-76CE0E087737}" dt="2022-03-20T11:53:59.442" v="22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3341340" sldId="258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419920882" sldId="260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541087496" sldId="261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267632220" sldId="262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552636570" sldId="263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138744013" sldId="264"/>
        </pc:sldMkLst>
      </pc:sldChg>
      <pc:sldChg chg="delSp modSp add del mod modClrScheme modAnim chgLayout">
        <pc:chgData name="Matahari Nendya" userId="1a1e95a6-b11e-4262-838a-feaa42c98c3c" providerId="ADAL" clId="{1DAFCB02-4E0F-4AFA-AF49-76CE0E087737}" dt="2022-03-20T12:20:15.187" v="738" actId="207"/>
        <pc:sldMkLst>
          <pc:docMk/>
          <pc:sldMk cId="1331726591" sldId="265"/>
        </pc:sldMkLst>
        <pc:spChg chg="mod ord">
          <ac:chgData name="Matahari Nendya" userId="1a1e95a6-b11e-4262-838a-feaa42c98c3c" providerId="ADAL" clId="{1DAFCB02-4E0F-4AFA-AF49-76CE0E087737}" dt="2022-03-20T11:54:50.879" v="43" actId="700"/>
          <ac:spMkLst>
            <pc:docMk/>
            <pc:sldMk cId="1331726591" sldId="26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0:15.187" v="738" actId="207"/>
          <ac:spMkLst>
            <pc:docMk/>
            <pc:sldMk cId="1331726591" sldId="265"/>
            <ac:spMk id="3" creationId="{00000000-0000-0000-0000-000000000000}"/>
          </ac:spMkLst>
        </pc:spChg>
        <pc:spChg chg="del mod ord">
          <ac:chgData name="Matahari Nendya" userId="1a1e95a6-b11e-4262-838a-feaa42c98c3c" providerId="ADAL" clId="{1DAFCB02-4E0F-4AFA-AF49-76CE0E087737}" dt="2022-03-20T12:08:10.207" v="421" actId="478"/>
          <ac:spMkLst>
            <pc:docMk/>
            <pc:sldMk cId="1331726591" sldId="265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898205608" sldId="265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655716197" sldId="266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602999655" sldId="267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06757216" sldId="268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26:24.478" v="833" actId="207"/>
        <pc:sldMkLst>
          <pc:docMk/>
          <pc:sldMk cId="4116042532" sldId="26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4116042532" sldId="26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25:56.922" v="826" actId="478"/>
          <ac:spMkLst>
            <pc:docMk/>
            <pc:sldMk cId="4116042532" sldId="268"/>
            <ac:spMk id="3" creationId="{7BEE5025-9C77-4E7A-BF95-F2BC96411303}"/>
          </ac:spMkLst>
        </pc:spChg>
        <pc:spChg chg="del mod ord">
          <ac:chgData name="Matahari Nendya" userId="1a1e95a6-b11e-4262-838a-feaa42c98c3c" providerId="ADAL" clId="{1DAFCB02-4E0F-4AFA-AF49-76CE0E087737}" dt="2022-03-20T12:26:05.875" v="828" actId="478"/>
          <ac:spMkLst>
            <pc:docMk/>
            <pc:sldMk cId="4116042532" sldId="268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24.478" v="833" actId="207"/>
          <ac:spMkLst>
            <pc:docMk/>
            <pc:sldMk cId="4116042532" sldId="268"/>
            <ac:spMk id="27" creationId="{00000000-0000-0000-0000-000000000000}"/>
          </ac:spMkLst>
        </pc:spChg>
        <pc:grpChg chg="mod">
          <ac:chgData name="Matahari Nendya" userId="1a1e95a6-b11e-4262-838a-feaa42c98c3c" providerId="ADAL" clId="{1DAFCB02-4E0F-4AFA-AF49-76CE0E087737}" dt="2022-03-20T12:26:01.343" v="827" actId="1076"/>
          <ac:grpSpMkLst>
            <pc:docMk/>
            <pc:sldMk cId="4116042532" sldId="268"/>
            <ac:grpSpMk id="26" creationId="{00000000-0000-0000-0000-000000000000}"/>
          </ac:grpSpMkLst>
        </pc:gr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591054474" sldId="269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26:55.665" v="842" actId="478"/>
        <pc:sldMkLst>
          <pc:docMk/>
          <pc:sldMk cId="2976843519" sldId="269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976843519" sldId="269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976843519" sldId="269"/>
            <ac:spMk id="3" creationId="{1EA348DA-3338-40D3-83B3-645435CA27B7}"/>
          </ac:spMkLst>
        </pc:spChg>
        <pc:spChg chg="del mod ord">
          <ac:chgData name="Matahari Nendya" userId="1a1e95a6-b11e-4262-838a-feaa42c98c3c" providerId="ADAL" clId="{1DAFCB02-4E0F-4AFA-AF49-76CE0E087737}" dt="2022-03-20T12:26:55.665" v="842" actId="478"/>
          <ac:spMkLst>
            <pc:docMk/>
            <pc:sldMk cId="2976843519" sldId="269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53.499" v="841" actId="1076"/>
          <ac:spMkLst>
            <pc:docMk/>
            <pc:sldMk cId="2976843519" sldId="269"/>
            <ac:spMk id="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53.499" v="841" actId="1076"/>
          <ac:spMkLst>
            <pc:docMk/>
            <pc:sldMk cId="2976843519" sldId="269"/>
            <ac:spMk id="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53.499" v="841" actId="1076"/>
          <ac:spMkLst>
            <pc:docMk/>
            <pc:sldMk cId="2976843519" sldId="269"/>
            <ac:spMk id="1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40.005" v="838" actId="403"/>
          <ac:spMkLst>
            <pc:docMk/>
            <pc:sldMk cId="2976843519" sldId="269"/>
            <ac:spMk id="2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6:40.005" v="838" actId="403"/>
          <ac:spMkLst>
            <pc:docMk/>
            <pc:sldMk cId="2976843519" sldId="269"/>
            <ac:spMk id="25" creationId="{00000000-0000-0000-0000-000000000000}"/>
          </ac:spMkLst>
        </pc:spChg>
        <pc:grpChg chg="mod">
          <ac:chgData name="Matahari Nendya" userId="1a1e95a6-b11e-4262-838a-feaa42c98c3c" providerId="ADAL" clId="{1DAFCB02-4E0F-4AFA-AF49-76CE0E087737}" dt="2022-03-20T12:26:53.499" v="841" actId="1076"/>
          <ac:grpSpMkLst>
            <pc:docMk/>
            <pc:sldMk cId="2976843519" sldId="269"/>
            <ac:grpSpMk id="15" creationId="{00000000-0000-0000-0000-000000000000}"/>
          </ac:grpSpMkLst>
        </pc:grpChg>
        <pc:cxnChg chg="mod">
          <ac:chgData name="Matahari Nendya" userId="1a1e95a6-b11e-4262-838a-feaa42c98c3c" providerId="ADAL" clId="{1DAFCB02-4E0F-4AFA-AF49-76CE0E087737}" dt="2022-03-20T12:26:53.499" v="841" actId="1076"/>
          <ac:cxnSpMkLst>
            <pc:docMk/>
            <pc:sldMk cId="2976843519" sldId="269"/>
            <ac:cxnSpMk id="10" creationId="{00000000-0000-0000-0000-000000000000}"/>
          </ac:cxnSpMkLst>
        </pc:cxn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860662677" sldId="270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655621749" sldId="271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345260621" sldId="273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741150817" sldId="274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426641435" sldId="275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831102860" sldId="276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4:29.646" v="955" actId="732"/>
        <pc:sldMkLst>
          <pc:docMk/>
          <pc:sldMk cId="907949035" sldId="27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907949035" sldId="27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34:10.528" v="953" actId="478"/>
          <ac:spMkLst>
            <pc:docMk/>
            <pc:sldMk cId="907949035" sldId="278"/>
            <ac:spMk id="3" creationId="{FD87D22D-8301-4185-B31C-DB59F7A7FC93}"/>
          </ac:spMkLst>
        </pc:spChg>
        <pc:picChg chg="mod modCrop">
          <ac:chgData name="Matahari Nendya" userId="1a1e95a6-b11e-4262-838a-feaa42c98c3c" providerId="ADAL" clId="{1DAFCB02-4E0F-4AFA-AF49-76CE0E087737}" dt="2022-03-20T12:34:29.646" v="955" actId="732"/>
          <ac:picMkLst>
            <pc:docMk/>
            <pc:sldMk cId="907949035" sldId="278"/>
            <ac:picMk id="5" creationId="{00000000-0000-0000-0000-000000000000}"/>
          </ac:picMkLst>
        </pc:pic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344211801" sldId="278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5:08.773" v="963" actId="403"/>
        <pc:sldMkLst>
          <pc:docMk/>
          <pc:sldMk cId="2962189781" sldId="279"/>
        </pc:sldMkLst>
        <pc:spChg chg="add del mod ord">
          <ac:chgData name="Matahari Nendya" userId="1a1e95a6-b11e-4262-838a-feaa42c98c3c" providerId="ADAL" clId="{1DAFCB02-4E0F-4AFA-AF49-76CE0E087737}" dt="2022-03-20T12:34:42.616" v="957" actId="478"/>
          <ac:spMkLst>
            <pc:docMk/>
            <pc:sldMk cId="2962189781" sldId="279"/>
            <ac:spMk id="2" creationId="{C0CA607E-E23E-458D-8551-49777BA05C12}"/>
          </ac:spMkLst>
        </pc:spChg>
        <pc:spChg chg="add del mod ord">
          <ac:chgData name="Matahari Nendya" userId="1a1e95a6-b11e-4262-838a-feaa42c98c3c" providerId="ADAL" clId="{1DAFCB02-4E0F-4AFA-AF49-76CE0E087737}" dt="2022-03-20T12:34:39.607" v="956" actId="478"/>
          <ac:spMkLst>
            <pc:docMk/>
            <pc:sldMk cId="2962189781" sldId="279"/>
            <ac:spMk id="3" creationId="{00D00488-D935-44C6-A466-A74765656B9D}"/>
          </ac:spMkLst>
        </pc:spChg>
        <pc:spChg chg="mod">
          <ac:chgData name="Matahari Nendya" userId="1a1e95a6-b11e-4262-838a-feaa42c98c3c" providerId="ADAL" clId="{1DAFCB02-4E0F-4AFA-AF49-76CE0E087737}" dt="2022-03-20T12:35:08.773" v="963" actId="403"/>
          <ac:spMkLst>
            <pc:docMk/>
            <pc:sldMk cId="2962189781" sldId="279"/>
            <ac:spMk id="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1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1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1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1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20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5:00.860" v="961" actId="404"/>
          <ac:spMkLst>
            <pc:docMk/>
            <pc:sldMk cId="2962189781" sldId="279"/>
            <ac:spMk id="21" creationId="{00000000-0000-0000-0000-000000000000}"/>
          </ac:spMkLst>
        </pc:spChg>
        <pc:cxnChg chg="mod">
          <ac:chgData name="Matahari Nendya" userId="1a1e95a6-b11e-4262-838a-feaa42c98c3c" providerId="ADAL" clId="{1DAFCB02-4E0F-4AFA-AF49-76CE0E087737}" dt="2022-03-20T12:35:00.860" v="961" actId="404"/>
          <ac:cxnSpMkLst>
            <pc:docMk/>
            <pc:sldMk cId="2962189781" sldId="279"/>
            <ac:cxnSpMk id="8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35:00.860" v="961" actId="404"/>
          <ac:cxnSpMkLst>
            <pc:docMk/>
            <pc:sldMk cId="2962189781" sldId="279"/>
            <ac:cxnSpMk id="9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35:00.860" v="961" actId="404"/>
          <ac:cxnSpMkLst>
            <pc:docMk/>
            <pc:sldMk cId="2962189781" sldId="279"/>
            <ac:cxnSpMk id="10" creationId="{00000000-0000-0000-0000-000000000000}"/>
          </ac:cxnSpMkLst>
        </pc:cxn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424302552" sldId="279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5:20.357" v="967" actId="478"/>
        <pc:sldMkLst>
          <pc:docMk/>
          <pc:sldMk cId="1525461750" sldId="280"/>
        </pc:sldMkLst>
        <pc:spChg chg="add del mod ord">
          <ac:chgData name="Matahari Nendya" userId="1a1e95a6-b11e-4262-838a-feaa42c98c3c" providerId="ADAL" clId="{1DAFCB02-4E0F-4AFA-AF49-76CE0E087737}" dt="2022-03-20T12:35:20.357" v="967" actId="478"/>
          <ac:spMkLst>
            <pc:docMk/>
            <pc:sldMk cId="1525461750" sldId="280"/>
            <ac:spMk id="2" creationId="{B4C15803-6A75-444F-AB4A-BFEA95946A4C}"/>
          </ac:spMkLst>
        </pc:spChg>
        <pc:spChg chg="add del mod ord">
          <ac:chgData name="Matahari Nendya" userId="1a1e95a6-b11e-4262-838a-feaa42c98c3c" providerId="ADAL" clId="{1DAFCB02-4E0F-4AFA-AF49-76CE0E087737}" dt="2022-03-20T12:35:19.403" v="966" actId="478"/>
          <ac:spMkLst>
            <pc:docMk/>
            <pc:sldMk cId="1525461750" sldId="280"/>
            <ac:spMk id="3" creationId="{2653E194-A93E-48CD-BD98-A5E05FC2B149}"/>
          </ac:spMkLst>
        </pc:spChg>
        <pc:picChg chg="add del">
          <ac:chgData name="Matahari Nendya" userId="1a1e95a6-b11e-4262-838a-feaa42c98c3c" providerId="ADAL" clId="{1DAFCB02-4E0F-4AFA-AF49-76CE0E087737}" dt="2022-03-20T12:35:17.509" v="965" actId="478"/>
          <ac:picMkLst>
            <pc:docMk/>
            <pc:sldMk cId="1525461750" sldId="280"/>
            <ac:picMk id="5" creationId="{00000000-0000-0000-0000-000000000000}"/>
          </ac:picMkLst>
        </pc:pic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508084759" sldId="280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356777905" sldId="282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16:51.421" v="546" actId="2711"/>
        <pc:sldMkLst>
          <pc:docMk/>
          <pc:sldMk cId="4000356851" sldId="28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4000356851" sldId="288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4000356851" sldId="288"/>
            <ac:spMk id="3" creationId="{F15A8CAF-6A24-48D5-AF0A-3EE2DD1E4CF1}"/>
          </ac:spMkLst>
        </pc:spChg>
        <pc:spChg chg="del mod ord">
          <ac:chgData name="Matahari Nendya" userId="1a1e95a6-b11e-4262-838a-feaa42c98c3c" providerId="ADAL" clId="{1DAFCB02-4E0F-4AFA-AF49-76CE0E087737}" dt="2022-03-20T12:08:58.898" v="430" actId="478"/>
          <ac:spMkLst>
            <pc:docMk/>
            <pc:sldMk cId="4000356851" sldId="288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09.585" v="431" actId="2711"/>
          <ac:spMkLst>
            <pc:docMk/>
            <pc:sldMk cId="4000356851" sldId="288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09.585" v="431" actId="2711"/>
          <ac:spMkLst>
            <pc:docMk/>
            <pc:sldMk cId="4000356851" sldId="288"/>
            <ac:spMk id="12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09.585" v="431" actId="2711"/>
          <ac:spMkLst>
            <pc:docMk/>
            <pc:sldMk cId="4000356851" sldId="288"/>
            <ac:spMk id="1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09.585" v="431" actId="2711"/>
          <ac:spMkLst>
            <pc:docMk/>
            <pc:sldMk cId="4000356851" sldId="288"/>
            <ac:spMk id="1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09.585" v="431" actId="2711"/>
          <ac:spMkLst>
            <pc:docMk/>
            <pc:sldMk cId="4000356851" sldId="288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51.421" v="546" actId="2711"/>
          <ac:spMkLst>
            <pc:docMk/>
            <pc:sldMk cId="4000356851" sldId="288"/>
            <ac:spMk id="16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08:50.294" v="429" actId="404"/>
        <pc:sldMkLst>
          <pc:docMk/>
          <pc:sldMk cId="2578627831" sldId="289"/>
        </pc:sldMkLst>
        <pc:spChg chg="mod ord">
          <ac:chgData name="Matahari Nendya" userId="1a1e95a6-b11e-4262-838a-feaa42c98c3c" providerId="ADAL" clId="{1DAFCB02-4E0F-4AFA-AF49-76CE0E087737}" dt="2022-03-20T11:55:59.200" v="55" actId="700"/>
          <ac:spMkLst>
            <pc:docMk/>
            <pc:sldMk cId="2578627831" sldId="289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1:55:59.200" v="55" actId="700"/>
          <ac:spMkLst>
            <pc:docMk/>
            <pc:sldMk cId="2578627831" sldId="289"/>
            <ac:spMk id="3" creationId="{596AB2ED-55B7-47E1-A883-0B2BC2D87746}"/>
          </ac:spMkLst>
        </pc:spChg>
        <pc:spChg chg="del mod ord">
          <ac:chgData name="Matahari Nendya" userId="1a1e95a6-b11e-4262-838a-feaa42c98c3c" providerId="ADAL" clId="{1DAFCB02-4E0F-4AFA-AF49-76CE0E087737}" dt="2022-03-20T12:08:02.086" v="419" actId="478"/>
          <ac:spMkLst>
            <pc:docMk/>
            <pc:sldMk cId="2578627831" sldId="289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2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8:50.294" v="429" actId="404"/>
          <ac:spMkLst>
            <pc:docMk/>
            <pc:sldMk cId="2578627831" sldId="289"/>
            <ac:spMk id="16" creationId="{00000000-0000-0000-0000-000000000000}"/>
          </ac:spMkLst>
        </pc:spChg>
      </pc:sldChg>
      <pc:sldChg chg="delSp modSp add del mod modClrScheme chgLayout">
        <pc:chgData name="Matahari Nendya" userId="1a1e95a6-b11e-4262-838a-feaa42c98c3c" providerId="ADAL" clId="{1DAFCB02-4E0F-4AFA-AF49-76CE0E087737}" dt="2022-03-20T12:20:41.248" v="744" actId="207"/>
        <pc:sldMkLst>
          <pc:docMk/>
          <pc:sldMk cId="928593148" sldId="290"/>
        </pc:sldMkLst>
        <pc:spChg chg="mod ord">
          <ac:chgData name="Matahari Nendya" userId="1a1e95a6-b11e-4262-838a-feaa42c98c3c" providerId="ADAL" clId="{1DAFCB02-4E0F-4AFA-AF49-76CE0E087737}" dt="2022-03-20T11:55:01.294" v="45" actId="700"/>
          <ac:spMkLst>
            <pc:docMk/>
            <pc:sldMk cId="928593148" sldId="29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0:41.248" v="744" actId="207"/>
          <ac:spMkLst>
            <pc:docMk/>
            <pc:sldMk cId="928593148" sldId="290"/>
            <ac:spMk id="3" creationId="{00000000-0000-0000-0000-000000000000}"/>
          </ac:spMkLst>
        </pc:spChg>
        <pc:spChg chg="del mod ord">
          <ac:chgData name="Matahari Nendya" userId="1a1e95a6-b11e-4262-838a-feaa42c98c3c" providerId="ADAL" clId="{1DAFCB02-4E0F-4AFA-AF49-76CE0E087737}" dt="2022-03-20T12:08:15.842" v="422" actId="478"/>
          <ac:spMkLst>
            <pc:docMk/>
            <pc:sldMk cId="928593148" sldId="290"/>
            <ac:spMk id="4" creationId="{00000000-0000-0000-0000-000000000000}"/>
          </ac:spMkLst>
        </pc:spChg>
      </pc:sldChg>
      <pc:sldChg chg="delSp modSp add del mod modClrScheme chgLayout">
        <pc:chgData name="Matahari Nendya" userId="1a1e95a6-b11e-4262-838a-feaa42c98c3c" providerId="ADAL" clId="{1DAFCB02-4E0F-4AFA-AF49-76CE0E087737}" dt="2022-03-20T12:23:33.406" v="792" actId="207"/>
        <pc:sldMkLst>
          <pc:docMk/>
          <pc:sldMk cId="1855526016" sldId="291"/>
        </pc:sldMkLst>
        <pc:spChg chg="mod ord">
          <ac:chgData name="Matahari Nendya" userId="1a1e95a6-b11e-4262-838a-feaa42c98c3c" providerId="ADAL" clId="{1DAFCB02-4E0F-4AFA-AF49-76CE0E087737}" dt="2022-03-20T12:04:35.594" v="351" actId="700"/>
          <ac:spMkLst>
            <pc:docMk/>
            <pc:sldMk cId="1855526016" sldId="291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3:33.406" v="792" actId="207"/>
          <ac:spMkLst>
            <pc:docMk/>
            <pc:sldMk cId="1855526016" sldId="291"/>
            <ac:spMk id="3" creationId="{00000000-0000-0000-0000-000000000000}"/>
          </ac:spMkLst>
        </pc:spChg>
        <pc:spChg chg="del mod ord">
          <ac:chgData name="Matahari Nendya" userId="1a1e95a6-b11e-4262-838a-feaa42c98c3c" providerId="ADAL" clId="{1DAFCB02-4E0F-4AFA-AF49-76CE0E087737}" dt="2022-03-20T12:08:30.881" v="423" actId="478"/>
          <ac:spMkLst>
            <pc:docMk/>
            <pc:sldMk cId="1855526016" sldId="291"/>
            <ac:spMk id="4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08:34.291" v="424" actId="478"/>
        <pc:sldMkLst>
          <pc:docMk/>
          <pc:sldMk cId="1613915508" sldId="292"/>
        </pc:sldMkLst>
        <pc:spChg chg="mod ord">
          <ac:chgData name="Matahari Nendya" userId="1a1e95a6-b11e-4262-838a-feaa42c98c3c" providerId="ADAL" clId="{1DAFCB02-4E0F-4AFA-AF49-76CE0E087737}" dt="2022-03-20T12:07:22.872" v="411" actId="2710"/>
          <ac:spMkLst>
            <pc:docMk/>
            <pc:sldMk cId="1613915508" sldId="292"/>
            <ac:spMk id="3" creationId="{00000000-0000-0000-0000-000000000000}"/>
          </ac:spMkLst>
        </pc:spChg>
        <pc:spChg chg="del mod ord">
          <ac:chgData name="Matahari Nendya" userId="1a1e95a6-b11e-4262-838a-feaa42c98c3c" providerId="ADAL" clId="{1DAFCB02-4E0F-4AFA-AF49-76CE0E087737}" dt="2022-03-20T12:08:34.291" v="424" actId="478"/>
          <ac:spMkLst>
            <pc:docMk/>
            <pc:sldMk cId="1613915508" sldId="292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7:43.268" v="416" actId="207"/>
          <ac:spMkLst>
            <pc:docMk/>
            <pc:sldMk cId="1613915508" sldId="292"/>
            <ac:spMk id="8" creationId="{00000000-0000-0000-0000-000000000000}"/>
          </ac:spMkLst>
        </pc:spChg>
        <pc:spChg chg="del">
          <ac:chgData name="Matahari Nendya" userId="1a1e95a6-b11e-4262-838a-feaa42c98c3c" providerId="ADAL" clId="{1DAFCB02-4E0F-4AFA-AF49-76CE0E087737}" dt="2022-03-20T12:06:56.799" v="404" actId="478"/>
          <ac:spMkLst>
            <pc:docMk/>
            <pc:sldMk cId="1613915508" sldId="292"/>
            <ac:spMk id="10" creationId="{DF20F022-CF69-47A9-9026-4609F8B62287}"/>
          </ac:spMkLst>
        </pc:spChg>
        <pc:spChg chg="mod">
          <ac:chgData name="Matahari Nendya" userId="1a1e95a6-b11e-4262-838a-feaa42c98c3c" providerId="ADAL" clId="{1DAFCB02-4E0F-4AFA-AF49-76CE0E087737}" dt="2022-03-20T12:07:52.508" v="418" actId="207"/>
          <ac:spMkLst>
            <pc:docMk/>
            <pc:sldMk cId="1613915508" sldId="292"/>
            <ac:spMk id="12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2:06:50.504" v="403" actId="20577"/>
          <ac:spMkLst>
            <pc:docMk/>
            <pc:sldMk cId="1613915508" sldId="292"/>
            <ac:spMk id="13" creationId="{9F15EB85-23FE-4C76-BF73-DAD343101288}"/>
          </ac:spMkLst>
        </pc:spChg>
        <pc:grpChg chg="mod">
          <ac:chgData name="Matahari Nendya" userId="1a1e95a6-b11e-4262-838a-feaa42c98c3c" providerId="ADAL" clId="{1DAFCB02-4E0F-4AFA-AF49-76CE0E087737}" dt="2022-03-20T12:07:35.995" v="414" actId="14100"/>
          <ac:grpSpMkLst>
            <pc:docMk/>
            <pc:sldMk cId="1613915508" sldId="292"/>
            <ac:grpSpMk id="2" creationId="{00000000-0000-0000-0000-000000000000}"/>
          </ac:grpSpMkLst>
        </pc:grpChg>
        <pc:grpChg chg="mod">
          <ac:chgData name="Matahari Nendya" userId="1a1e95a6-b11e-4262-838a-feaa42c98c3c" providerId="ADAL" clId="{1DAFCB02-4E0F-4AFA-AF49-76CE0E087737}" dt="2022-03-20T12:07:48.915" v="417" actId="1076"/>
          <ac:grpSpMkLst>
            <pc:docMk/>
            <pc:sldMk cId="1613915508" sldId="292"/>
            <ac:grpSpMk id="9" creationId="{00000000-0000-0000-0000-000000000000}"/>
          </ac:grpSpMkLst>
        </pc:grpChg>
        <pc:cxnChg chg="mod">
          <ac:chgData name="Matahari Nendya" userId="1a1e95a6-b11e-4262-838a-feaa42c98c3c" providerId="ADAL" clId="{1DAFCB02-4E0F-4AFA-AF49-76CE0E087737}" dt="2022-03-20T12:07:41.824" v="415" actId="2711"/>
          <ac:cxnSpMkLst>
            <pc:docMk/>
            <pc:sldMk cId="1613915508" sldId="292"/>
            <ac:cxnSpMk id="7" creationId="{00000000-0000-0000-0000-000000000000}"/>
          </ac:cxnSpMkLst>
        </pc:cxnChg>
      </pc:sldChg>
      <pc:sldChg chg="addSp delSp modSp add del mod modClrScheme chgLayout">
        <pc:chgData name="Matahari Nendya" userId="1a1e95a6-b11e-4262-838a-feaa42c98c3c" providerId="ADAL" clId="{1DAFCB02-4E0F-4AFA-AF49-76CE0E087737}" dt="2022-03-21T00:31:44.241" v="1057" actId="478"/>
        <pc:sldMkLst>
          <pc:docMk/>
          <pc:sldMk cId="3657749790" sldId="293"/>
        </pc:sldMkLst>
        <pc:spChg chg="del mod ord">
          <ac:chgData name="Matahari Nendya" userId="1a1e95a6-b11e-4262-838a-feaa42c98c3c" providerId="ADAL" clId="{1DAFCB02-4E0F-4AFA-AF49-76CE0E087737}" dt="2022-03-21T00:31:44.241" v="1057" actId="478"/>
          <ac:spMkLst>
            <pc:docMk/>
            <pc:sldMk cId="3657749790" sldId="293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0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2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10:18.404" v="450" actId="1076"/>
          <ac:spMkLst>
            <pc:docMk/>
            <pc:sldMk cId="3657749790" sldId="293"/>
            <ac:spMk id="1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1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06.805" v="536" actId="207"/>
          <ac:spMkLst>
            <pc:docMk/>
            <pc:sldMk cId="3657749790" sldId="293"/>
            <ac:spMk id="21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2:10:04.926" v="446" actId="20577"/>
          <ac:spMkLst>
            <pc:docMk/>
            <pc:sldMk cId="3657749790" sldId="293"/>
            <ac:spMk id="24" creationId="{B1EF34F5-BD3E-443A-959D-C9544E7E956E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2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11.094" v="539" actId="1036"/>
          <ac:spMkLst>
            <pc:docMk/>
            <pc:sldMk cId="3657749790" sldId="293"/>
            <ac:spMk id="2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3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03.730" v="535" actId="207"/>
          <ac:spMkLst>
            <pc:docMk/>
            <pc:sldMk cId="3657749790" sldId="293"/>
            <ac:spMk id="33" creationId="{00000000-0000-0000-0000-000000000000}"/>
          </ac:spMkLst>
        </pc:spChg>
        <pc:spChg chg="del">
          <ac:chgData name="Matahari Nendya" userId="1a1e95a6-b11e-4262-838a-feaa42c98c3c" providerId="ADAL" clId="{1DAFCB02-4E0F-4AFA-AF49-76CE0E087737}" dt="2022-03-20T12:10:07.218" v="447" actId="478"/>
          <ac:spMkLst>
            <pc:docMk/>
            <pc:sldMk cId="3657749790" sldId="293"/>
            <ac:spMk id="34" creationId="{BDFBA735-E0E6-446E-8AD0-29968E087F84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3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0:28.613" v="452" actId="404"/>
          <ac:spMkLst>
            <pc:docMk/>
            <pc:sldMk cId="3657749790" sldId="293"/>
            <ac:spMk id="38" creationId="{00000000-0000-0000-0000-000000000000}"/>
          </ac:spMkLst>
        </pc:spChg>
        <pc:cxnChg chg="mod">
          <ac:chgData name="Matahari Nendya" userId="1a1e95a6-b11e-4262-838a-feaa42c98c3c" providerId="ADAL" clId="{1DAFCB02-4E0F-4AFA-AF49-76CE0E087737}" dt="2022-03-20T12:10:28.613" v="452" actId="404"/>
          <ac:cxnSpMkLst>
            <pc:docMk/>
            <pc:sldMk cId="3657749790" sldId="293"/>
            <ac:cxnSpMk id="20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6:11.094" v="539" actId="1036"/>
          <ac:cxnSpMkLst>
            <pc:docMk/>
            <pc:sldMk cId="3657749790" sldId="293"/>
            <ac:cxnSpMk id="26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0:28.613" v="452" actId="404"/>
          <ac:cxnSpMkLst>
            <pc:docMk/>
            <pc:sldMk cId="3657749790" sldId="293"/>
            <ac:cxnSpMk id="32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0:28.613" v="452" actId="404"/>
          <ac:cxnSpMkLst>
            <pc:docMk/>
            <pc:sldMk cId="3657749790" sldId="293"/>
            <ac:cxnSpMk id="37" creationId="{00000000-0000-0000-0000-000000000000}"/>
          </ac:cxnSpMkLst>
        </pc:cxnChg>
      </pc:sldChg>
      <pc:sldChg chg="addSp delSp modSp add del mod modClrScheme chgLayout">
        <pc:chgData name="Matahari Nendya" userId="1a1e95a6-b11e-4262-838a-feaa42c98c3c" providerId="ADAL" clId="{1DAFCB02-4E0F-4AFA-AF49-76CE0E087737}" dt="2022-03-20T12:10:51.938" v="459" actId="403"/>
        <pc:sldMkLst>
          <pc:docMk/>
          <pc:sldMk cId="2016131238" sldId="294"/>
        </pc:sldMkLst>
        <pc:spChg chg="add mod ord">
          <ac:chgData name="Matahari Nendya" userId="1a1e95a6-b11e-4262-838a-feaa42c98c3c" providerId="ADAL" clId="{1DAFCB02-4E0F-4AFA-AF49-76CE0E087737}" dt="2022-03-20T12:10:41.032" v="455" actId="20577"/>
          <ac:spMkLst>
            <pc:docMk/>
            <pc:sldMk cId="2016131238" sldId="294"/>
            <ac:spMk id="2" creationId="{D5AFC0EE-23CA-48BB-9A26-216F43321F3E}"/>
          </ac:spMkLst>
        </pc:spChg>
        <pc:spChg chg="mod ord">
          <ac:chgData name="Matahari Nendya" userId="1a1e95a6-b11e-4262-838a-feaa42c98c3c" providerId="ADAL" clId="{1DAFCB02-4E0F-4AFA-AF49-76CE0E087737}" dt="2022-03-20T12:10:51.938" v="459" actId="403"/>
          <ac:spMkLst>
            <pc:docMk/>
            <pc:sldMk cId="2016131238" sldId="294"/>
            <ac:spMk id="3" creationId="{00000000-0000-0000-0000-000000000000}"/>
          </ac:spMkLst>
        </pc:spChg>
        <pc:spChg chg="del">
          <ac:chgData name="Matahari Nendya" userId="1a1e95a6-b11e-4262-838a-feaa42c98c3c" providerId="ADAL" clId="{1DAFCB02-4E0F-4AFA-AF49-76CE0E087737}" dt="2022-03-20T12:10:43.674" v="456" actId="478"/>
          <ac:spMkLst>
            <pc:docMk/>
            <pc:sldMk cId="2016131238" sldId="294"/>
            <ac:spMk id="4" creationId="{C6D1E2FC-BA23-4D63-B494-DF77A54C171D}"/>
          </ac:spMkLst>
        </pc:spChg>
      </pc:sldChg>
      <pc:sldChg chg="delSp modSp add del mod modClrScheme modAnim chgLayout">
        <pc:chgData name="Matahari Nendya" userId="1a1e95a6-b11e-4262-838a-feaa42c98c3c" providerId="ADAL" clId="{1DAFCB02-4E0F-4AFA-AF49-76CE0E087737}" dt="2022-03-20T12:30:38.966" v="900" actId="478"/>
        <pc:sldMkLst>
          <pc:docMk/>
          <pc:sldMk cId="1645359969" sldId="295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645359969" sldId="29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30:34.610" v="899" actId="207"/>
          <ac:spMkLst>
            <pc:docMk/>
            <pc:sldMk cId="1645359969" sldId="295"/>
            <ac:spMk id="3" creationId="{00000000-0000-0000-0000-000000000000}"/>
          </ac:spMkLst>
        </pc:spChg>
        <pc:spChg chg="del mod ord">
          <ac:chgData name="Matahari Nendya" userId="1a1e95a6-b11e-4262-838a-feaa42c98c3c" providerId="ADAL" clId="{1DAFCB02-4E0F-4AFA-AF49-76CE0E087737}" dt="2022-03-20T12:30:38.966" v="900" actId="478"/>
          <ac:spMkLst>
            <pc:docMk/>
            <pc:sldMk cId="1645359969" sldId="295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378379709" sldId="296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1:06.319" v="905" actId="2711"/>
        <pc:sldMkLst>
          <pc:docMk/>
          <pc:sldMk cId="2836898211" sldId="296"/>
        </pc:sldMkLst>
        <pc:spChg chg="add del mod ord">
          <ac:chgData name="Matahari Nendya" userId="1a1e95a6-b11e-4262-838a-feaa42c98c3c" providerId="ADAL" clId="{1DAFCB02-4E0F-4AFA-AF49-76CE0E087737}" dt="2022-03-20T12:30:49.141" v="901" actId="478"/>
          <ac:spMkLst>
            <pc:docMk/>
            <pc:sldMk cId="2836898211" sldId="296"/>
            <ac:spMk id="2" creationId="{B8700952-B470-4A1C-AAA5-601AC33C9BAB}"/>
          </ac:spMkLst>
        </pc:spChg>
        <pc:spChg chg="add del mod ord">
          <ac:chgData name="Matahari Nendya" userId="1a1e95a6-b11e-4262-838a-feaa42c98c3c" providerId="ADAL" clId="{1DAFCB02-4E0F-4AFA-AF49-76CE0E087737}" dt="2022-03-20T12:30:52.440" v="902" actId="478"/>
          <ac:spMkLst>
            <pc:docMk/>
            <pc:sldMk cId="2836898211" sldId="296"/>
            <ac:spMk id="3" creationId="{0C089DA6-8EC1-48EB-85E3-780D074639A6}"/>
          </ac:spMkLst>
        </pc:spChg>
        <pc:spChg chg="mod">
          <ac:chgData name="Matahari Nendya" userId="1a1e95a6-b11e-4262-838a-feaa42c98c3c" providerId="ADAL" clId="{1DAFCB02-4E0F-4AFA-AF49-76CE0E087737}" dt="2022-03-20T12:31:01.543" v="904" actId="2711"/>
          <ac:spMkLst>
            <pc:docMk/>
            <pc:sldMk cId="2836898211" sldId="296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1:06.319" v="905" actId="2711"/>
          <ac:spMkLst>
            <pc:docMk/>
            <pc:sldMk cId="2836898211" sldId="296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0:57.573" v="903" actId="2711"/>
          <ac:spMkLst>
            <pc:docMk/>
            <pc:sldMk cId="2836898211" sldId="296"/>
            <ac:spMk id="19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229590978" sldId="297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1:31.134" v="908" actId="2711"/>
        <pc:sldMkLst>
          <pc:docMk/>
          <pc:sldMk cId="1280381199" sldId="297"/>
        </pc:sldMkLst>
        <pc:spChg chg="add del mod ord">
          <ac:chgData name="Matahari Nendya" userId="1a1e95a6-b11e-4262-838a-feaa42c98c3c" providerId="ADAL" clId="{1DAFCB02-4E0F-4AFA-AF49-76CE0E087737}" dt="2022-03-20T12:31:14.442" v="907" actId="478"/>
          <ac:spMkLst>
            <pc:docMk/>
            <pc:sldMk cId="1280381199" sldId="297"/>
            <ac:spMk id="2" creationId="{E764E166-6F13-4A2D-98BF-6455F1DF96FC}"/>
          </ac:spMkLst>
        </pc:spChg>
        <pc:spChg chg="add del mod ord">
          <ac:chgData name="Matahari Nendya" userId="1a1e95a6-b11e-4262-838a-feaa42c98c3c" providerId="ADAL" clId="{1DAFCB02-4E0F-4AFA-AF49-76CE0E087737}" dt="2022-03-20T12:31:11.876" v="906" actId="478"/>
          <ac:spMkLst>
            <pc:docMk/>
            <pc:sldMk cId="1280381199" sldId="297"/>
            <ac:spMk id="3" creationId="{5F6F6B32-9D6E-4197-AF42-FE750E074102}"/>
          </ac:spMkLst>
        </pc:spChg>
        <pc:spChg chg="mod">
          <ac:chgData name="Matahari Nendya" userId="1a1e95a6-b11e-4262-838a-feaa42c98c3c" providerId="ADAL" clId="{1DAFCB02-4E0F-4AFA-AF49-76CE0E087737}" dt="2022-03-20T12:31:31.134" v="908" actId="2711"/>
          <ac:spMkLst>
            <pc:docMk/>
            <pc:sldMk cId="1280381199" sldId="297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1:31.134" v="908" actId="2711"/>
          <ac:spMkLst>
            <pc:docMk/>
            <pc:sldMk cId="1280381199" sldId="297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1:31.134" v="908" actId="2711"/>
          <ac:spMkLst>
            <pc:docMk/>
            <pc:sldMk cId="1280381199" sldId="297"/>
            <ac:spMk id="15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2:47.373" v="928" actId="2711"/>
        <pc:sldMkLst>
          <pc:docMk/>
          <pc:sldMk cId="1357348493" sldId="298"/>
        </pc:sldMkLst>
        <pc:spChg chg="add del mod ord">
          <ac:chgData name="Matahari Nendya" userId="1a1e95a6-b11e-4262-838a-feaa42c98c3c" providerId="ADAL" clId="{1DAFCB02-4E0F-4AFA-AF49-76CE0E087737}" dt="2022-03-20T12:32:39.177" v="926" actId="478"/>
          <ac:spMkLst>
            <pc:docMk/>
            <pc:sldMk cId="1357348493" sldId="298"/>
            <ac:spMk id="2" creationId="{692877A8-5A50-4E9E-80D6-2B6444E568F5}"/>
          </ac:spMkLst>
        </pc:spChg>
        <pc:spChg chg="add del mod ord">
          <ac:chgData name="Matahari Nendya" userId="1a1e95a6-b11e-4262-838a-feaa42c98c3c" providerId="ADAL" clId="{1DAFCB02-4E0F-4AFA-AF49-76CE0E087737}" dt="2022-03-20T12:32:41.778" v="927" actId="478"/>
          <ac:spMkLst>
            <pc:docMk/>
            <pc:sldMk cId="1357348493" sldId="298"/>
            <ac:spMk id="3" creationId="{BC115BB4-714F-4EA3-BB2D-DC5415AFA912}"/>
          </ac:spMkLst>
        </pc:spChg>
        <pc:spChg chg="mod">
          <ac:chgData name="Matahari Nendya" userId="1a1e95a6-b11e-4262-838a-feaa42c98c3c" providerId="ADAL" clId="{1DAFCB02-4E0F-4AFA-AF49-76CE0E087737}" dt="2022-03-20T12:32:47.373" v="928" actId="2711"/>
          <ac:spMkLst>
            <pc:docMk/>
            <pc:sldMk cId="1357348493" sldId="298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2:47.373" v="928" actId="2711"/>
          <ac:spMkLst>
            <pc:docMk/>
            <pc:sldMk cId="1357348493" sldId="298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2:47.373" v="928" actId="2711"/>
          <ac:spMkLst>
            <pc:docMk/>
            <pc:sldMk cId="1357348493" sldId="298"/>
            <ac:spMk id="12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2:32.149" v="925" actId="2711"/>
        <pc:sldMkLst>
          <pc:docMk/>
          <pc:sldMk cId="4019970275" sldId="299"/>
        </pc:sldMkLst>
        <pc:spChg chg="del">
          <ac:chgData name="Matahari Nendya" userId="1a1e95a6-b11e-4262-838a-feaa42c98c3c" providerId="ADAL" clId="{1DAFCB02-4E0F-4AFA-AF49-76CE0E087737}" dt="2022-03-20T12:32:19.877" v="922" actId="478"/>
          <ac:spMkLst>
            <pc:docMk/>
            <pc:sldMk cId="4019970275" sldId="299"/>
            <ac:spMk id="2" creationId="{71279F6E-3D91-4A18-945C-AFA1A5DE13A0}"/>
          </ac:spMkLst>
        </pc:spChg>
        <pc:spChg chg="mod ord">
          <ac:chgData name="Matahari Nendya" userId="1a1e95a6-b11e-4262-838a-feaa42c98c3c" providerId="ADAL" clId="{1DAFCB02-4E0F-4AFA-AF49-76CE0E087737}" dt="2022-03-20T12:32:27.545" v="924" actId="1076"/>
          <ac:spMkLst>
            <pc:docMk/>
            <pc:sldMk cId="4019970275" sldId="299"/>
            <ac:spMk id="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32:32.149" v="925" actId="2711"/>
          <ac:spMkLst>
            <pc:docMk/>
            <pc:sldMk cId="4019970275" sldId="299"/>
            <ac:spMk id="4" creationId="{AE721598-A5CB-499B-A11E-AA3C766D15D8}"/>
          </ac:spMkLst>
        </pc:spChg>
        <pc:spChg chg="add mod ord">
          <ac:chgData name="Matahari Nendya" userId="1a1e95a6-b11e-4262-838a-feaa42c98c3c" providerId="ADAL" clId="{1DAFCB02-4E0F-4AFA-AF49-76CE0E087737}" dt="2022-03-20T12:32:15.889" v="921" actId="20577"/>
          <ac:spMkLst>
            <pc:docMk/>
            <pc:sldMk cId="4019970275" sldId="299"/>
            <ac:spMk id="5" creationId="{DB3514CE-4055-40B0-8EC6-AF450EA4CBAB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29:30.715" v="881" actId="1076"/>
        <pc:sldMkLst>
          <pc:docMk/>
          <pc:sldMk cId="3396272283" sldId="300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3396272283" sldId="30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9:30.715" v="881" actId="1076"/>
          <ac:spMkLst>
            <pc:docMk/>
            <pc:sldMk cId="3396272283" sldId="300"/>
            <ac:spMk id="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9:27.274" v="880" actId="1076"/>
          <ac:spMkLst>
            <pc:docMk/>
            <pc:sldMk cId="3396272283" sldId="300"/>
            <ac:spMk id="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9:27.274" v="880" actId="1076"/>
          <ac:spMkLst>
            <pc:docMk/>
            <pc:sldMk cId="3396272283" sldId="300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982799259" sldId="302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36:06.610" v="979" actId="207"/>
        <pc:sldMkLst>
          <pc:docMk/>
          <pc:sldMk cId="3222382293" sldId="302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3222382293" sldId="302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36:06.610" v="979" actId="207"/>
          <ac:spMkLst>
            <pc:docMk/>
            <pc:sldMk cId="3222382293" sldId="302"/>
            <ac:spMk id="3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6:16.396" v="981" actId="1076"/>
        <pc:sldMkLst>
          <pc:docMk/>
          <pc:sldMk cId="3605839462" sldId="303"/>
        </pc:sldMkLst>
        <pc:spChg chg="add del mod ord">
          <ac:chgData name="Matahari Nendya" userId="1a1e95a6-b11e-4262-838a-feaa42c98c3c" providerId="ADAL" clId="{1DAFCB02-4E0F-4AFA-AF49-76CE0E087737}" dt="2022-03-20T12:36:12.685" v="980" actId="478"/>
          <ac:spMkLst>
            <pc:docMk/>
            <pc:sldMk cId="3605839462" sldId="303"/>
            <ac:spMk id="2" creationId="{EF94BA92-689D-4F07-8494-EBD26BEAACA3}"/>
          </ac:spMkLst>
        </pc:spChg>
        <pc:spChg chg="mod ord">
          <ac:chgData name="Matahari Nendya" userId="1a1e95a6-b11e-4262-838a-feaa42c98c3c" providerId="ADAL" clId="{1DAFCB02-4E0F-4AFA-AF49-76CE0E087737}" dt="2022-03-20T12:36:16.396" v="981" actId="1076"/>
          <ac:spMkLst>
            <pc:docMk/>
            <pc:sldMk cId="3605839462" sldId="303"/>
            <ac:spMk id="3" creationId="{00000000-0000-0000-0000-000000000000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6:46.431" v="989" actId="1076"/>
        <pc:sldMkLst>
          <pc:docMk/>
          <pc:sldMk cId="1157926005" sldId="304"/>
        </pc:sldMkLst>
        <pc:spChg chg="mod">
          <ac:chgData name="Matahari Nendya" userId="1a1e95a6-b11e-4262-838a-feaa42c98c3c" providerId="ADAL" clId="{1DAFCB02-4E0F-4AFA-AF49-76CE0E087737}" dt="2022-03-20T12:36:46.431" v="989" actId="1076"/>
          <ac:spMkLst>
            <pc:docMk/>
            <pc:sldMk cId="1157926005" sldId="30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36:27.509" v="983" actId="1076"/>
          <ac:spMkLst>
            <pc:docMk/>
            <pc:sldMk cId="1157926005" sldId="304"/>
            <ac:spMk id="3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36:21.777" v="982" actId="478"/>
          <ac:spMkLst>
            <pc:docMk/>
            <pc:sldMk cId="1157926005" sldId="304"/>
            <ac:spMk id="5" creationId="{5F6AE34F-2EFC-4D03-86FA-A29F57F79263}"/>
          </ac:spMkLst>
        </pc:spChg>
        <pc:cxnChg chg="mod">
          <ac:chgData name="Matahari Nendya" userId="1a1e95a6-b11e-4262-838a-feaa42c98c3c" providerId="ADAL" clId="{1DAFCB02-4E0F-4AFA-AF49-76CE0E087737}" dt="2022-03-20T12:36:36.815" v="986" actId="1076"/>
          <ac:cxnSpMkLst>
            <pc:docMk/>
            <pc:sldMk cId="1157926005" sldId="304"/>
            <ac:cxnSpMk id="4" creationId="{00000000-0000-0000-0000-000000000000}"/>
          </ac:cxnSpMkLst>
        </pc:cxnChg>
      </pc:sldChg>
      <pc:sldChg chg="modSp add del mod modClrScheme modAnim chgLayout">
        <pc:chgData name="Matahari Nendya" userId="1a1e95a6-b11e-4262-838a-feaa42c98c3c" providerId="ADAL" clId="{1DAFCB02-4E0F-4AFA-AF49-76CE0E087737}" dt="2022-03-20T11:59:42.951" v="200" actId="2710"/>
        <pc:sldMkLst>
          <pc:docMk/>
          <pc:sldMk cId="2879843776" sldId="305"/>
        </pc:sldMkLst>
        <pc:spChg chg="mod ord">
          <ac:chgData name="Matahari Nendya" userId="1a1e95a6-b11e-4262-838a-feaa42c98c3c" providerId="ADAL" clId="{1DAFCB02-4E0F-4AFA-AF49-76CE0E087737}" dt="2022-03-20T11:54:54.705" v="44" actId="700"/>
          <ac:spMkLst>
            <pc:docMk/>
            <pc:sldMk cId="2879843776" sldId="305"/>
            <ac:spMk id="17410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1:59:42.951" v="200" actId="2710"/>
          <ac:spMkLst>
            <pc:docMk/>
            <pc:sldMk cId="2879843776" sldId="305"/>
            <ac:spMk id="4096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503344058" sldId="306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2:19.932" v="766" actId="207"/>
        <pc:sldMkLst>
          <pc:docMk/>
          <pc:sldMk cId="3044969049" sldId="306"/>
        </pc:sldMkLst>
        <pc:spChg chg="mod ord">
          <ac:chgData name="Matahari Nendya" userId="1a1e95a6-b11e-4262-838a-feaa42c98c3c" providerId="ADAL" clId="{1DAFCB02-4E0F-4AFA-AF49-76CE0E087737}" dt="2022-03-20T12:03:36.196" v="345" actId="20577"/>
          <ac:spMkLst>
            <pc:docMk/>
            <pc:sldMk cId="3044969049" sldId="306"/>
            <ac:spMk id="18434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2:19.932" v="766" actId="207"/>
          <ac:spMkLst>
            <pc:docMk/>
            <pc:sldMk cId="3044969049" sldId="306"/>
            <ac:spMk id="50179" creationId="{00000000-0000-0000-0000-000000000000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20:59.943" v="750" actId="207"/>
        <pc:sldMkLst>
          <pc:docMk/>
          <pc:sldMk cId="3057563689" sldId="307"/>
        </pc:sldMkLst>
        <pc:spChg chg="mod ord">
          <ac:chgData name="Matahari Nendya" userId="1a1e95a6-b11e-4262-838a-feaa42c98c3c" providerId="ADAL" clId="{1DAFCB02-4E0F-4AFA-AF49-76CE0E087737}" dt="2022-03-20T11:55:04.218" v="46" actId="700"/>
          <ac:spMkLst>
            <pc:docMk/>
            <pc:sldMk cId="3057563689" sldId="307"/>
            <ac:spMk id="2048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0:59.943" v="750" actId="207"/>
          <ac:spMkLst>
            <pc:docMk/>
            <pc:sldMk cId="3057563689" sldId="307"/>
            <ac:spMk id="55302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617896564" sldId="307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1:14.980" v="752" actId="207"/>
        <pc:sldMkLst>
          <pc:docMk/>
          <pc:sldMk cId="3000919954" sldId="308"/>
        </pc:sldMkLst>
        <pc:spChg chg="mod ord">
          <ac:chgData name="Matahari Nendya" userId="1a1e95a6-b11e-4262-838a-feaa42c98c3c" providerId="ADAL" clId="{1DAFCB02-4E0F-4AFA-AF49-76CE0E087737}" dt="2022-03-20T11:55:08.797" v="47" actId="700"/>
          <ac:spMkLst>
            <pc:docMk/>
            <pc:sldMk cId="3000919954" sldId="308"/>
            <ac:spMk id="2150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1:14.980" v="752" actId="207"/>
          <ac:spMkLst>
            <pc:docMk/>
            <pc:sldMk cId="3000919954" sldId="308"/>
            <ac:spMk id="57349" creationId="{00000000-0000-0000-0000-000000000000}"/>
          </ac:spMkLst>
        </pc:spChg>
      </pc:sldChg>
      <pc:sldChg chg="modSp add del mod modClrScheme modAnim chgLayout">
        <pc:chgData name="Matahari Nendya" userId="1a1e95a6-b11e-4262-838a-feaa42c98c3c" providerId="ADAL" clId="{1DAFCB02-4E0F-4AFA-AF49-76CE0E087737}" dt="2022-03-20T12:21:27.706" v="755" actId="207"/>
        <pc:sldMkLst>
          <pc:docMk/>
          <pc:sldMk cId="35234093" sldId="309"/>
        </pc:sldMkLst>
        <pc:spChg chg="mod ord">
          <ac:chgData name="Matahari Nendya" userId="1a1e95a6-b11e-4262-838a-feaa42c98c3c" providerId="ADAL" clId="{1DAFCB02-4E0F-4AFA-AF49-76CE0E087737}" dt="2022-03-20T12:02:12.359" v="331" actId="255"/>
          <ac:spMkLst>
            <pc:docMk/>
            <pc:sldMk cId="35234093" sldId="309"/>
            <ac:spMk id="22530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1:27.706" v="755" actId="207"/>
          <ac:spMkLst>
            <pc:docMk/>
            <pc:sldMk cId="35234093" sldId="309"/>
            <ac:spMk id="58371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039989616" sldId="309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2:50.647" v="776" actId="2710"/>
        <pc:sldMkLst>
          <pc:docMk/>
          <pc:sldMk cId="1327300700" sldId="310"/>
        </pc:sldMkLst>
        <pc:spChg chg="mod ord">
          <ac:chgData name="Matahari Nendya" userId="1a1e95a6-b11e-4262-838a-feaa42c98c3c" providerId="ADAL" clId="{1DAFCB02-4E0F-4AFA-AF49-76CE0E087737}" dt="2022-03-20T11:55:25.153" v="51" actId="700"/>
          <ac:spMkLst>
            <pc:docMk/>
            <pc:sldMk cId="1327300700" sldId="310"/>
            <ac:spMk id="23554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2:50.647" v="776" actId="2710"/>
          <ac:spMkLst>
            <pc:docMk/>
            <pc:sldMk cId="1327300700" sldId="310"/>
            <ac:spMk id="90116" creationId="{00000000-0000-0000-0000-000000000000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21:47.226" v="760" actId="207"/>
        <pc:sldMkLst>
          <pc:docMk/>
          <pc:sldMk cId="327593129" sldId="311"/>
        </pc:sldMkLst>
        <pc:spChg chg="mod ord">
          <ac:chgData name="Matahari Nendya" userId="1a1e95a6-b11e-4262-838a-feaa42c98c3c" providerId="ADAL" clId="{1DAFCB02-4E0F-4AFA-AF49-76CE0E087737}" dt="2022-03-20T12:02:58.932" v="339" actId="700"/>
          <ac:spMkLst>
            <pc:docMk/>
            <pc:sldMk cId="327593129" sldId="311"/>
            <ac:spMk id="24578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1:47.226" v="760" actId="207"/>
          <ac:spMkLst>
            <pc:docMk/>
            <pc:sldMk cId="327593129" sldId="311"/>
            <ac:spMk id="91140" creationId="{00000000-0000-0000-0000-000000000000}"/>
          </ac:spMkLst>
        </pc:spChg>
      </pc:sldChg>
      <pc:sldChg chg="modSp mod">
        <pc:chgData name="Matahari Nendya" userId="1a1e95a6-b11e-4262-838a-feaa42c98c3c" providerId="ADAL" clId="{1DAFCB02-4E0F-4AFA-AF49-76CE0E087737}" dt="2022-03-20T12:39:12.644" v="1053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1DAFCB02-4E0F-4AFA-AF49-76CE0E087737}" dt="2022-03-20T12:39:12.644" v="1053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24:10.190" v="798" actId="207"/>
        <pc:sldMkLst>
          <pc:docMk/>
          <pc:sldMk cId="2780156502" sldId="313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780156502" sldId="313"/>
            <ac:spMk id="32770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4:10.190" v="798" actId="207"/>
          <ac:spMkLst>
            <pc:docMk/>
            <pc:sldMk cId="2780156502" sldId="313"/>
            <ac:spMk id="97283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138547512" sldId="313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4:27.580" v="802" actId="207"/>
        <pc:sldMkLst>
          <pc:docMk/>
          <pc:sldMk cId="1362616655" sldId="314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362616655" sldId="314"/>
            <ac:spMk id="33794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4:27.580" v="802" actId="207"/>
          <ac:spMkLst>
            <pc:docMk/>
            <pc:sldMk cId="1362616655" sldId="314"/>
            <ac:spMk id="96259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742055728" sldId="314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738484563" sldId="315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272318929" sldId="316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000614573" sldId="317"/>
        </pc:sldMkLst>
      </pc:sldChg>
      <pc:sldChg chg="modSp add del mod modClrScheme modAnim chgLayout">
        <pc:chgData name="Matahari Nendya" userId="1a1e95a6-b11e-4262-838a-feaa42c98c3c" providerId="ADAL" clId="{1DAFCB02-4E0F-4AFA-AF49-76CE0E087737}" dt="2022-03-20T12:25:43.518" v="825" actId="179"/>
        <pc:sldMkLst>
          <pc:docMk/>
          <pc:sldMk cId="1863204326" sldId="317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863204326" sldId="31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5:43.518" v="825" actId="179"/>
          <ac:spMkLst>
            <pc:docMk/>
            <pc:sldMk cId="1863204326" sldId="317"/>
            <ac:spMk id="3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863204326" sldId="317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925965263" sldId="318"/>
        </pc:sldMkLst>
      </pc:sldChg>
      <pc:sldChg chg="modSp add del mod modClrScheme modAnim chgLayout">
        <pc:chgData name="Matahari Nendya" userId="1a1e95a6-b11e-4262-838a-feaa42c98c3c" providerId="ADAL" clId="{1DAFCB02-4E0F-4AFA-AF49-76CE0E087737}" dt="2022-03-20T12:18:41.025" v="708" actId="207"/>
        <pc:sldMkLst>
          <pc:docMk/>
          <pc:sldMk cId="2200302824" sldId="31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200302824" sldId="318"/>
            <ac:spMk id="3686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18:41.025" v="708" actId="207"/>
          <ac:spMkLst>
            <pc:docMk/>
            <pc:sldMk cId="2200302824" sldId="318"/>
            <ac:spMk id="99333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432192154" sldId="319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19:31.927" v="724" actId="14100"/>
        <pc:sldMkLst>
          <pc:docMk/>
          <pc:sldMk cId="2839494342" sldId="319"/>
        </pc:sldMkLst>
        <pc:spChg chg="mod ord">
          <ac:chgData name="Matahari Nendya" userId="1a1e95a6-b11e-4262-838a-feaa42c98c3c" providerId="ADAL" clId="{1DAFCB02-4E0F-4AFA-AF49-76CE0E087737}" dt="2022-03-20T12:19:31.927" v="724" actId="14100"/>
          <ac:spMkLst>
            <pc:docMk/>
            <pc:sldMk cId="2839494342" sldId="319"/>
            <ac:spMk id="4096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19:23.783" v="722" actId="14100"/>
          <ac:spMkLst>
            <pc:docMk/>
            <pc:sldMk cId="2839494342" sldId="319"/>
            <ac:spMk id="113667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687100268" sldId="320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7:15.105" v="847" actId="207"/>
        <pc:sldMkLst>
          <pc:docMk/>
          <pc:sldMk cId="1919407349" sldId="320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919407349" sldId="320"/>
            <ac:spMk id="45058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7:15.105" v="847" actId="207"/>
          <ac:spMkLst>
            <pc:docMk/>
            <pc:sldMk cId="1919407349" sldId="320"/>
            <ac:spMk id="103428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427445543" sldId="321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7:42.866" v="852" actId="27636"/>
        <pc:sldMkLst>
          <pc:docMk/>
          <pc:sldMk cId="3446169091" sldId="321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3446169091" sldId="321"/>
            <ac:spMk id="4608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7:42.866" v="852" actId="27636"/>
          <ac:spMkLst>
            <pc:docMk/>
            <pc:sldMk cId="3446169091" sldId="321"/>
            <ac:spMk id="109571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612308504" sldId="322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628643940" sldId="323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02027107" sldId="325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34:01.736" v="952" actId="207"/>
        <pc:sldMkLst>
          <pc:docMk/>
          <pc:sldMk cId="2023889787" sldId="325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023889787" sldId="325"/>
            <ac:spMk id="5222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34:01.736" v="952" actId="207"/>
          <ac:spMkLst>
            <pc:docMk/>
            <pc:sldMk cId="2023889787" sldId="325"/>
            <ac:spMk id="52227" creationId="{00000000-0000-0000-0000-000000000000}"/>
          </ac:spMkLst>
        </pc:spChg>
        <pc:picChg chg="mod">
          <ac:chgData name="Matahari Nendya" userId="1a1e95a6-b11e-4262-838a-feaa42c98c3c" providerId="ADAL" clId="{1DAFCB02-4E0F-4AFA-AF49-76CE0E087737}" dt="2022-03-20T12:33:57.157" v="951" actId="1076"/>
          <ac:picMkLst>
            <pc:docMk/>
            <pc:sldMk cId="2023889787" sldId="325"/>
            <ac:picMk id="52228" creationId="{00000000-0000-0000-0000-000000000000}"/>
          </ac:picMkLst>
        </pc:pic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788107974" sldId="326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15:50.257" v="534" actId="207"/>
        <pc:sldMkLst>
          <pc:docMk/>
          <pc:sldMk cId="2368899090" sldId="326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368899090" sldId="326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12:36.034" v="495" actId="478"/>
          <ac:spMkLst>
            <pc:docMk/>
            <pc:sldMk cId="2368899090" sldId="326"/>
            <ac:spMk id="3" creationId="{BEC09558-0473-40A4-BC8A-0A27B968D73F}"/>
          </ac:spMkLst>
        </pc:spChg>
        <pc:spChg chg="del mod ord">
          <ac:chgData name="Matahari Nendya" userId="1a1e95a6-b11e-4262-838a-feaa42c98c3c" providerId="ADAL" clId="{1DAFCB02-4E0F-4AFA-AF49-76CE0E087737}" dt="2022-03-20T12:12:40.439" v="496" actId="478"/>
          <ac:spMkLst>
            <pc:docMk/>
            <pc:sldMk cId="2368899090" sldId="326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4:39.009" v="521" actId="1076"/>
          <ac:spMkLst>
            <pc:docMk/>
            <pc:sldMk cId="2368899090" sldId="326"/>
            <ac:spMk id="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2:54.438" v="499" actId="404"/>
          <ac:spMkLst>
            <pc:docMk/>
            <pc:sldMk cId="2368899090" sldId="326"/>
            <ac:spMk id="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2:54.438" v="499" actId="404"/>
          <ac:spMkLst>
            <pc:docMk/>
            <pc:sldMk cId="2368899090" sldId="326"/>
            <ac:spMk id="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2:54.438" v="499" actId="404"/>
          <ac:spMkLst>
            <pc:docMk/>
            <pc:sldMk cId="2368899090" sldId="326"/>
            <ac:spMk id="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4:39.009" v="521" actId="1076"/>
          <ac:spMkLst>
            <pc:docMk/>
            <pc:sldMk cId="2368899090" sldId="326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50.257" v="534" actId="207"/>
          <ac:spMkLst>
            <pc:docMk/>
            <pc:sldMk cId="2368899090" sldId="326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43.876" v="532" actId="207"/>
          <ac:spMkLst>
            <pc:docMk/>
            <pc:sldMk cId="2368899090" sldId="326"/>
            <ac:spMk id="1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47.205" v="533" actId="207"/>
          <ac:spMkLst>
            <pc:docMk/>
            <pc:sldMk cId="2368899090" sldId="326"/>
            <ac:spMk id="18" creationId="{00000000-0000-0000-0000-000000000000}"/>
          </ac:spMkLst>
        </pc:spChg>
        <pc:grpChg chg="mod">
          <ac:chgData name="Matahari Nendya" userId="1a1e95a6-b11e-4262-838a-feaa42c98c3c" providerId="ADAL" clId="{1DAFCB02-4E0F-4AFA-AF49-76CE0E087737}" dt="2022-03-20T12:14:39.009" v="521" actId="1076"/>
          <ac:grpSpMkLst>
            <pc:docMk/>
            <pc:sldMk cId="2368899090" sldId="326"/>
            <ac:grpSpMk id="19" creationId="{00000000-0000-0000-0000-000000000000}"/>
          </ac:grpSpMkLst>
        </pc:grpChg>
        <pc:grpChg chg="mod">
          <ac:chgData name="Matahari Nendya" userId="1a1e95a6-b11e-4262-838a-feaa42c98c3c" providerId="ADAL" clId="{1DAFCB02-4E0F-4AFA-AF49-76CE0E087737}" dt="2022-03-20T12:14:39.009" v="521" actId="1076"/>
          <ac:grpSpMkLst>
            <pc:docMk/>
            <pc:sldMk cId="2368899090" sldId="326"/>
            <ac:grpSpMk id="20" creationId="{00000000-0000-0000-0000-000000000000}"/>
          </ac:grpSpMkLst>
        </pc:grpChg>
        <pc:grpChg chg="mod">
          <ac:chgData name="Matahari Nendya" userId="1a1e95a6-b11e-4262-838a-feaa42c98c3c" providerId="ADAL" clId="{1DAFCB02-4E0F-4AFA-AF49-76CE0E087737}" dt="2022-03-20T12:14:39.009" v="521" actId="1076"/>
          <ac:grpSpMkLst>
            <pc:docMk/>
            <pc:sldMk cId="2368899090" sldId="326"/>
            <ac:grpSpMk id="21" creationId="{00000000-0000-0000-0000-000000000000}"/>
          </ac:grpSpMkLst>
        </pc:grpChg>
        <pc:cxnChg chg="mod">
          <ac:chgData name="Matahari Nendya" userId="1a1e95a6-b11e-4262-838a-feaa42c98c3c" providerId="ADAL" clId="{1DAFCB02-4E0F-4AFA-AF49-76CE0E087737}" dt="2022-03-20T12:15:50.257" v="534" actId="207"/>
          <ac:cxnSpMkLst>
            <pc:docMk/>
            <pc:sldMk cId="2368899090" sldId="326"/>
            <ac:cxnSpMk id="10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5:43.876" v="532" actId="207"/>
          <ac:cxnSpMkLst>
            <pc:docMk/>
            <pc:sldMk cId="2368899090" sldId="326"/>
            <ac:cxnSpMk id="15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2:54.438" v="499" actId="404"/>
          <ac:cxnSpMkLst>
            <pc:docMk/>
            <pc:sldMk cId="2368899090" sldId="326"/>
            <ac:cxnSpMk id="17" creationId="{00000000-0000-0000-0000-000000000000}"/>
          </ac:cxnSpMkLst>
        </pc:cxn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706365515" sldId="327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38:00.673" v="1007" actId="179"/>
        <pc:sldMkLst>
          <pc:docMk/>
          <pc:sldMk cId="3078491290" sldId="327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3078491290" sldId="32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38:00.673" v="1007" actId="179"/>
          <ac:spMkLst>
            <pc:docMk/>
            <pc:sldMk cId="3078491290" sldId="327"/>
            <ac:spMk id="3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3078491290" sldId="327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34957454" sldId="328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8:33.889" v="1012" actId="14100"/>
        <pc:sldMkLst>
          <pc:docMk/>
          <pc:sldMk cId="1338802265" sldId="32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338802265" sldId="32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38:19.614" v="1008" actId="478"/>
          <ac:spMkLst>
            <pc:docMk/>
            <pc:sldMk cId="1338802265" sldId="328"/>
            <ac:spMk id="3" creationId="{34EADB2D-DE3D-48DD-B89B-5F097CDCC76E}"/>
          </ac:spMkLst>
        </pc:spChg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338802265" sldId="328"/>
            <ac:spMk id="4" creationId="{00000000-0000-0000-0000-000000000000}"/>
          </ac:spMkLst>
        </pc:spChg>
        <pc:picChg chg="mod ord modCrop">
          <ac:chgData name="Matahari Nendya" userId="1a1e95a6-b11e-4262-838a-feaa42c98c3c" providerId="ADAL" clId="{1DAFCB02-4E0F-4AFA-AF49-76CE0E087737}" dt="2022-03-20T12:38:33.889" v="1012" actId="14100"/>
          <ac:picMkLst>
            <pc:docMk/>
            <pc:sldMk cId="1338802265" sldId="328"/>
            <ac:picMk id="5" creationId="{00000000-0000-0000-0000-000000000000}"/>
          </ac:picMkLst>
        </pc:pic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128203966" sldId="329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64708315" sldId="330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506263723" sldId="331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46087777" sldId="332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606224975" sldId="333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40:30.607" v="1055" actId="179"/>
        <pc:sldMkLst>
          <pc:docMk/>
          <pc:sldMk cId="381307832" sldId="334"/>
        </pc:sldMkLst>
        <pc:spChg chg="mod ord">
          <ac:chgData name="Matahari Nendya" userId="1a1e95a6-b11e-4262-838a-feaa42c98c3c" providerId="ADAL" clId="{1DAFCB02-4E0F-4AFA-AF49-76CE0E087737}" dt="2022-03-20T11:56:28.094" v="57" actId="700"/>
          <ac:spMkLst>
            <pc:docMk/>
            <pc:sldMk cId="381307832" sldId="33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40:30.607" v="1055" actId="179"/>
          <ac:spMkLst>
            <pc:docMk/>
            <pc:sldMk cId="381307832" sldId="334"/>
            <ac:spMk id="3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08:06.351" v="420" actId="1036"/>
          <ac:spMkLst>
            <pc:docMk/>
            <pc:sldMk cId="381307832" sldId="334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071020102" sldId="334"/>
        </pc:sldMkLst>
      </pc:sldChg>
      <pc:sldChg chg="addSp delSp modSp add del mod setBg modClrScheme delDesignElem chgLayout">
        <pc:chgData name="Matahari Nendya" userId="1a1e95a6-b11e-4262-838a-feaa42c98c3c" providerId="ADAL" clId="{1DAFCB02-4E0F-4AFA-AF49-76CE0E087737}" dt="2022-03-20T12:06:25.199" v="373" actId="207"/>
        <pc:sldMkLst>
          <pc:docMk/>
          <pc:sldMk cId="3151387338" sldId="335"/>
        </pc:sldMkLst>
        <pc:spChg chg="mod ord">
          <ac:chgData name="Matahari Nendya" userId="1a1e95a6-b11e-4262-838a-feaa42c98c3c" providerId="ADAL" clId="{1DAFCB02-4E0F-4AFA-AF49-76CE0E087737}" dt="2022-03-20T11:55:45.741" v="53" actId="700"/>
          <ac:spMkLst>
            <pc:docMk/>
            <pc:sldMk cId="3151387338" sldId="335"/>
            <ac:spMk id="2" creationId="{6D937419-638C-478A-8DD5-32B560B22AFC}"/>
          </ac:spMkLst>
        </pc:spChg>
        <pc:spChg chg="add del mod ord">
          <ac:chgData name="Matahari Nendya" userId="1a1e95a6-b11e-4262-838a-feaa42c98c3c" providerId="ADAL" clId="{1DAFCB02-4E0F-4AFA-AF49-76CE0E087737}" dt="2022-03-20T12:04:54.929" v="358" actId="478"/>
          <ac:spMkLst>
            <pc:docMk/>
            <pc:sldMk cId="3151387338" sldId="335"/>
            <ac:spMk id="3" creationId="{6EB85F15-85C3-438F-9C41-C6C974F09CF9}"/>
          </ac:spMkLst>
        </pc:spChg>
        <pc:spChg chg="del mod ord">
          <ac:chgData name="Matahari Nendya" userId="1a1e95a6-b11e-4262-838a-feaa42c98c3c" providerId="ADAL" clId="{1DAFCB02-4E0F-4AFA-AF49-76CE0E087737}" dt="2022-03-20T11:55:45.741" v="53" actId="700"/>
          <ac:spMkLst>
            <pc:docMk/>
            <pc:sldMk cId="3151387338" sldId="335"/>
            <ac:spMk id="9" creationId="{184D67CC-8CB7-4F5C-B350-61EFFB13A628}"/>
          </ac:spMkLst>
        </pc:spChg>
        <pc:spChg chg="add del">
          <ac:chgData name="Matahari Nendya" userId="1a1e95a6-b11e-4262-838a-feaa42c98c3c" providerId="ADAL" clId="{1DAFCB02-4E0F-4AFA-AF49-76CE0E087737}" dt="2022-03-20T11:54:37.892" v="36"/>
          <ac:spMkLst>
            <pc:docMk/>
            <pc:sldMk cId="3151387338" sldId="335"/>
            <ac:spMk id="12" creationId="{B082622D-AAF3-4897-8629-FC918530DD86}"/>
          </ac:spMkLst>
        </pc:spChg>
        <pc:spChg chg="add del">
          <ac:chgData name="Matahari Nendya" userId="1a1e95a6-b11e-4262-838a-feaa42c98c3c" providerId="ADAL" clId="{1DAFCB02-4E0F-4AFA-AF49-76CE0E087737}" dt="2022-03-20T11:54:37.892" v="36"/>
          <ac:spMkLst>
            <pc:docMk/>
            <pc:sldMk cId="3151387338" sldId="335"/>
            <ac:spMk id="14" creationId="{A7457DD9-5A45-400A-AB4B-4B4EDECA25F1}"/>
          </ac:spMkLst>
        </pc:spChg>
        <pc:spChg chg="mod">
          <ac:chgData name="Matahari Nendya" userId="1a1e95a6-b11e-4262-838a-feaa42c98c3c" providerId="ADAL" clId="{1DAFCB02-4E0F-4AFA-AF49-76CE0E087737}" dt="2022-03-20T12:06:25.199" v="373" actId="207"/>
          <ac:spMkLst>
            <pc:docMk/>
            <pc:sldMk cId="3151387338" sldId="335"/>
            <ac:spMk id="15" creationId="{869E937B-EBC5-410C-A674-0DED779838A5}"/>
          </ac:spMkLst>
        </pc:spChg>
        <pc:spChg chg="add del">
          <ac:chgData name="Matahari Nendya" userId="1a1e95a6-b11e-4262-838a-feaa42c98c3c" providerId="ADAL" clId="{1DAFCB02-4E0F-4AFA-AF49-76CE0E087737}" dt="2022-03-20T11:54:37.892" v="36"/>
          <ac:spMkLst>
            <pc:docMk/>
            <pc:sldMk cId="3151387338" sldId="335"/>
            <ac:spMk id="16" creationId="{441CF7D6-A660-431A-B0BB-140A0D5556B6}"/>
          </ac:spMkLst>
        </pc:spChg>
        <pc:spChg chg="add del">
          <ac:chgData name="Matahari Nendya" userId="1a1e95a6-b11e-4262-838a-feaa42c98c3c" providerId="ADAL" clId="{1DAFCB02-4E0F-4AFA-AF49-76CE0E087737}" dt="2022-03-20T11:54:37.892" v="36"/>
          <ac:spMkLst>
            <pc:docMk/>
            <pc:sldMk cId="3151387338" sldId="335"/>
            <ac:spMk id="18" creationId="{0570A85B-3810-4F95-97B0-CBF4CCDB381C}"/>
          </ac:spMkLst>
        </pc:spChg>
        <pc:spChg chg="mod">
          <ac:chgData name="Matahari Nendya" userId="1a1e95a6-b11e-4262-838a-feaa42c98c3c" providerId="ADAL" clId="{1DAFCB02-4E0F-4AFA-AF49-76CE0E087737}" dt="2022-03-20T12:06:25.199" v="373" actId="207"/>
          <ac:spMkLst>
            <pc:docMk/>
            <pc:sldMk cId="3151387338" sldId="335"/>
            <ac:spMk id="19" creationId="{2FB96592-235F-424C-941A-FD7B77C5081D}"/>
          </ac:spMkLst>
        </pc:spChg>
        <pc:spChg chg="mod">
          <ac:chgData name="Matahari Nendya" userId="1a1e95a6-b11e-4262-838a-feaa42c98c3c" providerId="ADAL" clId="{1DAFCB02-4E0F-4AFA-AF49-76CE0E087737}" dt="2022-03-20T12:06:25.199" v="373" actId="207"/>
          <ac:spMkLst>
            <pc:docMk/>
            <pc:sldMk cId="3151387338" sldId="335"/>
            <ac:spMk id="21" creationId="{AABB3E3E-7678-49F2-A6D6-CCDA2C7644CD}"/>
          </ac:spMkLst>
        </pc:spChg>
        <pc:spChg chg="mod">
          <ac:chgData name="Matahari Nendya" userId="1a1e95a6-b11e-4262-838a-feaa42c98c3c" providerId="ADAL" clId="{1DAFCB02-4E0F-4AFA-AF49-76CE0E087737}" dt="2022-03-20T12:06:25.199" v="373" actId="207"/>
          <ac:spMkLst>
            <pc:docMk/>
            <pc:sldMk cId="3151387338" sldId="335"/>
            <ac:spMk id="23" creationId="{F5D81C93-CBA7-403E-9841-D7C394F35BC8}"/>
          </ac:spMkLst>
        </pc:spChg>
        <pc:grpChg chg="mod">
          <ac:chgData name="Matahari Nendya" userId="1a1e95a6-b11e-4262-838a-feaa42c98c3c" providerId="ADAL" clId="{1DAFCB02-4E0F-4AFA-AF49-76CE0E087737}" dt="2022-03-20T12:05:14.392" v="362" actId="14100"/>
          <ac:grpSpMkLst>
            <pc:docMk/>
            <pc:sldMk cId="3151387338" sldId="335"/>
            <ac:grpSpMk id="13" creationId="{A372914C-3C06-417B-9369-C5B738AF52F8}"/>
          </ac:grpSpMkLst>
        </pc:grpChg>
        <pc:grpChg chg="mod">
          <ac:chgData name="Matahari Nendya" userId="1a1e95a6-b11e-4262-838a-feaa42c98c3c" providerId="ADAL" clId="{1DAFCB02-4E0F-4AFA-AF49-76CE0E087737}" dt="2022-03-20T12:05:36.661" v="367" actId="1076"/>
          <ac:grpSpMkLst>
            <pc:docMk/>
            <pc:sldMk cId="3151387338" sldId="335"/>
            <ac:grpSpMk id="20" creationId="{D2F244ED-B299-43E4-8B55-34C66257291D}"/>
          </ac:grpSpMkLst>
        </pc:grpChg>
        <pc:picChg chg="mod">
          <ac:chgData name="Matahari Nendya" userId="1a1e95a6-b11e-4262-838a-feaa42c98c3c" providerId="ADAL" clId="{1DAFCB02-4E0F-4AFA-AF49-76CE0E087737}" dt="2022-03-20T12:05:04.230" v="359" actId="1076"/>
          <ac:picMkLst>
            <pc:docMk/>
            <pc:sldMk cId="3151387338" sldId="335"/>
            <ac:picMk id="5" creationId="{EC570BC5-654D-4ECC-A4CE-23F0A2C2ADB4}"/>
          </ac:picMkLst>
        </pc:picChg>
        <pc:cxnChg chg="mod">
          <ac:chgData name="Matahari Nendya" userId="1a1e95a6-b11e-4262-838a-feaa42c98c3c" providerId="ADAL" clId="{1DAFCB02-4E0F-4AFA-AF49-76CE0E087737}" dt="2022-03-20T12:05:33.314" v="366" actId="14100"/>
          <ac:cxnSpMkLst>
            <pc:docMk/>
            <pc:sldMk cId="3151387338" sldId="335"/>
            <ac:cxnSpMk id="17" creationId="{BF1A4046-8FDD-42BF-AEBE-71166B6304F5}"/>
          </ac:cxnSpMkLst>
        </pc:cxnChg>
        <pc:cxnChg chg="mod">
          <ac:chgData name="Matahari Nendya" userId="1a1e95a6-b11e-4262-838a-feaa42c98c3c" providerId="ADAL" clId="{1DAFCB02-4E0F-4AFA-AF49-76CE0E087737}" dt="2022-03-20T12:05:52.624" v="371" actId="14100"/>
          <ac:cxnSpMkLst>
            <pc:docMk/>
            <pc:sldMk cId="3151387338" sldId="335"/>
            <ac:cxnSpMk id="22" creationId="{D55BB0D4-96EA-4CA8-8CD7-FC375BACBFBF}"/>
          </ac:cxnSpMkLst>
        </pc:cxnChg>
      </pc:sldChg>
      <pc:sldChg chg="addSp delSp modSp add del mod modClrScheme chgLayout">
        <pc:chgData name="Matahari Nendya" userId="1a1e95a6-b11e-4262-838a-feaa42c98c3c" providerId="ADAL" clId="{1DAFCB02-4E0F-4AFA-AF49-76CE0E087737}" dt="2022-03-21T00:31:39.011" v="1056" actId="478"/>
        <pc:sldMkLst>
          <pc:docMk/>
          <pc:sldMk cId="1068143915" sldId="336"/>
        </pc:sldMkLst>
        <pc:spChg chg="del mod ord">
          <ac:chgData name="Matahari Nendya" userId="1a1e95a6-b11e-4262-838a-feaa42c98c3c" providerId="ADAL" clId="{1DAFCB02-4E0F-4AFA-AF49-76CE0E087737}" dt="2022-03-21T00:31:39.011" v="1056" actId="478"/>
          <ac:spMkLst>
            <pc:docMk/>
            <pc:sldMk cId="1068143915" sldId="336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0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2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09:38.927" v="443" actId="1076"/>
          <ac:spMkLst>
            <pc:docMk/>
            <pc:sldMk cId="1068143915" sldId="336"/>
            <ac:spMk id="1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1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29.475" v="544" actId="14100"/>
          <ac:spMkLst>
            <pc:docMk/>
            <pc:sldMk cId="1068143915" sldId="336"/>
            <ac:spMk id="21" creationId="{00000000-0000-0000-0000-000000000000}"/>
          </ac:spMkLst>
        </pc:spChg>
        <pc:spChg chg="del">
          <ac:chgData name="Matahari Nendya" userId="1a1e95a6-b11e-4262-838a-feaa42c98c3c" providerId="ADAL" clId="{1DAFCB02-4E0F-4AFA-AF49-76CE0E087737}" dt="2022-03-20T12:09:27.233" v="440" actId="478"/>
          <ac:spMkLst>
            <pc:docMk/>
            <pc:sldMk cId="1068143915" sldId="336"/>
            <ac:spMk id="24" creationId="{7B663BF7-605C-40D7-9C53-DD2BEBD3602C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2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25.941" v="543" actId="14100"/>
          <ac:spMkLst>
            <pc:docMk/>
            <pc:sldMk cId="1068143915" sldId="336"/>
            <ac:spMk id="27" creationId="{00000000-0000-0000-0000-000000000000}"/>
          </ac:spMkLst>
        </pc:spChg>
        <pc:spChg chg="add mod ord">
          <ac:chgData name="Matahari Nendya" userId="1a1e95a6-b11e-4262-838a-feaa42c98c3c" providerId="ADAL" clId="{1DAFCB02-4E0F-4AFA-AF49-76CE0E087737}" dt="2022-03-20T12:09:19.919" v="439" actId="20577"/>
          <ac:spMkLst>
            <pc:docMk/>
            <pc:sldMk cId="1068143915" sldId="336"/>
            <ac:spMk id="28" creationId="{F971DF8E-1E5C-4DBC-8C88-364816166BAE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31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6:15.773" v="540" actId="207"/>
          <ac:spMkLst>
            <pc:docMk/>
            <pc:sldMk cId="1068143915" sldId="336"/>
            <ac:spMk id="3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3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09:53.408" v="445" actId="404"/>
          <ac:spMkLst>
            <pc:docMk/>
            <pc:sldMk cId="1068143915" sldId="336"/>
            <ac:spMk id="38" creationId="{00000000-0000-0000-0000-000000000000}"/>
          </ac:spMkLst>
        </pc:spChg>
        <pc:cxnChg chg="mod">
          <ac:chgData name="Matahari Nendya" userId="1a1e95a6-b11e-4262-838a-feaa42c98c3c" providerId="ADAL" clId="{1DAFCB02-4E0F-4AFA-AF49-76CE0E087737}" dt="2022-03-20T12:16:29.475" v="544" actId="14100"/>
          <ac:cxnSpMkLst>
            <pc:docMk/>
            <pc:sldMk cId="1068143915" sldId="336"/>
            <ac:cxnSpMk id="20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6:25.941" v="543" actId="14100"/>
          <ac:cxnSpMkLst>
            <pc:docMk/>
            <pc:sldMk cId="1068143915" sldId="336"/>
            <ac:cxnSpMk id="26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09:53.408" v="445" actId="404"/>
          <ac:cxnSpMkLst>
            <pc:docMk/>
            <pc:sldMk cId="1068143915" sldId="336"/>
            <ac:cxnSpMk id="32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09:53.408" v="445" actId="404"/>
          <ac:cxnSpMkLst>
            <pc:docMk/>
            <pc:sldMk cId="1068143915" sldId="336"/>
            <ac:cxnSpMk id="37" creationId="{00000000-0000-0000-0000-000000000000}"/>
          </ac:cxnSpMkLst>
        </pc:cxn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508107327" sldId="336"/>
        </pc:sldMkLst>
      </pc:sldChg>
      <pc:sldChg chg="addSp delSp modSp add del mod setBg modClrScheme chgLayout">
        <pc:chgData name="Matahari Nendya" userId="1a1e95a6-b11e-4262-838a-feaa42c98c3c" providerId="ADAL" clId="{1DAFCB02-4E0F-4AFA-AF49-76CE0E087737}" dt="2022-03-20T12:11:17.687" v="476" actId="1076"/>
        <pc:sldMkLst>
          <pc:docMk/>
          <pc:sldMk cId="493326744" sldId="337"/>
        </pc:sldMkLst>
        <pc:spChg chg="add mod ord">
          <ac:chgData name="Matahari Nendya" userId="1a1e95a6-b11e-4262-838a-feaa42c98c3c" providerId="ADAL" clId="{1DAFCB02-4E0F-4AFA-AF49-76CE0E087737}" dt="2022-03-20T12:11:07.344" v="472" actId="20577"/>
          <ac:spMkLst>
            <pc:docMk/>
            <pc:sldMk cId="493326744" sldId="337"/>
            <ac:spMk id="2" creationId="{9892BABC-3F37-4F00-A0C6-37485B1ADB56}"/>
          </ac:spMkLst>
        </pc:spChg>
        <pc:spChg chg="add del mod ord">
          <ac:chgData name="Matahari Nendya" userId="1a1e95a6-b11e-4262-838a-feaa42c98c3c" providerId="ADAL" clId="{1DAFCB02-4E0F-4AFA-AF49-76CE0E087737}" dt="2022-03-20T12:11:10.926" v="473" actId="478"/>
          <ac:spMkLst>
            <pc:docMk/>
            <pc:sldMk cId="493326744" sldId="337"/>
            <ac:spMk id="3" creationId="{30B01EC4-BC96-4592-BABB-0ED45FAFE189}"/>
          </ac:spMkLst>
        </pc:spChg>
        <pc:spChg chg="del">
          <ac:chgData name="Matahari Nendya" userId="1a1e95a6-b11e-4262-838a-feaa42c98c3c" providerId="ADAL" clId="{1DAFCB02-4E0F-4AFA-AF49-76CE0E087737}" dt="2022-03-20T12:11:01.658" v="460" actId="478"/>
          <ac:spMkLst>
            <pc:docMk/>
            <pc:sldMk cId="493326744" sldId="337"/>
            <ac:spMk id="4" creationId="{C6D1E2FC-BA23-4D63-B494-DF77A54C171D}"/>
          </ac:spMkLst>
        </pc:spChg>
        <pc:picChg chg="mod ord">
          <ac:chgData name="Matahari Nendya" userId="1a1e95a6-b11e-4262-838a-feaa42c98c3c" providerId="ADAL" clId="{1DAFCB02-4E0F-4AFA-AF49-76CE0E087737}" dt="2022-03-20T12:11:17.687" v="476" actId="1076"/>
          <ac:picMkLst>
            <pc:docMk/>
            <pc:sldMk cId="493326744" sldId="337"/>
            <ac:picMk id="6" creationId="{A2128025-A21B-4F44-A217-12D3D7284EEE}"/>
          </ac:picMkLst>
        </pc:pic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805970554" sldId="337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15:34.437" v="531" actId="207"/>
        <pc:sldMkLst>
          <pc:docMk/>
          <pc:sldMk cId="220642236" sldId="338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20642236" sldId="338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1DAFCB02-4E0F-4AFA-AF49-76CE0E087737}" dt="2022-03-20T12:14:47.682" v="522" actId="478"/>
          <ac:spMkLst>
            <pc:docMk/>
            <pc:sldMk cId="220642236" sldId="338"/>
            <ac:spMk id="3" creationId="{B0A7FD72-5652-4CEA-BF35-63E2492BD461}"/>
          </ac:spMkLst>
        </pc:spChg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20642236" sldId="338"/>
            <ac:spMk id="4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09.906" v="525" actId="1076"/>
          <ac:spMkLst>
            <pc:docMk/>
            <pc:sldMk cId="220642236" sldId="338"/>
            <ac:spMk id="5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4:56.004" v="523" actId="2711"/>
          <ac:spMkLst>
            <pc:docMk/>
            <pc:sldMk cId="220642236" sldId="338"/>
            <ac:spMk id="7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4:56.004" v="523" actId="2711"/>
          <ac:spMkLst>
            <pc:docMk/>
            <pc:sldMk cId="220642236" sldId="338"/>
            <ac:spMk id="8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09.906" v="525" actId="1076"/>
          <ac:spMkLst>
            <pc:docMk/>
            <pc:sldMk cId="220642236" sldId="338"/>
            <ac:spMk id="9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31.492" v="530" actId="207"/>
          <ac:spMkLst>
            <pc:docMk/>
            <pc:sldMk cId="220642236" sldId="338"/>
            <ac:spMk id="16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15:34.437" v="531" actId="207"/>
          <ac:spMkLst>
            <pc:docMk/>
            <pc:sldMk cId="220642236" sldId="338"/>
            <ac:spMk id="18" creationId="{00000000-0000-0000-0000-000000000000}"/>
          </ac:spMkLst>
        </pc:spChg>
        <pc:grpChg chg="mod">
          <ac:chgData name="Matahari Nendya" userId="1a1e95a6-b11e-4262-838a-feaa42c98c3c" providerId="ADAL" clId="{1DAFCB02-4E0F-4AFA-AF49-76CE0E087737}" dt="2022-03-20T12:15:27.236" v="529" actId="14100"/>
          <ac:grpSpMkLst>
            <pc:docMk/>
            <pc:sldMk cId="220642236" sldId="338"/>
            <ac:grpSpMk id="20" creationId="{00000000-0000-0000-0000-000000000000}"/>
          </ac:grpSpMkLst>
        </pc:grpChg>
        <pc:grpChg chg="mod">
          <ac:chgData name="Matahari Nendya" userId="1a1e95a6-b11e-4262-838a-feaa42c98c3c" providerId="ADAL" clId="{1DAFCB02-4E0F-4AFA-AF49-76CE0E087737}" dt="2022-03-20T12:15:22.084" v="527" actId="14100"/>
          <ac:grpSpMkLst>
            <pc:docMk/>
            <pc:sldMk cId="220642236" sldId="338"/>
            <ac:grpSpMk id="21" creationId="{00000000-0000-0000-0000-000000000000}"/>
          </ac:grpSpMkLst>
        </pc:grpChg>
        <pc:cxnChg chg="mod">
          <ac:chgData name="Matahari Nendya" userId="1a1e95a6-b11e-4262-838a-feaa42c98c3c" providerId="ADAL" clId="{1DAFCB02-4E0F-4AFA-AF49-76CE0E087737}" dt="2022-03-20T12:15:31.492" v="530" actId="207"/>
          <ac:cxnSpMkLst>
            <pc:docMk/>
            <pc:sldMk cId="220642236" sldId="338"/>
            <ac:cxnSpMk id="15" creationId="{00000000-0000-0000-0000-000000000000}"/>
          </ac:cxnSpMkLst>
        </pc:cxnChg>
        <pc:cxnChg chg="mod">
          <ac:chgData name="Matahari Nendya" userId="1a1e95a6-b11e-4262-838a-feaa42c98c3c" providerId="ADAL" clId="{1DAFCB02-4E0F-4AFA-AF49-76CE0E087737}" dt="2022-03-20T12:15:34.437" v="531" actId="207"/>
          <ac:cxnSpMkLst>
            <pc:docMk/>
            <pc:sldMk cId="220642236" sldId="338"/>
            <ac:cxnSpMk id="17" creationId="{00000000-0000-0000-0000-000000000000}"/>
          </ac:cxnSpMkLst>
        </pc:cxn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302857119" sldId="338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143609985" sldId="339"/>
        </pc:sldMkLst>
      </pc:sldChg>
      <pc:sldChg chg="modSp add del mod modClrScheme chgLayout">
        <pc:chgData name="Matahari Nendya" userId="1a1e95a6-b11e-4262-838a-feaa42c98c3c" providerId="ADAL" clId="{1DAFCB02-4E0F-4AFA-AF49-76CE0E087737}" dt="2022-03-20T12:29:20.507" v="879" actId="1076"/>
        <pc:sldMkLst>
          <pc:docMk/>
          <pc:sldMk cId="2725131553" sldId="339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725131553" sldId="33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9:15.135" v="878" actId="1076"/>
          <ac:spMkLst>
            <pc:docMk/>
            <pc:sldMk cId="2725131553" sldId="339"/>
            <ac:spMk id="3" creationId="{00000000-0000-0000-0000-000000000000}"/>
          </ac:spMkLst>
        </pc:spChg>
        <pc:spChg chg="mod">
          <ac:chgData name="Matahari Nendya" userId="1a1e95a6-b11e-4262-838a-feaa42c98c3c" providerId="ADAL" clId="{1DAFCB02-4E0F-4AFA-AF49-76CE0E087737}" dt="2022-03-20T12:29:20.507" v="879" actId="1076"/>
          <ac:spMkLst>
            <pc:docMk/>
            <pc:sldMk cId="2725131553" sldId="339"/>
            <ac:spMk id="4" creationId="{6CA57736-4696-443A-9ABD-76E357D09D3A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1:58.758" v="913" actId="2711"/>
        <pc:sldMkLst>
          <pc:docMk/>
          <pc:sldMk cId="2664564196" sldId="340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664564196" sldId="340"/>
            <ac:spMk id="2" creationId="{A69F1A81-A2FE-4ECE-98B1-7B68DDDD392E}"/>
          </ac:spMkLst>
        </pc:spChg>
        <pc:spChg chg="add del mod ord">
          <ac:chgData name="Matahari Nendya" userId="1a1e95a6-b11e-4262-838a-feaa42c98c3c" providerId="ADAL" clId="{1DAFCB02-4E0F-4AFA-AF49-76CE0E087737}" dt="2022-03-20T12:31:47.358" v="910" actId="478"/>
          <ac:spMkLst>
            <pc:docMk/>
            <pc:sldMk cId="2664564196" sldId="340"/>
            <ac:spMk id="3" creationId="{D7EB6A55-5148-43E2-8280-3C583001E8C9}"/>
          </ac:spMkLst>
        </pc:spChg>
        <pc:spChg chg="del mod ord">
          <ac:chgData name="Matahari Nendya" userId="1a1e95a6-b11e-4262-838a-feaa42c98c3c" providerId="ADAL" clId="{1DAFCB02-4E0F-4AFA-AF49-76CE0E087737}" dt="2022-03-20T12:31:42.630" v="909" actId="478"/>
          <ac:spMkLst>
            <pc:docMk/>
            <pc:sldMk cId="2664564196" sldId="340"/>
            <ac:spMk id="4" creationId="{4654F79A-66F5-4DF9-AA22-4C5EFF3969E4}"/>
          </ac:spMkLst>
        </pc:spChg>
        <pc:spChg chg="mod">
          <ac:chgData name="Matahari Nendya" userId="1a1e95a6-b11e-4262-838a-feaa42c98c3c" providerId="ADAL" clId="{1DAFCB02-4E0F-4AFA-AF49-76CE0E087737}" dt="2022-03-20T12:31:54.910" v="912" actId="14100"/>
          <ac:spMkLst>
            <pc:docMk/>
            <pc:sldMk cId="2664564196" sldId="340"/>
            <ac:spMk id="5" creationId="{194CDD85-A59C-452F-9A04-632E06BE7BBF}"/>
          </ac:spMkLst>
        </pc:spChg>
        <pc:spChg chg="mod">
          <ac:chgData name="Matahari Nendya" userId="1a1e95a6-b11e-4262-838a-feaa42c98c3c" providerId="ADAL" clId="{1DAFCB02-4E0F-4AFA-AF49-76CE0E087737}" dt="2022-03-20T12:31:58.758" v="913" actId="2711"/>
          <ac:spMkLst>
            <pc:docMk/>
            <pc:sldMk cId="2664564196" sldId="340"/>
            <ac:spMk id="7" creationId="{50F76487-6F5A-4036-86DC-B201154F62DA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3025150540" sldId="340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721201635" sldId="341"/>
        </pc:sldMkLst>
      </pc:sldChg>
      <pc:sldChg chg="addSp delSp modSp add del mod modClrScheme chgLayout">
        <pc:chgData name="Matahari Nendya" userId="1a1e95a6-b11e-4262-838a-feaa42c98c3c" providerId="ADAL" clId="{1DAFCB02-4E0F-4AFA-AF49-76CE0E087737}" dt="2022-03-20T12:33:10.213" v="939" actId="121"/>
        <pc:sldMkLst>
          <pc:docMk/>
          <pc:sldMk cId="1135000739" sldId="341"/>
        </pc:sldMkLst>
        <pc:spChg chg="add mod ord">
          <ac:chgData name="Matahari Nendya" userId="1a1e95a6-b11e-4262-838a-feaa42c98c3c" providerId="ADAL" clId="{1DAFCB02-4E0F-4AFA-AF49-76CE0E087737}" dt="2022-03-20T12:33:10.213" v="939" actId="121"/>
          <ac:spMkLst>
            <pc:docMk/>
            <pc:sldMk cId="1135000739" sldId="341"/>
            <ac:spMk id="2" creationId="{A277E9FB-7B59-44C5-AEE9-C602EBC79E95}"/>
          </ac:spMkLst>
        </pc:spChg>
        <pc:spChg chg="add del mod ord">
          <ac:chgData name="Matahari Nendya" userId="1a1e95a6-b11e-4262-838a-feaa42c98c3c" providerId="ADAL" clId="{1DAFCB02-4E0F-4AFA-AF49-76CE0E087737}" dt="2022-03-20T12:33:03.673" v="936" actId="478"/>
          <ac:spMkLst>
            <pc:docMk/>
            <pc:sldMk cId="1135000739" sldId="341"/>
            <ac:spMk id="3" creationId="{1DCB81DE-B51A-43FA-8ACF-0216B3AB5BC6}"/>
          </ac:spMkLst>
        </pc:spChg>
        <pc:spChg chg="del">
          <ac:chgData name="Matahari Nendya" userId="1a1e95a6-b11e-4262-838a-feaa42c98c3c" providerId="ADAL" clId="{1DAFCB02-4E0F-4AFA-AF49-76CE0E087737}" dt="2022-03-20T12:33:01.103" v="935" actId="478"/>
          <ac:spMkLst>
            <pc:docMk/>
            <pc:sldMk cId="1135000739" sldId="341"/>
            <ac:spMk id="6" creationId="{B65DAB56-3ED4-4B6D-B01A-1E31CE840D1D}"/>
          </ac:spMkLst>
        </pc:spChg>
      </pc:sldChg>
      <pc:sldChg chg="addSp delSp modSp add del mod modClrScheme chgLayout">
        <pc:chgData name="Matahari Nendya" userId="1a1e95a6-b11e-4262-838a-feaa42c98c3c" providerId="ADAL" clId="{1DAFCB02-4E0F-4AFA-AF49-76CE0E087737}" dt="2022-03-20T12:33:29.823" v="943" actId="1076"/>
        <pc:sldMkLst>
          <pc:docMk/>
          <pc:sldMk cId="4240112656" sldId="342"/>
        </pc:sldMkLst>
        <pc:spChg chg="add mod ord">
          <ac:chgData name="Matahari Nendya" userId="1a1e95a6-b11e-4262-838a-feaa42c98c3c" providerId="ADAL" clId="{1DAFCB02-4E0F-4AFA-AF49-76CE0E087737}" dt="2022-03-20T12:33:19.772" v="941" actId="121"/>
          <ac:spMkLst>
            <pc:docMk/>
            <pc:sldMk cId="4240112656" sldId="342"/>
            <ac:spMk id="2" creationId="{1CE2E08C-E4DD-42FF-84F3-4DAD118C2DF5}"/>
          </ac:spMkLst>
        </pc:spChg>
        <pc:spChg chg="mod ord">
          <ac:chgData name="Matahari Nendya" userId="1a1e95a6-b11e-4262-838a-feaa42c98c3c" providerId="ADAL" clId="{1DAFCB02-4E0F-4AFA-AF49-76CE0E087737}" dt="2022-03-20T12:33:29.823" v="943" actId="1076"/>
          <ac:spMkLst>
            <pc:docMk/>
            <pc:sldMk cId="4240112656" sldId="342"/>
            <ac:spMk id="3" creationId="{00000000-0000-0000-0000-000000000000}"/>
          </ac:spMkLst>
        </pc:spChg>
        <pc:spChg chg="del">
          <ac:chgData name="Matahari Nendya" userId="1a1e95a6-b11e-4262-838a-feaa42c98c3c" providerId="ADAL" clId="{1DAFCB02-4E0F-4AFA-AF49-76CE0E087737}" dt="2022-03-20T12:33:23.706" v="942" actId="478"/>
          <ac:spMkLst>
            <pc:docMk/>
            <pc:sldMk cId="4240112656" sldId="342"/>
            <ac:spMk id="4" creationId="{57F3A0F9-0715-4371-BDB6-902988596637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29:53.960" v="886" actId="1076"/>
        <pc:sldMkLst>
          <pc:docMk/>
          <pc:sldMk cId="4036263126" sldId="343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4036263126" sldId="343"/>
            <ac:spMk id="2" creationId="{B81F32BF-B8AB-4735-B480-F18F17A2A3AC}"/>
          </ac:spMkLst>
        </pc:spChg>
        <pc:spChg chg="mod ord">
          <ac:chgData name="Matahari Nendya" userId="1a1e95a6-b11e-4262-838a-feaa42c98c3c" providerId="ADAL" clId="{1DAFCB02-4E0F-4AFA-AF49-76CE0E087737}" dt="2022-03-20T12:29:45.504" v="885" actId="2710"/>
          <ac:spMkLst>
            <pc:docMk/>
            <pc:sldMk cId="4036263126" sldId="343"/>
            <ac:spMk id="3" creationId="{C6C92761-A9CE-48A8-841D-F266A56D41BF}"/>
          </ac:spMkLst>
        </pc:spChg>
        <pc:spChg chg="mod">
          <ac:chgData name="Matahari Nendya" userId="1a1e95a6-b11e-4262-838a-feaa42c98c3c" providerId="ADAL" clId="{1DAFCB02-4E0F-4AFA-AF49-76CE0E087737}" dt="2022-03-20T12:29:53.960" v="886" actId="1076"/>
          <ac:spMkLst>
            <pc:docMk/>
            <pc:sldMk cId="4036263126" sldId="343"/>
            <ac:spMk id="5" creationId="{CC48073C-63CD-4935-8839-C84FA596ACF5}"/>
          </ac:spMkLst>
        </pc:spChg>
      </pc:sldChg>
      <pc:sldChg chg="modSp add del mod modClrScheme chgLayout">
        <pc:chgData name="Matahari Nendya" userId="1a1e95a6-b11e-4262-838a-feaa42c98c3c" providerId="ADAL" clId="{1DAFCB02-4E0F-4AFA-AF49-76CE0E087737}" dt="2022-03-20T12:38:48.559" v="1019" actId="403"/>
        <pc:sldMkLst>
          <pc:docMk/>
          <pc:sldMk cId="2565411391" sldId="344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2565411391" sldId="344"/>
            <ac:spMk id="2" creationId="{CD5D8413-AB92-4793-B60C-BF44D36B75AD}"/>
          </ac:spMkLst>
        </pc:spChg>
        <pc:spChg chg="mod ord">
          <ac:chgData name="Matahari Nendya" userId="1a1e95a6-b11e-4262-838a-feaa42c98c3c" providerId="ADAL" clId="{1DAFCB02-4E0F-4AFA-AF49-76CE0E087737}" dt="2022-03-20T12:38:48.559" v="1019" actId="403"/>
          <ac:spMkLst>
            <pc:docMk/>
            <pc:sldMk cId="2565411391" sldId="344"/>
            <ac:spMk id="3" creationId="{9EA22467-C0FB-411C-88BB-80CFB06440A5}"/>
          </ac:spMkLst>
        </pc:spChg>
      </pc:sldChg>
      <pc:sldChg chg="ord">
        <pc:chgData name="Matahari Nendya" userId="1a1e95a6-b11e-4262-838a-feaa42c98c3c" providerId="ADAL" clId="{1DAFCB02-4E0F-4AFA-AF49-76CE0E087737}" dt="2022-03-20T12:38:54.984" v="1021"/>
        <pc:sldMkLst>
          <pc:docMk/>
          <pc:sldMk cId="3696875817" sldId="390"/>
        </pc:sldMkLst>
      </pc:sldChg>
      <pc:sldChg chg="new del ord">
        <pc:chgData name="Matahari Nendya" userId="1a1e95a6-b11e-4262-838a-feaa42c98c3c" providerId="ADAL" clId="{1DAFCB02-4E0F-4AFA-AF49-76CE0E087737}" dt="2022-03-20T11:54:41.327" v="41" actId="47"/>
        <pc:sldMkLst>
          <pc:docMk/>
          <pc:sldMk cId="222811718" sldId="391"/>
        </pc:sldMkLst>
      </pc:sldChg>
      <pc:sldChg chg="add del">
        <pc:chgData name="Matahari Nendya" userId="1a1e95a6-b11e-4262-838a-feaa42c98c3c" providerId="ADAL" clId="{1DAFCB02-4E0F-4AFA-AF49-76CE0E087737}" dt="2022-03-20T11:54:31.200" v="31"/>
        <pc:sldMkLst>
          <pc:docMk/>
          <pc:sldMk cId="1015578340" sldId="391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541825967" sldId="391"/>
        </pc:sldMkLst>
      </pc:sldChg>
      <pc:sldChg chg="modSp add mod modClrScheme chgLayout">
        <pc:chgData name="Matahari Nendya" userId="1a1e95a6-b11e-4262-838a-feaa42c98c3c" providerId="ADAL" clId="{1DAFCB02-4E0F-4AFA-AF49-76CE0E087737}" dt="2022-03-20T12:24:04.603" v="797" actId="403"/>
        <pc:sldMkLst>
          <pc:docMk/>
          <pc:sldMk cId="1015578340" sldId="392"/>
        </pc:sldMkLst>
        <pc:spChg chg="mod ord">
          <ac:chgData name="Matahari Nendya" userId="1a1e95a6-b11e-4262-838a-feaa42c98c3c" providerId="ADAL" clId="{1DAFCB02-4E0F-4AFA-AF49-76CE0E087737}" dt="2022-03-20T11:56:12.718" v="56" actId="700"/>
          <ac:spMkLst>
            <pc:docMk/>
            <pc:sldMk cId="1015578340" sldId="392"/>
            <ac:spMk id="31746" creationId="{00000000-0000-0000-0000-000000000000}"/>
          </ac:spMkLst>
        </pc:spChg>
        <pc:spChg chg="mod ord">
          <ac:chgData name="Matahari Nendya" userId="1a1e95a6-b11e-4262-838a-feaa42c98c3c" providerId="ADAL" clId="{1DAFCB02-4E0F-4AFA-AF49-76CE0E087737}" dt="2022-03-20T12:24:04.603" v="797" actId="403"/>
          <ac:spMkLst>
            <pc:docMk/>
            <pc:sldMk cId="1015578340" sldId="392"/>
            <ac:spMk id="94212" creationId="{00000000-0000-0000-0000-000000000000}"/>
          </ac:spMkLst>
        </pc:spChg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2664921336" sldId="392"/>
        </pc:sldMkLst>
      </pc:sldChg>
      <pc:sldChg chg="del">
        <pc:chgData name="Matahari Nendya" userId="1a1e95a6-b11e-4262-838a-feaa42c98c3c" providerId="ADAL" clId="{1DAFCB02-4E0F-4AFA-AF49-76CE0E087737}" dt="2022-03-20T11:54:25.999" v="23" actId="47"/>
        <pc:sldMkLst>
          <pc:docMk/>
          <pc:sldMk cId="413807717" sldId="393"/>
        </pc:sldMkLst>
      </pc:sldChg>
      <pc:sldMasterChg chg="delSldLayout">
        <pc:chgData name="Matahari Nendya" userId="1a1e95a6-b11e-4262-838a-feaa42c98c3c" providerId="ADAL" clId="{1DAFCB02-4E0F-4AFA-AF49-76CE0E087737}" dt="2022-03-20T11:54:25.999" v="23" actId="47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1DAFCB02-4E0F-4AFA-AF49-76CE0E087737}" dt="2022-03-20T11:54:25.999" v="23" actId="47"/>
          <pc:sldLayoutMkLst>
            <pc:docMk/>
            <pc:sldMasterMk cId="3839803590" sldId="2147483648"/>
            <pc:sldLayoutMk cId="4101742992" sldId="2147483671"/>
          </pc:sldLayoutMkLst>
        </pc:sldLayoutChg>
      </pc:sldMasterChg>
    </pc:docChg>
  </pc:docChgLst>
  <pc:docChgLst>
    <pc:chgData name="Matahari Nendya" userId="1a1e95a6-b11e-4262-838a-feaa42c98c3c" providerId="ADAL" clId="{0B383EB7-E5B4-4784-8021-780331DD65FB}"/>
    <pc:docChg chg="undo redo custSel addSld delSld modSld sldOrd modMainMaster modNotesMaster">
      <pc:chgData name="Matahari Nendya" userId="1a1e95a6-b11e-4262-838a-feaa42c98c3c" providerId="ADAL" clId="{0B383EB7-E5B4-4784-8021-780331DD65FB}" dt="2022-02-06T13:14:45.125" v="4783" actId="2710"/>
      <pc:docMkLst>
        <pc:docMk/>
      </pc:docMkLst>
      <pc:sldChg chg="addSp delSp modSp mod modNotes">
        <pc:chgData name="Matahari Nendya" userId="1a1e95a6-b11e-4262-838a-feaa42c98c3c" providerId="ADAL" clId="{0B383EB7-E5B4-4784-8021-780331DD65FB}" dt="2022-02-06T13:13:48.459" v="4782" actId="478"/>
        <pc:sldMkLst>
          <pc:docMk/>
          <pc:sldMk cId="2977814846" sldId="256"/>
        </pc:sldMkLst>
        <pc:spChg chg="add mod">
          <ac:chgData name="Matahari Nendya" userId="1a1e95a6-b11e-4262-838a-feaa42c98c3c" providerId="ADAL" clId="{0B383EB7-E5B4-4784-8021-780331DD65FB}" dt="2022-02-06T12:47:28.204" v="4389" actId="1076"/>
          <ac:spMkLst>
            <pc:docMk/>
            <pc:sldMk cId="2977814846" sldId="256"/>
            <ac:spMk id="3" creationId="{6CD6B87D-6B23-4E0D-9D66-2F97D5C31D1B}"/>
          </ac:spMkLst>
        </pc:spChg>
        <pc:spChg chg="mod">
          <ac:chgData name="Matahari Nendya" userId="1a1e95a6-b11e-4262-838a-feaa42c98c3c" providerId="ADAL" clId="{0B383EB7-E5B4-4784-8021-780331DD65FB}" dt="2022-02-06T13:13:43.732" v="4780" actId="1076"/>
          <ac:spMkLst>
            <pc:docMk/>
            <pc:sldMk cId="2977814846" sldId="256"/>
            <ac:spMk id="4" creationId="{00000000-0000-0000-0000-000000000000}"/>
          </ac:spMkLst>
        </pc:spChg>
        <pc:spChg chg="del mod">
          <ac:chgData name="Matahari Nendya" userId="1a1e95a6-b11e-4262-838a-feaa42c98c3c" providerId="ADAL" clId="{0B383EB7-E5B4-4784-8021-780331DD65FB}" dt="2022-02-06T10:28:18.929" v="475" actId="478"/>
          <ac:spMkLst>
            <pc:docMk/>
            <pc:sldMk cId="2977814846" sldId="256"/>
            <ac:spMk id="5" creationId="{00000000-0000-0000-0000-000000000000}"/>
          </ac:spMkLst>
        </pc:spChg>
        <pc:picChg chg="add del mod">
          <ac:chgData name="Matahari Nendya" userId="1a1e95a6-b11e-4262-838a-feaa42c98c3c" providerId="ADAL" clId="{0B383EB7-E5B4-4784-8021-780331DD65FB}" dt="2022-02-06T13:12:24.515" v="4760" actId="478"/>
          <ac:picMkLst>
            <pc:docMk/>
            <pc:sldMk cId="2977814846" sldId="256"/>
            <ac:picMk id="7" creationId="{BFDF18B4-4CFD-4D09-A038-EBED4B645E1D}"/>
          </ac:picMkLst>
        </pc:picChg>
        <pc:picChg chg="add mod">
          <ac:chgData name="Matahari Nendya" userId="1a1e95a6-b11e-4262-838a-feaa42c98c3c" providerId="ADAL" clId="{0B383EB7-E5B4-4784-8021-780331DD65FB}" dt="2022-02-06T12:47:24.274" v="4388" actId="14100"/>
          <ac:picMkLst>
            <pc:docMk/>
            <pc:sldMk cId="2977814846" sldId="256"/>
            <ac:picMk id="8" creationId="{F80AE4E0-431F-47CC-AD31-70E19AA8CB2F}"/>
          </ac:picMkLst>
        </pc:picChg>
        <pc:picChg chg="add del mod">
          <ac:chgData name="Matahari Nendya" userId="1a1e95a6-b11e-4262-838a-feaa42c98c3c" providerId="ADAL" clId="{0B383EB7-E5B4-4784-8021-780331DD65FB}" dt="2022-02-06T13:13:13.907" v="4774" actId="478"/>
          <ac:picMkLst>
            <pc:docMk/>
            <pc:sldMk cId="2977814846" sldId="256"/>
            <ac:picMk id="10" creationId="{7B43CB2B-1D83-4025-838E-3098FCC511F6}"/>
          </ac:picMkLst>
        </pc:picChg>
        <pc:picChg chg="add del mod">
          <ac:chgData name="Matahari Nendya" userId="1a1e95a6-b11e-4262-838a-feaa42c98c3c" providerId="ADAL" clId="{0B383EB7-E5B4-4784-8021-780331DD65FB}" dt="2022-02-06T13:13:11.891" v="4773" actId="478"/>
          <ac:picMkLst>
            <pc:docMk/>
            <pc:sldMk cId="2977814846" sldId="256"/>
            <ac:picMk id="14" creationId="{D9B8434E-43EC-4CDC-9BBB-B9B866D0B4BD}"/>
          </ac:picMkLst>
        </pc:picChg>
        <pc:picChg chg="add del mod">
          <ac:chgData name="Matahari Nendya" userId="1a1e95a6-b11e-4262-838a-feaa42c98c3c" providerId="ADAL" clId="{0B383EB7-E5B4-4784-8021-780331DD65FB}" dt="2022-02-06T13:13:48.459" v="4782" actId="478"/>
          <ac:picMkLst>
            <pc:docMk/>
            <pc:sldMk cId="2977814846" sldId="256"/>
            <ac:picMk id="4098" creationId="{9C7F03F1-F179-476D-BE6D-1BAB0ED72EF9}"/>
          </ac:picMkLst>
        </pc:picChg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1662105023" sldId="257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246121372" sldId="258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147046793" sldId="259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2759912458" sldId="260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2588365147" sldId="261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3196067270" sldId="262"/>
        </pc:sldMkLst>
      </pc:sldChg>
      <pc:sldChg chg="add del">
        <pc:chgData name="Matahari Nendya" userId="1a1e95a6-b11e-4262-838a-feaa42c98c3c" providerId="ADAL" clId="{0B383EB7-E5B4-4784-8021-780331DD65FB}" dt="2022-02-06T12:03:22.701" v="3403"/>
        <pc:sldMkLst>
          <pc:docMk/>
          <pc:sldMk cId="2493560836" sldId="263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3247583210" sldId="263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1663634258" sldId="264"/>
        </pc:sldMkLst>
      </pc:sldChg>
      <pc:sldChg chg="del">
        <pc:chgData name="Matahari Nendya" userId="1a1e95a6-b11e-4262-838a-feaa42c98c3c" providerId="ADAL" clId="{0B383EB7-E5B4-4784-8021-780331DD65FB}" dt="2022-02-06T11:57:12.881" v="3329" actId="47"/>
        <pc:sldMkLst>
          <pc:docMk/>
          <pc:sldMk cId="3115279390" sldId="265"/>
        </pc:sldMkLst>
      </pc:sldChg>
      <pc:sldChg chg="modSp del mod ord">
        <pc:chgData name="Matahari Nendya" userId="1a1e95a6-b11e-4262-838a-feaa42c98c3c" providerId="ADAL" clId="{0B383EB7-E5B4-4784-8021-780331DD65FB}" dt="2022-02-06T11:06:33.002" v="1781" actId="47"/>
        <pc:sldMkLst>
          <pc:docMk/>
          <pc:sldMk cId="2284280595" sldId="268"/>
        </pc:sldMkLst>
        <pc:spChg chg="mod">
          <ac:chgData name="Matahari Nendya" userId="1a1e95a6-b11e-4262-838a-feaa42c98c3c" providerId="ADAL" clId="{0B383EB7-E5B4-4784-8021-780331DD65FB}" dt="2022-02-06T11:06:25.052" v="1778" actId="14100"/>
          <ac:spMkLst>
            <pc:docMk/>
            <pc:sldMk cId="2284280595" sldId="268"/>
            <ac:spMk id="8" creationId="{00000000-0000-0000-0000-000000000000}"/>
          </ac:spMkLst>
        </pc:spChg>
      </pc:sldChg>
      <pc:sldChg chg="del modAnim">
        <pc:chgData name="Matahari Nendya" userId="1a1e95a6-b11e-4262-838a-feaa42c98c3c" providerId="ADAL" clId="{0B383EB7-E5B4-4784-8021-780331DD65FB}" dt="2022-02-06T11:57:12.881" v="3329" actId="47"/>
        <pc:sldMkLst>
          <pc:docMk/>
          <pc:sldMk cId="2746029914" sldId="269"/>
        </pc:sldMkLst>
      </pc:sldChg>
      <pc:sldChg chg="modSp new mod ord">
        <pc:chgData name="Matahari Nendya" userId="1a1e95a6-b11e-4262-838a-feaa42c98c3c" providerId="ADAL" clId="{0B383EB7-E5B4-4784-8021-780331DD65FB}" dt="2022-02-06T12:48:33.846" v="4406" actId="27636"/>
        <pc:sldMkLst>
          <pc:docMk/>
          <pc:sldMk cId="775600019" sldId="270"/>
        </pc:sldMkLst>
        <pc:spChg chg="mod">
          <ac:chgData name="Matahari Nendya" userId="1a1e95a6-b11e-4262-838a-feaa42c98c3c" providerId="ADAL" clId="{0B383EB7-E5B4-4784-8021-780331DD65FB}" dt="2022-02-06T11:16:50.923" v="2302" actId="20577"/>
          <ac:spMkLst>
            <pc:docMk/>
            <pc:sldMk cId="775600019" sldId="270"/>
            <ac:spMk id="2" creationId="{5D977F10-FFE8-4EE5-8696-2A57238697AE}"/>
          </ac:spMkLst>
        </pc:spChg>
        <pc:spChg chg="mod">
          <ac:chgData name="Matahari Nendya" userId="1a1e95a6-b11e-4262-838a-feaa42c98c3c" providerId="ADAL" clId="{0B383EB7-E5B4-4784-8021-780331DD65FB}" dt="2022-02-06T12:48:33.846" v="4406" actId="27636"/>
          <ac:spMkLst>
            <pc:docMk/>
            <pc:sldMk cId="775600019" sldId="270"/>
            <ac:spMk id="3" creationId="{ED984901-78B3-46C7-BB2B-2DFB9BAC0BD6}"/>
          </ac:spMkLst>
        </pc:spChg>
      </pc:sldChg>
      <pc:sldChg chg="addSp delSp modSp add mod modClrScheme chgLayout">
        <pc:chgData name="Matahari Nendya" userId="1a1e95a6-b11e-4262-838a-feaa42c98c3c" providerId="ADAL" clId="{0B383EB7-E5B4-4784-8021-780331DD65FB}" dt="2022-02-06T12:47:12.287" v="4381"/>
        <pc:sldMkLst>
          <pc:docMk/>
          <pc:sldMk cId="2525610893" sldId="271"/>
        </pc:sldMkLst>
        <pc:spChg chg="add del mod ord">
          <ac:chgData name="Matahari Nendya" userId="1a1e95a6-b11e-4262-838a-feaa42c98c3c" providerId="ADAL" clId="{0B383EB7-E5B4-4784-8021-780331DD65FB}" dt="2022-02-06T11:02:44.612" v="1469"/>
          <ac:spMkLst>
            <pc:docMk/>
            <pc:sldMk cId="2525610893" sldId="271"/>
            <ac:spMk id="2" creationId="{FA4CA5AA-8FBC-43E2-A50E-FFED9E049E5A}"/>
          </ac:spMkLst>
        </pc:spChg>
        <pc:spChg chg="add del mod">
          <ac:chgData name="Matahari Nendya" userId="1a1e95a6-b11e-4262-838a-feaa42c98c3c" providerId="ADAL" clId="{0B383EB7-E5B4-4784-8021-780331DD65FB}" dt="2022-02-06T11:20:58.491" v="2405" actId="478"/>
          <ac:spMkLst>
            <pc:docMk/>
            <pc:sldMk cId="2525610893" sldId="271"/>
            <ac:spMk id="3" creationId="{238542F0-432B-41C6-B964-3F91D9F363BE}"/>
          </ac:spMkLst>
        </pc:spChg>
        <pc:spChg chg="mod ord">
          <ac:chgData name="Matahari Nendya" userId="1a1e95a6-b11e-4262-838a-feaa42c98c3c" providerId="ADAL" clId="{0B383EB7-E5B4-4784-8021-780331DD65FB}" dt="2022-02-06T12:45:19.468" v="4369" actId="26606"/>
          <ac:spMkLst>
            <pc:docMk/>
            <pc:sldMk cId="2525610893" sldId="271"/>
            <ac:spMk id="7" creationId="{00000000-0000-0000-0000-000000000000}"/>
          </ac:spMkLst>
        </pc:spChg>
        <pc:spChg chg="mod ord">
          <ac:chgData name="Matahari Nendya" userId="1a1e95a6-b11e-4262-838a-feaa42c98c3c" providerId="ADAL" clId="{0B383EB7-E5B4-4784-8021-780331DD65FB}" dt="2022-02-06T12:47:12.287" v="4381"/>
          <ac:spMkLst>
            <pc:docMk/>
            <pc:sldMk cId="2525610893" sldId="271"/>
            <ac:spMk id="8" creationId="{00000000-0000-0000-0000-000000000000}"/>
          </ac:spMkLst>
        </pc:spChg>
        <pc:picChg chg="add del mod">
          <ac:chgData name="Matahari Nendya" userId="1a1e95a6-b11e-4262-838a-feaa42c98c3c" providerId="ADAL" clId="{0B383EB7-E5B4-4784-8021-780331DD65FB}" dt="2022-02-06T11:20:55.883" v="2404" actId="478"/>
          <ac:picMkLst>
            <pc:docMk/>
            <pc:sldMk cId="2525610893" sldId="271"/>
            <ac:picMk id="5" creationId="{113B3E51-C7C5-4E61-B876-9908D07C1AF2}"/>
          </ac:picMkLst>
        </pc:picChg>
        <pc:picChg chg="add del mod">
          <ac:chgData name="Matahari Nendya" userId="1a1e95a6-b11e-4262-838a-feaa42c98c3c" providerId="ADAL" clId="{0B383EB7-E5B4-4784-8021-780331DD65FB}" dt="2022-02-06T12:45:19.853" v="4370"/>
          <ac:picMkLst>
            <pc:docMk/>
            <pc:sldMk cId="2525610893" sldId="271"/>
            <ac:picMk id="3074" creationId="{DBC639F9-18B3-4150-AB03-623989B49251}"/>
          </ac:picMkLst>
        </pc:picChg>
      </pc:sldChg>
      <pc:sldChg chg="add del">
        <pc:chgData name="Matahari Nendya" userId="1a1e95a6-b11e-4262-838a-feaa42c98c3c" providerId="ADAL" clId="{0B383EB7-E5B4-4784-8021-780331DD65FB}" dt="2022-02-06T11:57:12.881" v="3329" actId="47"/>
        <pc:sldMkLst>
          <pc:docMk/>
          <pc:sldMk cId="4176426564" sldId="272"/>
        </pc:sldMkLst>
      </pc:sldChg>
      <pc:sldChg chg="add">
        <pc:chgData name="Matahari Nendya" userId="1a1e95a6-b11e-4262-838a-feaa42c98c3c" providerId="ADAL" clId="{0B383EB7-E5B4-4784-8021-780331DD65FB}" dt="2022-02-06T09:49:31.178" v="247" actId="2890"/>
        <pc:sldMkLst>
          <pc:docMk/>
          <pc:sldMk cId="118566429" sldId="273"/>
        </pc:sldMkLst>
      </pc:sldChg>
      <pc:sldChg chg="addSp delSp modSp new mod modClrScheme chgLayout">
        <pc:chgData name="Matahari Nendya" userId="1a1e95a6-b11e-4262-838a-feaa42c98c3c" providerId="ADAL" clId="{0B383EB7-E5B4-4784-8021-780331DD65FB}" dt="2022-02-06T12:47:36.586" v="4391" actId="1036"/>
        <pc:sldMkLst>
          <pc:docMk/>
          <pc:sldMk cId="2066667476" sldId="274"/>
        </pc:sldMkLst>
        <pc:spChg chg="del mod ord">
          <ac:chgData name="Matahari Nendya" userId="1a1e95a6-b11e-4262-838a-feaa42c98c3c" providerId="ADAL" clId="{0B383EB7-E5B4-4784-8021-780331DD65FB}" dt="2022-02-06T10:29:29.438" v="482" actId="700"/>
          <ac:spMkLst>
            <pc:docMk/>
            <pc:sldMk cId="2066667476" sldId="274"/>
            <ac:spMk id="2" creationId="{E44CB31C-4299-4E22-AD78-338AAB7E7904}"/>
          </ac:spMkLst>
        </pc:spChg>
        <pc:spChg chg="del mod ord">
          <ac:chgData name="Matahari Nendya" userId="1a1e95a6-b11e-4262-838a-feaa42c98c3c" providerId="ADAL" clId="{0B383EB7-E5B4-4784-8021-780331DD65FB}" dt="2022-02-06T10:29:29.438" v="482" actId="700"/>
          <ac:spMkLst>
            <pc:docMk/>
            <pc:sldMk cId="2066667476" sldId="274"/>
            <ac:spMk id="3" creationId="{C520F151-070D-495A-A9C9-4BB9EF7812F6}"/>
          </ac:spMkLst>
        </pc:spChg>
        <pc:spChg chg="add del mod ord">
          <ac:chgData name="Matahari Nendya" userId="1a1e95a6-b11e-4262-838a-feaa42c98c3c" providerId="ADAL" clId="{0B383EB7-E5B4-4784-8021-780331DD65FB}" dt="2022-02-06T10:29:42.534" v="483" actId="700"/>
          <ac:spMkLst>
            <pc:docMk/>
            <pc:sldMk cId="2066667476" sldId="274"/>
            <ac:spMk id="4" creationId="{04B9D10A-6DA9-4AEF-8FEC-DE8BB410DBA0}"/>
          </ac:spMkLst>
        </pc:spChg>
        <pc:spChg chg="add del mod ord">
          <ac:chgData name="Matahari Nendya" userId="1a1e95a6-b11e-4262-838a-feaa42c98c3c" providerId="ADAL" clId="{0B383EB7-E5B4-4784-8021-780331DD65FB}" dt="2022-02-06T10:29:42.534" v="483" actId="700"/>
          <ac:spMkLst>
            <pc:docMk/>
            <pc:sldMk cId="2066667476" sldId="274"/>
            <ac:spMk id="5" creationId="{2CDC0270-3F03-4830-9BB8-19012C7630BC}"/>
          </ac:spMkLst>
        </pc:spChg>
        <pc:spChg chg="add mod ord">
          <ac:chgData name="Matahari Nendya" userId="1a1e95a6-b11e-4262-838a-feaa42c98c3c" providerId="ADAL" clId="{0B383EB7-E5B4-4784-8021-780331DD65FB}" dt="2022-02-06T12:47:36.586" v="4391" actId="1036"/>
          <ac:spMkLst>
            <pc:docMk/>
            <pc:sldMk cId="2066667476" sldId="274"/>
            <ac:spMk id="6" creationId="{7D968D12-1E42-4540-94BF-5B0E288C56C1}"/>
          </ac:spMkLst>
        </pc:spChg>
        <pc:spChg chg="add del mod ord">
          <ac:chgData name="Matahari Nendya" userId="1a1e95a6-b11e-4262-838a-feaa42c98c3c" providerId="ADAL" clId="{0B383EB7-E5B4-4784-8021-780331DD65FB}" dt="2022-02-06T10:29:48.511" v="484" actId="478"/>
          <ac:spMkLst>
            <pc:docMk/>
            <pc:sldMk cId="2066667476" sldId="274"/>
            <ac:spMk id="7" creationId="{E6690A9B-EA32-4A76-85D6-949061342238}"/>
          </ac:spMkLst>
        </pc:spChg>
      </pc:sldChg>
      <pc:sldChg chg="modSp add mod ord">
        <pc:chgData name="Matahari Nendya" userId="1a1e95a6-b11e-4262-838a-feaa42c98c3c" providerId="ADAL" clId="{0B383EB7-E5B4-4784-8021-780331DD65FB}" dt="2022-02-06T12:47:12.586" v="4384" actId="27636"/>
        <pc:sldMkLst>
          <pc:docMk/>
          <pc:sldMk cId="2325643555" sldId="275"/>
        </pc:sldMkLst>
        <pc:spChg chg="mod">
          <ac:chgData name="Matahari Nendya" userId="1a1e95a6-b11e-4262-838a-feaa42c98c3c" providerId="ADAL" clId="{0B383EB7-E5B4-4784-8021-780331DD65FB}" dt="2022-02-06T10:30:36.120" v="528" actId="20577"/>
          <ac:spMkLst>
            <pc:docMk/>
            <pc:sldMk cId="2325643555" sldId="275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586" v="4384" actId="27636"/>
          <ac:spMkLst>
            <pc:docMk/>
            <pc:sldMk cId="2325643555" sldId="275"/>
            <ac:spMk id="8" creationId="{00000000-0000-0000-0000-000000000000}"/>
          </ac:spMkLst>
        </pc:spChg>
      </pc:sldChg>
      <pc:sldChg chg="modSp add mod">
        <pc:chgData name="Matahari Nendya" userId="1a1e95a6-b11e-4262-838a-feaa42c98c3c" providerId="ADAL" clId="{0B383EB7-E5B4-4784-8021-780331DD65FB}" dt="2022-02-06T10:34:53.242" v="597" actId="207"/>
        <pc:sldMkLst>
          <pc:docMk/>
          <pc:sldMk cId="2799210375" sldId="276"/>
        </pc:sldMkLst>
        <pc:spChg chg="mod">
          <ac:chgData name="Matahari Nendya" userId="1a1e95a6-b11e-4262-838a-feaa42c98c3c" providerId="ADAL" clId="{0B383EB7-E5B4-4784-8021-780331DD65FB}" dt="2022-02-06T10:32:48.888" v="579" actId="20577"/>
          <ac:spMkLst>
            <pc:docMk/>
            <pc:sldMk cId="2799210375" sldId="276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0:34:53.242" v="597" actId="207"/>
          <ac:spMkLst>
            <pc:docMk/>
            <pc:sldMk cId="2799210375" sldId="276"/>
            <ac:spMk id="8" creationId="{00000000-0000-0000-0000-000000000000}"/>
          </ac:spMkLst>
        </pc:spChg>
      </pc:sldChg>
      <pc:sldChg chg="modSp add mod">
        <pc:chgData name="Matahari Nendya" userId="1a1e95a6-b11e-4262-838a-feaa42c98c3c" providerId="ADAL" clId="{0B383EB7-E5B4-4784-8021-780331DD65FB}" dt="2022-02-06T10:43:58.465" v="865" actId="20577"/>
        <pc:sldMkLst>
          <pc:docMk/>
          <pc:sldMk cId="160971463" sldId="277"/>
        </pc:sldMkLst>
        <pc:spChg chg="mod">
          <ac:chgData name="Matahari Nendya" userId="1a1e95a6-b11e-4262-838a-feaa42c98c3c" providerId="ADAL" clId="{0B383EB7-E5B4-4784-8021-780331DD65FB}" dt="2022-02-06T10:41:14.335" v="631" actId="20577"/>
          <ac:spMkLst>
            <pc:docMk/>
            <pc:sldMk cId="160971463" sldId="277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0:43:58.465" v="865" actId="20577"/>
          <ac:spMkLst>
            <pc:docMk/>
            <pc:sldMk cId="160971463" sldId="277"/>
            <ac:spMk id="8" creationId="{00000000-0000-0000-0000-000000000000}"/>
          </ac:spMkLst>
        </pc:spChg>
      </pc:sldChg>
      <pc:sldChg chg="modSp add mod ord">
        <pc:chgData name="Matahari Nendya" userId="1a1e95a6-b11e-4262-838a-feaa42c98c3c" providerId="ADAL" clId="{0B383EB7-E5B4-4784-8021-780331DD65FB}" dt="2022-02-06T13:11:32.647" v="4758" actId="403"/>
        <pc:sldMkLst>
          <pc:docMk/>
          <pc:sldMk cId="2499744985" sldId="278"/>
        </pc:sldMkLst>
        <pc:spChg chg="mod">
          <ac:chgData name="Matahari Nendya" userId="1a1e95a6-b11e-4262-838a-feaa42c98c3c" providerId="ADAL" clId="{0B383EB7-E5B4-4784-8021-780331DD65FB}" dt="2022-02-06T10:44:28.017" v="894" actId="20577"/>
          <ac:spMkLst>
            <pc:docMk/>
            <pc:sldMk cId="2499744985" sldId="278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3:11:32.647" v="4758" actId="403"/>
          <ac:spMkLst>
            <pc:docMk/>
            <pc:sldMk cId="2499744985" sldId="278"/>
            <ac:spMk id="8" creationId="{00000000-0000-0000-0000-000000000000}"/>
          </ac:spMkLst>
        </pc:spChg>
      </pc:sldChg>
      <pc:sldChg chg="modSp add mod">
        <pc:chgData name="Matahari Nendya" userId="1a1e95a6-b11e-4262-838a-feaa42c98c3c" providerId="ADAL" clId="{0B383EB7-E5B4-4784-8021-780331DD65FB}" dt="2022-02-06T12:46:37.904" v="4378" actId="404"/>
        <pc:sldMkLst>
          <pc:docMk/>
          <pc:sldMk cId="981088112" sldId="279"/>
        </pc:sldMkLst>
        <pc:spChg chg="mod">
          <ac:chgData name="Matahari Nendya" userId="1a1e95a6-b11e-4262-838a-feaa42c98c3c" providerId="ADAL" clId="{0B383EB7-E5B4-4784-8021-780331DD65FB}" dt="2022-02-06T10:47:10.792" v="989" actId="20577"/>
          <ac:spMkLst>
            <pc:docMk/>
            <pc:sldMk cId="981088112" sldId="279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6:37.904" v="4378" actId="404"/>
          <ac:spMkLst>
            <pc:docMk/>
            <pc:sldMk cId="981088112" sldId="279"/>
            <ac:spMk id="8" creationId="{00000000-0000-0000-0000-000000000000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2:47:12.287" v="4381"/>
        <pc:sldMkLst>
          <pc:docMk/>
          <pc:sldMk cId="591385961" sldId="280"/>
        </pc:sldMkLst>
        <pc:spChg chg="mod">
          <ac:chgData name="Matahari Nendya" userId="1a1e95a6-b11e-4262-838a-feaa42c98c3c" providerId="ADAL" clId="{0B383EB7-E5B4-4784-8021-780331DD65FB}" dt="2022-02-06T10:51:56.466" v="1053" actId="20577"/>
          <ac:spMkLst>
            <pc:docMk/>
            <pc:sldMk cId="591385961" sldId="280"/>
            <ac:spMk id="2" creationId="{6D31A837-335C-4520-A71B-F89721C6546C}"/>
          </ac:spMkLst>
        </pc:spChg>
        <pc:spChg chg="del mod">
          <ac:chgData name="Matahari Nendya" userId="1a1e95a6-b11e-4262-838a-feaa42c98c3c" providerId="ADAL" clId="{0B383EB7-E5B4-4784-8021-780331DD65FB}" dt="2022-02-06T10:52:23.153" v="1057" actId="478"/>
          <ac:spMkLst>
            <pc:docMk/>
            <pc:sldMk cId="591385961" sldId="280"/>
            <ac:spMk id="3" creationId="{982C5C8D-01D7-4941-A182-63CEA5D34DE7}"/>
          </ac:spMkLst>
        </pc:spChg>
        <pc:graphicFrameChg chg="add mod modGraphic">
          <ac:chgData name="Matahari Nendya" userId="1a1e95a6-b11e-4262-838a-feaa42c98c3c" providerId="ADAL" clId="{0B383EB7-E5B4-4784-8021-780331DD65FB}" dt="2022-02-06T12:47:12.287" v="4381"/>
          <ac:graphicFrameMkLst>
            <pc:docMk/>
            <pc:sldMk cId="591385961" sldId="280"/>
            <ac:graphicFrameMk id="4" creationId="{BBAEF4B0-7335-4EFF-A329-54A260F3F22B}"/>
          </ac:graphicFrameMkLst>
        </pc:graphicFrameChg>
      </pc:sldChg>
      <pc:sldChg chg="addSp delSp modSp add mod">
        <pc:chgData name="Matahari Nendya" userId="1a1e95a6-b11e-4262-838a-feaa42c98c3c" providerId="ADAL" clId="{0B383EB7-E5B4-4784-8021-780331DD65FB}" dt="2022-02-06T12:47:12.287" v="4381"/>
        <pc:sldMkLst>
          <pc:docMk/>
          <pc:sldMk cId="779520275" sldId="281"/>
        </pc:sldMkLst>
        <pc:spChg chg="add del mod">
          <ac:chgData name="Matahari Nendya" userId="1a1e95a6-b11e-4262-838a-feaa42c98c3c" providerId="ADAL" clId="{0B383EB7-E5B4-4784-8021-780331DD65FB}" dt="2022-02-06T11:05:42.926" v="1757" actId="478"/>
          <ac:spMkLst>
            <pc:docMk/>
            <pc:sldMk cId="779520275" sldId="281"/>
            <ac:spMk id="2" creationId="{6D31A837-335C-4520-A71B-F89721C6546C}"/>
          </ac:spMkLst>
        </pc:spChg>
        <pc:spChg chg="add del mod">
          <ac:chgData name="Matahari Nendya" userId="1a1e95a6-b11e-4262-838a-feaa42c98c3c" providerId="ADAL" clId="{0B383EB7-E5B4-4784-8021-780331DD65FB}" dt="2022-02-06T11:05:43.766" v="1758"/>
          <ac:spMkLst>
            <pc:docMk/>
            <pc:sldMk cId="779520275" sldId="281"/>
            <ac:spMk id="5" creationId="{4FAD0DF8-215A-4F89-8A31-8D810DE2D221}"/>
          </ac:spMkLst>
        </pc:spChg>
        <pc:spChg chg="add del mod">
          <ac:chgData name="Matahari Nendya" userId="1a1e95a6-b11e-4262-838a-feaa42c98c3c" providerId="ADAL" clId="{0B383EB7-E5B4-4784-8021-780331DD65FB}" dt="2022-02-06T11:05:42.926" v="1757" actId="478"/>
          <ac:spMkLst>
            <pc:docMk/>
            <pc:sldMk cId="779520275" sldId="281"/>
            <ac:spMk id="6" creationId="{FFEF0872-8C4A-4FCD-9F36-380213C20A88}"/>
          </ac:spMkLst>
        </pc:spChg>
        <pc:spChg chg="add del mod">
          <ac:chgData name="Matahari Nendya" userId="1a1e95a6-b11e-4262-838a-feaa42c98c3c" providerId="ADAL" clId="{0B383EB7-E5B4-4784-8021-780331DD65FB}" dt="2022-02-06T11:05:42.926" v="1757" actId="478"/>
          <ac:spMkLst>
            <pc:docMk/>
            <pc:sldMk cId="779520275" sldId="281"/>
            <ac:spMk id="8" creationId="{340EB4B5-FCB8-4BDB-B3F1-F60BAFDC8DDF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779520275" sldId="281"/>
            <ac:spMk id="9" creationId="{FA5CB841-E87B-4D81-B3E8-02D2A6706E63}"/>
          </ac:spMkLst>
        </pc:spChg>
        <pc:graphicFrameChg chg="add del mod modGraphic">
          <ac:chgData name="Matahari Nendya" userId="1a1e95a6-b11e-4262-838a-feaa42c98c3c" providerId="ADAL" clId="{0B383EB7-E5B4-4784-8021-780331DD65FB}" dt="2022-02-06T12:47:12.287" v="4381"/>
          <ac:graphicFrameMkLst>
            <pc:docMk/>
            <pc:sldMk cId="779520275" sldId="281"/>
            <ac:graphicFrameMk id="4" creationId="{BBAEF4B0-7335-4EFF-A329-54A260F3F22B}"/>
          </ac:graphicFrameMkLst>
        </pc:graphicFrameChg>
      </pc:sldChg>
      <pc:sldChg chg="addSp delSp modSp add mod ord">
        <pc:chgData name="Matahari Nendya" userId="1a1e95a6-b11e-4262-838a-feaa42c98c3c" providerId="ADAL" clId="{0B383EB7-E5B4-4784-8021-780331DD65FB}" dt="2022-02-06T12:47:12.287" v="4381"/>
        <pc:sldMkLst>
          <pc:docMk/>
          <pc:sldMk cId="2128936611" sldId="282"/>
        </pc:sldMkLst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2128936611" sldId="282"/>
            <ac:spMk id="3" creationId="{A814232C-4957-4D18-A90A-EF6ECD75FD4B}"/>
          </ac:spMkLst>
        </pc:spChg>
        <pc:spChg chg="mod">
          <ac:chgData name="Matahari Nendya" userId="1a1e95a6-b11e-4262-838a-feaa42c98c3c" providerId="ADAL" clId="{0B383EB7-E5B4-4784-8021-780331DD65FB}" dt="2022-02-06T11:07:00.154" v="1805" actId="20577"/>
          <ac:spMkLst>
            <pc:docMk/>
            <pc:sldMk cId="2128936611" sldId="282"/>
            <ac:spMk id="7" creationId="{00000000-0000-0000-0000-000000000000}"/>
          </ac:spMkLst>
        </pc:spChg>
        <pc:spChg chg="del">
          <ac:chgData name="Matahari Nendya" userId="1a1e95a6-b11e-4262-838a-feaa42c98c3c" providerId="ADAL" clId="{0B383EB7-E5B4-4784-8021-780331DD65FB}" dt="2022-02-06T11:07:29.788" v="1806" actId="478"/>
          <ac:spMkLst>
            <pc:docMk/>
            <pc:sldMk cId="2128936611" sldId="282"/>
            <ac:spMk id="8" creationId="{00000000-0000-0000-0000-000000000000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2128936611" sldId="282"/>
            <ac:picMk id="6" creationId="{1A4502BF-EEE8-4B06-8F5B-7F8AAC92A154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2128936611" sldId="282"/>
            <ac:picMk id="9" creationId="{772B8937-6A6D-4855-A351-1A7D6ACEC4AD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2128936611" sldId="282"/>
            <ac:picMk id="10" creationId="{E3357EF9-BD23-4FE4-9A9B-7765F9D9B17D}"/>
          </ac:picMkLst>
        </pc:picChg>
      </pc:sldChg>
      <pc:sldChg chg="addSp delSp modSp add mod ord">
        <pc:chgData name="Matahari Nendya" userId="1a1e95a6-b11e-4262-838a-feaa42c98c3c" providerId="ADAL" clId="{0B383EB7-E5B4-4784-8021-780331DD65FB}" dt="2022-02-06T12:48:02.970" v="4397" actId="1076"/>
        <pc:sldMkLst>
          <pc:docMk/>
          <pc:sldMk cId="1254191749" sldId="283"/>
        </pc:sldMkLst>
        <pc:spChg chg="mod">
          <ac:chgData name="Matahari Nendya" userId="1a1e95a6-b11e-4262-838a-feaa42c98c3c" providerId="ADAL" clId="{0B383EB7-E5B4-4784-8021-780331DD65FB}" dt="2022-02-06T11:08:43.886" v="1910" actId="113"/>
          <ac:spMkLst>
            <pc:docMk/>
            <pc:sldMk cId="1254191749" sldId="283"/>
            <ac:spMk id="7" creationId="{00000000-0000-0000-0000-000000000000}"/>
          </ac:spMkLst>
        </pc:spChg>
        <pc:spChg chg="del mod">
          <ac:chgData name="Matahari Nendya" userId="1a1e95a6-b11e-4262-838a-feaa42c98c3c" providerId="ADAL" clId="{0B383EB7-E5B4-4784-8021-780331DD65FB}" dt="2022-02-06T11:09:43.522" v="1914" actId="478"/>
          <ac:spMkLst>
            <pc:docMk/>
            <pc:sldMk cId="1254191749" sldId="283"/>
            <ac:spMk id="8" creationId="{00000000-0000-0000-0000-000000000000}"/>
          </ac:spMkLst>
        </pc:spChg>
        <pc:spChg chg="add mod">
          <ac:chgData name="Matahari Nendya" userId="1a1e95a6-b11e-4262-838a-feaa42c98c3c" providerId="ADAL" clId="{0B383EB7-E5B4-4784-8021-780331DD65FB}" dt="2022-02-06T12:48:02.970" v="4397" actId="1076"/>
          <ac:spMkLst>
            <pc:docMk/>
            <pc:sldMk cId="1254191749" sldId="283"/>
            <ac:spMk id="9" creationId="{0A44BA90-5DF4-4648-B82E-B5F8AD7521F9}"/>
          </ac:spMkLst>
        </pc:spChg>
        <pc:graphicFrameChg chg="add mod modGraphic">
          <ac:chgData name="Matahari Nendya" userId="1a1e95a6-b11e-4262-838a-feaa42c98c3c" providerId="ADAL" clId="{0B383EB7-E5B4-4784-8021-780331DD65FB}" dt="2022-02-06T12:47:12.287" v="4381"/>
          <ac:graphicFrameMkLst>
            <pc:docMk/>
            <pc:sldMk cId="1254191749" sldId="283"/>
            <ac:graphicFrameMk id="2" creationId="{8722C687-9D06-4599-9497-3F2313FA3DCD}"/>
          </ac:graphicFrameMkLst>
        </pc:graphicFrameChg>
        <pc:picChg chg="add mod">
          <ac:chgData name="Matahari Nendya" userId="1a1e95a6-b11e-4262-838a-feaa42c98c3c" providerId="ADAL" clId="{0B383EB7-E5B4-4784-8021-780331DD65FB}" dt="2022-02-06T12:47:58.066" v="4395" actId="1076"/>
          <ac:picMkLst>
            <pc:docMk/>
            <pc:sldMk cId="1254191749" sldId="283"/>
            <ac:picMk id="4" creationId="{CDFFA3DA-45CD-497D-B10A-80187EBD49AE}"/>
          </ac:picMkLst>
        </pc:picChg>
      </pc:sldChg>
      <pc:sldChg chg="modSp new mod">
        <pc:chgData name="Matahari Nendya" userId="1a1e95a6-b11e-4262-838a-feaa42c98c3c" providerId="ADAL" clId="{0B383EB7-E5B4-4784-8021-780331DD65FB}" dt="2022-02-06T12:48:15.362" v="4400" actId="2710"/>
        <pc:sldMkLst>
          <pc:docMk/>
          <pc:sldMk cId="1685075735" sldId="284"/>
        </pc:sldMkLst>
        <pc:spChg chg="mod">
          <ac:chgData name="Matahari Nendya" userId="1a1e95a6-b11e-4262-838a-feaa42c98c3c" providerId="ADAL" clId="{0B383EB7-E5B4-4784-8021-780331DD65FB}" dt="2022-02-06T11:13:46.091" v="2184" actId="20577"/>
          <ac:spMkLst>
            <pc:docMk/>
            <pc:sldMk cId="1685075735" sldId="284"/>
            <ac:spMk id="2" creationId="{08B2159B-4507-4EC3-B4AD-AC1696EB3C89}"/>
          </ac:spMkLst>
        </pc:spChg>
        <pc:spChg chg="mod">
          <ac:chgData name="Matahari Nendya" userId="1a1e95a6-b11e-4262-838a-feaa42c98c3c" providerId="ADAL" clId="{0B383EB7-E5B4-4784-8021-780331DD65FB}" dt="2022-02-06T12:48:15.362" v="4400" actId="2710"/>
          <ac:spMkLst>
            <pc:docMk/>
            <pc:sldMk cId="1685075735" sldId="284"/>
            <ac:spMk id="3" creationId="{9887F5CD-68AC-4923-8423-2973227465D7}"/>
          </ac:spMkLst>
        </pc:spChg>
      </pc:sldChg>
      <pc:sldChg chg="addSp delSp modSp new mod modClrScheme chgLayout">
        <pc:chgData name="Matahari Nendya" userId="1a1e95a6-b11e-4262-838a-feaa42c98c3c" providerId="ADAL" clId="{0B383EB7-E5B4-4784-8021-780331DD65FB}" dt="2022-02-06T13:10:29.725" v="4755" actId="14100"/>
        <pc:sldMkLst>
          <pc:docMk/>
          <pc:sldMk cId="4037400673" sldId="285"/>
        </pc:sldMkLst>
        <pc:spChg chg="del mod ord">
          <ac:chgData name="Matahari Nendya" userId="1a1e95a6-b11e-4262-838a-feaa42c98c3c" providerId="ADAL" clId="{0B383EB7-E5B4-4784-8021-780331DD65FB}" dt="2022-02-06T11:21:18.947" v="2407" actId="700"/>
          <ac:spMkLst>
            <pc:docMk/>
            <pc:sldMk cId="4037400673" sldId="285"/>
            <ac:spMk id="2" creationId="{77CF6E29-2C9E-4A86-9958-73017CBA0D30}"/>
          </ac:spMkLst>
        </pc:spChg>
        <pc:spChg chg="del mod ord">
          <ac:chgData name="Matahari Nendya" userId="1a1e95a6-b11e-4262-838a-feaa42c98c3c" providerId="ADAL" clId="{0B383EB7-E5B4-4784-8021-780331DD65FB}" dt="2022-02-06T11:21:18.947" v="2407" actId="700"/>
          <ac:spMkLst>
            <pc:docMk/>
            <pc:sldMk cId="4037400673" sldId="285"/>
            <ac:spMk id="3" creationId="{01B9B9E4-1799-4186-A59D-5156DC5D7248}"/>
          </ac:spMkLst>
        </pc:spChg>
        <pc:spChg chg="del">
          <ac:chgData name="Matahari Nendya" userId="1a1e95a6-b11e-4262-838a-feaa42c98c3c" providerId="ADAL" clId="{0B383EB7-E5B4-4784-8021-780331DD65FB}" dt="2022-02-06T11:21:18.947" v="2407" actId="700"/>
          <ac:spMkLst>
            <pc:docMk/>
            <pc:sldMk cId="4037400673" sldId="285"/>
            <ac:spMk id="4" creationId="{51D8F893-0968-4D4C-9DA2-148F7525D616}"/>
          </ac:spMkLst>
        </pc:spChg>
        <pc:spChg chg="add mod ord">
          <ac:chgData name="Matahari Nendya" userId="1a1e95a6-b11e-4262-838a-feaa42c98c3c" providerId="ADAL" clId="{0B383EB7-E5B4-4784-8021-780331DD65FB}" dt="2022-02-06T11:21:22.060" v="2417" actId="20577"/>
          <ac:spMkLst>
            <pc:docMk/>
            <pc:sldMk cId="4037400673" sldId="285"/>
            <ac:spMk id="5" creationId="{9E6E5549-10F5-4CA8-A02A-56CF40358DE8}"/>
          </ac:spMkLst>
        </pc:spChg>
        <pc:spChg chg="add mod ord">
          <ac:chgData name="Matahari Nendya" userId="1a1e95a6-b11e-4262-838a-feaa42c98c3c" providerId="ADAL" clId="{0B383EB7-E5B4-4784-8021-780331DD65FB}" dt="2022-02-06T13:10:29.725" v="4755" actId="14100"/>
          <ac:spMkLst>
            <pc:docMk/>
            <pc:sldMk cId="4037400673" sldId="285"/>
            <ac:spMk id="6" creationId="{89BD8DE5-637E-4F58-86B4-9860865BA86C}"/>
          </ac:spMkLst>
        </pc:spChg>
      </pc:sldChg>
      <pc:sldChg chg="modSp new mod">
        <pc:chgData name="Matahari Nendya" userId="1a1e95a6-b11e-4262-838a-feaa42c98c3c" providerId="ADAL" clId="{0B383EB7-E5B4-4784-8021-780331DD65FB}" dt="2022-02-06T12:48:26.461" v="4402" actId="6549"/>
        <pc:sldMkLst>
          <pc:docMk/>
          <pc:sldMk cId="40360213" sldId="286"/>
        </pc:sldMkLst>
        <pc:spChg chg="mod">
          <ac:chgData name="Matahari Nendya" userId="1a1e95a6-b11e-4262-838a-feaa42c98c3c" providerId="ADAL" clId="{0B383EB7-E5B4-4784-8021-780331DD65FB}" dt="2022-02-06T11:23:54.380" v="2544" actId="20577"/>
          <ac:spMkLst>
            <pc:docMk/>
            <pc:sldMk cId="40360213" sldId="286"/>
            <ac:spMk id="2" creationId="{3324BE23-722F-4247-B23B-2E97EB162254}"/>
          </ac:spMkLst>
        </pc:spChg>
        <pc:spChg chg="mod">
          <ac:chgData name="Matahari Nendya" userId="1a1e95a6-b11e-4262-838a-feaa42c98c3c" providerId="ADAL" clId="{0B383EB7-E5B4-4784-8021-780331DD65FB}" dt="2022-02-06T12:48:26.461" v="4402" actId="6549"/>
          <ac:spMkLst>
            <pc:docMk/>
            <pc:sldMk cId="40360213" sldId="286"/>
            <ac:spMk id="3" creationId="{E2CFE7CB-C412-48B4-8718-229397C018DC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3:10:43.276" v="4756" actId="14100"/>
        <pc:sldMkLst>
          <pc:docMk/>
          <pc:sldMk cId="3953852046" sldId="287"/>
        </pc:sldMkLst>
        <pc:spChg chg="mod">
          <ac:chgData name="Matahari Nendya" userId="1a1e95a6-b11e-4262-838a-feaa42c98c3c" providerId="ADAL" clId="{0B383EB7-E5B4-4784-8021-780331DD65FB}" dt="2022-02-06T13:10:43.276" v="4756" actId="14100"/>
          <ac:spMkLst>
            <pc:docMk/>
            <pc:sldMk cId="3953852046" sldId="287"/>
            <ac:spMk id="2" creationId="{5F2F4037-8636-419C-99AB-72B2BE587559}"/>
          </ac:spMkLst>
        </pc:spChg>
        <pc:spChg chg="del">
          <ac:chgData name="Matahari Nendya" userId="1a1e95a6-b11e-4262-838a-feaa42c98c3c" providerId="ADAL" clId="{0B383EB7-E5B4-4784-8021-780331DD65FB}" dt="2022-02-06T11:27:46.299" v="2708" actId="478"/>
          <ac:spMkLst>
            <pc:docMk/>
            <pc:sldMk cId="3953852046" sldId="287"/>
            <ac:spMk id="3" creationId="{70F12FB8-2B35-4226-B6F1-D2B946EF55F6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3953852046" sldId="287"/>
            <ac:picMk id="4" creationId="{319DCAE9-52D6-48A9-A9A8-15B7108C9DC1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48:59.318" v="4409" actId="1076"/>
        <pc:sldMkLst>
          <pc:docMk/>
          <pc:sldMk cId="888604845" sldId="288"/>
        </pc:sldMkLst>
        <pc:spChg chg="mod">
          <ac:chgData name="Matahari Nendya" userId="1a1e95a6-b11e-4262-838a-feaa42c98c3c" providerId="ADAL" clId="{0B383EB7-E5B4-4784-8021-780331DD65FB}" dt="2022-02-06T12:48:48.373" v="4407" actId="404"/>
          <ac:spMkLst>
            <pc:docMk/>
            <pc:sldMk cId="888604845" sldId="288"/>
            <ac:spMk id="2" creationId="{F94E6927-CFB5-4652-9DDE-C3AFB1E099BE}"/>
          </ac:spMkLst>
        </pc:spChg>
        <pc:spChg chg="del">
          <ac:chgData name="Matahari Nendya" userId="1a1e95a6-b11e-4262-838a-feaa42c98c3c" providerId="ADAL" clId="{0B383EB7-E5B4-4784-8021-780331DD65FB}" dt="2022-02-06T11:31:48.229" v="2776" actId="478"/>
          <ac:spMkLst>
            <pc:docMk/>
            <pc:sldMk cId="888604845" sldId="288"/>
            <ac:spMk id="3" creationId="{68ED276A-F62E-4246-B4E7-F8C498F5C523}"/>
          </ac:spMkLst>
        </pc:spChg>
        <pc:spChg chg="add del">
          <ac:chgData name="Matahari Nendya" userId="1a1e95a6-b11e-4262-838a-feaa42c98c3c" providerId="ADAL" clId="{0B383EB7-E5B4-4784-8021-780331DD65FB}" dt="2022-02-06T11:32:03.652" v="2778" actId="478"/>
          <ac:spMkLst>
            <pc:docMk/>
            <pc:sldMk cId="888604845" sldId="288"/>
            <ac:spMk id="4" creationId="{847A8477-917B-4A0C-87E4-189C1D5C10DB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5" creationId="{FA1BF236-1668-421F-A641-91B235F2E91C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6" creationId="{5E937207-C7DA-4D0C-A8D7-4620A95AF6FB}"/>
          </ac:spMkLst>
        </pc:spChg>
        <pc:spChg chg="add mod">
          <ac:chgData name="Matahari Nendya" userId="1a1e95a6-b11e-4262-838a-feaa42c98c3c" providerId="ADAL" clId="{0B383EB7-E5B4-4784-8021-780331DD65FB}" dt="2022-02-06T12:48:59.318" v="4409" actId="1076"/>
          <ac:spMkLst>
            <pc:docMk/>
            <pc:sldMk cId="888604845" sldId="288"/>
            <ac:spMk id="7" creationId="{D31252E3-F246-4830-862C-5C205CCE7F99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8" creationId="{9C1890AC-3D75-4F8B-B4B5-240795A3E9C7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2" creationId="{E254A5AA-097B-4A37-B3DE-AAD4536D91F0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3" creationId="{D67BC770-3412-4586-B0AA-DE0C2A32B41E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4" creationId="{698C248C-A80A-4274-B411-DD2CE0B15793}"/>
          </ac:spMkLst>
        </pc:spChg>
        <pc:spChg chg="add mod topLvl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5" creationId="{4C0707F8-3B03-4568-A6E7-2AAE6EDDCA1A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7" creationId="{0F78180D-D180-4F8D-B385-5512C2E08C5F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8" creationId="{22325783-8035-47DB-9399-CD089415AA49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19" creationId="{0889993E-471A-4853-8201-980C453D6100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20" creationId="{C70728B6-C168-419A-A0BC-15491C4A3C03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24" creationId="{6158ECD6-ABAA-4958-AAD1-0DAA543A870E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25" creationId="{6D02D77A-EF82-4252-BE16-1D52D402272A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888604845" sldId="288"/>
            <ac:spMk id="30" creationId="{D659AA5B-358E-4F64-A048-C66E9D79FD32}"/>
          </ac:spMkLst>
        </pc:spChg>
        <pc:spChg chg="add del mod">
          <ac:chgData name="Matahari Nendya" userId="1a1e95a6-b11e-4262-838a-feaa42c98c3c" providerId="ADAL" clId="{0B383EB7-E5B4-4784-8021-780331DD65FB}" dt="2022-02-06T11:45:16.554" v="3119"/>
          <ac:spMkLst>
            <pc:docMk/>
            <pc:sldMk cId="888604845" sldId="288"/>
            <ac:spMk id="31" creationId="{E4581E4D-FF9A-47BF-9CAB-D1C747F2C91D}"/>
          </ac:spMkLst>
        </pc:spChg>
        <pc:spChg chg="mod">
          <ac:chgData name="Matahari Nendya" userId="1a1e95a6-b11e-4262-838a-feaa42c98c3c" providerId="ADAL" clId="{0B383EB7-E5B4-4784-8021-780331DD65FB}" dt="2022-02-06T11:45:11.634" v="3112" actId="20577"/>
          <ac:spMkLst>
            <pc:docMk/>
            <pc:sldMk cId="888604845" sldId="288"/>
            <ac:spMk id="33" creationId="{4AF8CFA4-DBC0-45AD-B74E-9C43643BF8FB}"/>
          </ac:spMkLst>
        </pc:spChg>
        <pc:spChg chg="mod">
          <ac:chgData name="Matahari Nendya" userId="1a1e95a6-b11e-4262-838a-feaa42c98c3c" providerId="ADAL" clId="{0B383EB7-E5B4-4784-8021-780331DD65FB}" dt="2022-02-06T11:44:35.619" v="3102"/>
          <ac:spMkLst>
            <pc:docMk/>
            <pc:sldMk cId="888604845" sldId="288"/>
            <ac:spMk id="34" creationId="{358D3FF5-FCB7-44BD-A222-49E7803ABF73}"/>
          </ac:spMkLst>
        </pc:spChg>
        <pc:spChg chg="mod">
          <ac:chgData name="Matahari Nendya" userId="1a1e95a6-b11e-4262-838a-feaa42c98c3c" providerId="ADAL" clId="{0B383EB7-E5B4-4784-8021-780331DD65FB}" dt="2022-02-06T11:44:35.619" v="3102"/>
          <ac:spMkLst>
            <pc:docMk/>
            <pc:sldMk cId="888604845" sldId="288"/>
            <ac:spMk id="35" creationId="{0407D686-F136-488A-A197-200CDD6EA8A0}"/>
          </ac:spMkLst>
        </pc:spChg>
        <pc:spChg chg="mod">
          <ac:chgData name="Matahari Nendya" userId="1a1e95a6-b11e-4262-838a-feaa42c98c3c" providerId="ADAL" clId="{0B383EB7-E5B4-4784-8021-780331DD65FB}" dt="2022-02-06T11:45:12.089" v="3114" actId="6549"/>
          <ac:spMkLst>
            <pc:docMk/>
            <pc:sldMk cId="888604845" sldId="288"/>
            <ac:spMk id="36" creationId="{5E3D2834-D81E-46E5-BD0D-A6444E260431}"/>
          </ac:spMkLst>
        </pc:s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888604845" sldId="288"/>
            <ac:grpSpMk id="11" creationId="{B6DC1851-2DEF-41A4-B0AA-C04ED3C35E13}"/>
          </ac:grpSpMkLst>
        </pc:grpChg>
        <pc:grpChg chg="add del mod">
          <ac:chgData name="Matahari Nendya" userId="1a1e95a6-b11e-4262-838a-feaa42c98c3c" providerId="ADAL" clId="{0B383EB7-E5B4-4784-8021-780331DD65FB}" dt="2022-02-06T11:45:26.234" v="3120" actId="165"/>
          <ac:grpSpMkLst>
            <pc:docMk/>
            <pc:sldMk cId="888604845" sldId="288"/>
            <ac:grpSpMk id="22" creationId="{A1D27623-0E5B-4CD3-AFF4-D7CBF44DADA3}"/>
          </ac:grpSpMkLst>
        </pc:gr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888604845" sldId="288"/>
            <ac:grpSpMk id="23" creationId="{D27EE940-9F77-4F87-BED3-1333662AD373}"/>
          </ac:grpSpMkLst>
        </pc:grpChg>
        <pc:grpChg chg="add del mod">
          <ac:chgData name="Matahari Nendya" userId="1a1e95a6-b11e-4262-838a-feaa42c98c3c" providerId="ADAL" clId="{0B383EB7-E5B4-4784-8021-780331DD65FB}" dt="2022-02-06T11:45:13.313" v="3116"/>
          <ac:grpSpMkLst>
            <pc:docMk/>
            <pc:sldMk cId="888604845" sldId="288"/>
            <ac:grpSpMk id="32" creationId="{486133E2-C808-449A-AE11-3D5AFDB788A6}"/>
          </ac:grpSpMkLst>
        </pc:grpChg>
        <pc:picChg chg="add del">
          <ac:chgData name="Matahari Nendya" userId="1a1e95a6-b11e-4262-838a-feaa42c98c3c" providerId="ADAL" clId="{0B383EB7-E5B4-4784-8021-780331DD65FB}" dt="2022-02-06T11:35:39.164" v="2861" actId="478"/>
          <ac:picMkLst>
            <pc:docMk/>
            <pc:sldMk cId="888604845" sldId="288"/>
            <ac:picMk id="10" creationId="{69FD7F21-A3AC-425D-AAAC-4681C36D385A}"/>
          </ac:picMkLst>
        </pc:picChg>
        <pc:picChg chg="add mod topLvl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6" creationId="{5E99BE28-ECFB-4463-9967-4EFFA55D97E2}"/>
          </ac:picMkLst>
        </pc:picChg>
        <pc:picChg chg="add del mod">
          <ac:chgData name="Matahari Nendya" userId="1a1e95a6-b11e-4262-838a-feaa42c98c3c" providerId="ADAL" clId="{0B383EB7-E5B4-4784-8021-780331DD65FB}" dt="2022-02-06T11:37:12.764" v="2887" actId="478"/>
          <ac:picMkLst>
            <pc:docMk/>
            <pc:sldMk cId="888604845" sldId="288"/>
            <ac:picMk id="21" creationId="{5036D2C4-6A0E-4F29-B4B6-07A637603103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26" creationId="{853D55FE-7F7D-4231-A6F3-BC0409D72789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28" creationId="{EDC6929E-25BF-4CB6-B9AD-06C89408FB23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30" creationId="{773D0B4C-CB91-4D7F-9FF0-24ADF046748B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888604845" sldId="288"/>
            <ac:picMk id="1032" creationId="{3FD49328-A6A1-4301-9CD9-5985AF8721B1}"/>
          </ac:picMkLst>
        </pc:picChg>
      </pc:sldChg>
      <pc:sldChg chg="modSp new mod">
        <pc:chgData name="Matahari Nendya" userId="1a1e95a6-b11e-4262-838a-feaa42c98c3c" providerId="ADAL" clId="{0B383EB7-E5B4-4784-8021-780331DD65FB}" dt="2022-02-06T12:47:12.439" v="4382" actId="27636"/>
        <pc:sldMkLst>
          <pc:docMk/>
          <pc:sldMk cId="3491568447" sldId="289"/>
        </pc:sldMkLst>
        <pc:spChg chg="mod">
          <ac:chgData name="Matahari Nendya" userId="1a1e95a6-b11e-4262-838a-feaa42c98c3c" providerId="ADAL" clId="{0B383EB7-E5B4-4784-8021-780331DD65FB}" dt="2022-02-06T11:46:16.749" v="3191" actId="20577"/>
          <ac:spMkLst>
            <pc:docMk/>
            <pc:sldMk cId="3491568447" sldId="289"/>
            <ac:spMk id="2" creationId="{93F96651-51F9-42B1-A1C6-B7ACC9C541B8}"/>
          </ac:spMkLst>
        </pc:spChg>
        <pc:spChg chg="mod">
          <ac:chgData name="Matahari Nendya" userId="1a1e95a6-b11e-4262-838a-feaa42c98c3c" providerId="ADAL" clId="{0B383EB7-E5B4-4784-8021-780331DD65FB}" dt="2022-02-06T12:47:12.439" v="4382" actId="27636"/>
          <ac:spMkLst>
            <pc:docMk/>
            <pc:sldMk cId="3491568447" sldId="289"/>
            <ac:spMk id="3" creationId="{3C1F8CB3-43E7-40D8-A4B5-83F0ACD61FD2}"/>
          </ac:spMkLst>
        </pc:spChg>
      </pc:sldChg>
      <pc:sldChg chg="new del">
        <pc:chgData name="Matahari Nendya" userId="1a1e95a6-b11e-4262-838a-feaa42c98c3c" providerId="ADAL" clId="{0B383EB7-E5B4-4784-8021-780331DD65FB}" dt="2022-02-06T11:49:32.982" v="3270" actId="47"/>
        <pc:sldMkLst>
          <pc:docMk/>
          <pc:sldMk cId="52797621" sldId="290"/>
        </pc:sldMkLst>
      </pc:sldChg>
      <pc:sldChg chg="modSp add mod">
        <pc:chgData name="Matahari Nendya" userId="1a1e95a6-b11e-4262-838a-feaa42c98c3c" providerId="ADAL" clId="{0B383EB7-E5B4-4784-8021-780331DD65FB}" dt="2022-02-06T12:49:15.195" v="4415" actId="6549"/>
        <pc:sldMkLst>
          <pc:docMk/>
          <pc:sldMk cId="3243588947" sldId="290"/>
        </pc:sldMkLst>
        <pc:spChg chg="mod">
          <ac:chgData name="Matahari Nendya" userId="1a1e95a6-b11e-4262-838a-feaa42c98c3c" providerId="ADAL" clId="{0B383EB7-E5B4-4784-8021-780331DD65FB}" dt="2022-02-06T11:49:39.821" v="3275" actId="20577"/>
          <ac:spMkLst>
            <pc:docMk/>
            <pc:sldMk cId="3243588947" sldId="290"/>
            <ac:spMk id="2" creationId="{93F96651-51F9-42B1-A1C6-B7ACC9C541B8}"/>
          </ac:spMkLst>
        </pc:spChg>
        <pc:spChg chg="mod">
          <ac:chgData name="Matahari Nendya" userId="1a1e95a6-b11e-4262-838a-feaa42c98c3c" providerId="ADAL" clId="{0B383EB7-E5B4-4784-8021-780331DD65FB}" dt="2022-02-06T12:49:15.195" v="4415" actId="6549"/>
          <ac:spMkLst>
            <pc:docMk/>
            <pc:sldMk cId="3243588947" sldId="290"/>
            <ac:spMk id="3" creationId="{3C1F8CB3-43E7-40D8-A4B5-83F0ACD61FD2}"/>
          </ac:spMkLst>
        </pc:spChg>
      </pc:sldChg>
      <pc:sldChg chg="modSp new mod">
        <pc:chgData name="Matahari Nendya" userId="1a1e95a6-b11e-4262-838a-feaa42c98c3c" providerId="ADAL" clId="{0B383EB7-E5B4-4784-8021-780331DD65FB}" dt="2022-02-06T12:49:12.221" v="4414" actId="6549"/>
        <pc:sldMkLst>
          <pc:docMk/>
          <pc:sldMk cId="3769117632" sldId="291"/>
        </pc:sldMkLst>
        <pc:spChg chg="mod">
          <ac:chgData name="Matahari Nendya" userId="1a1e95a6-b11e-4262-838a-feaa42c98c3c" providerId="ADAL" clId="{0B383EB7-E5B4-4784-8021-780331DD65FB}" dt="2022-02-06T11:57:22.358" v="3344" actId="20577"/>
          <ac:spMkLst>
            <pc:docMk/>
            <pc:sldMk cId="3769117632" sldId="291"/>
            <ac:spMk id="2" creationId="{69374125-5D71-4C22-B398-99FD3037706A}"/>
          </ac:spMkLst>
        </pc:spChg>
        <pc:spChg chg="mod">
          <ac:chgData name="Matahari Nendya" userId="1a1e95a6-b11e-4262-838a-feaa42c98c3c" providerId="ADAL" clId="{0B383EB7-E5B4-4784-8021-780331DD65FB}" dt="2022-02-06T12:49:12.221" v="4414" actId="6549"/>
          <ac:spMkLst>
            <pc:docMk/>
            <pc:sldMk cId="3769117632" sldId="291"/>
            <ac:spMk id="3" creationId="{EEC70208-DCF2-4904-8D4C-31C08E06873A}"/>
          </ac:spMkLst>
        </pc:spChg>
      </pc:sldChg>
      <pc:sldChg chg="addSp modSp new mod">
        <pc:chgData name="Matahari Nendya" userId="1a1e95a6-b11e-4262-838a-feaa42c98c3c" providerId="ADAL" clId="{0B383EB7-E5B4-4784-8021-780331DD65FB}" dt="2022-02-06T12:47:12.287" v="4381"/>
        <pc:sldMkLst>
          <pc:docMk/>
          <pc:sldMk cId="4214035478" sldId="292"/>
        </pc:sldMkLst>
        <pc:spChg chg="mod">
          <ac:chgData name="Matahari Nendya" userId="1a1e95a6-b11e-4262-838a-feaa42c98c3c" providerId="ADAL" clId="{0B383EB7-E5B4-4784-8021-780331DD65FB}" dt="2022-02-06T11:59:52.950" v="3366" actId="20577"/>
          <ac:spMkLst>
            <pc:docMk/>
            <pc:sldMk cId="4214035478" sldId="292"/>
            <ac:spMk id="2" creationId="{1659E6E1-62E5-4276-989F-050A548CDFC7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214035478" sldId="292"/>
            <ac:spMk id="3" creationId="{20DE3607-161A-49B6-813A-C1503E6ABFBD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4214035478" sldId="292"/>
            <ac:picMk id="5" creationId="{93335F4A-C5AA-446B-9C33-DE4F6DC78006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49:29.610" v="4419" actId="1076"/>
        <pc:sldMkLst>
          <pc:docMk/>
          <pc:sldMk cId="1872055900" sldId="293"/>
        </pc:sldMkLst>
        <pc:spChg chg="mod">
          <ac:chgData name="Matahari Nendya" userId="1a1e95a6-b11e-4262-838a-feaa42c98c3c" providerId="ADAL" clId="{0B383EB7-E5B4-4784-8021-780331DD65FB}" dt="2022-02-06T12:03:45.894" v="3417" actId="20577"/>
          <ac:spMkLst>
            <pc:docMk/>
            <pc:sldMk cId="1872055900" sldId="293"/>
            <ac:spMk id="2" creationId="{A3FA7756-AFB8-435A-A1A1-93BB0C6D6723}"/>
          </ac:spMkLst>
        </pc:spChg>
        <pc:spChg chg="del">
          <ac:chgData name="Matahari Nendya" userId="1a1e95a6-b11e-4262-838a-feaa42c98c3c" providerId="ADAL" clId="{0B383EB7-E5B4-4784-8021-780331DD65FB}" dt="2022-02-06T12:02:45.134" v="3398" actId="478"/>
          <ac:spMkLst>
            <pc:docMk/>
            <pc:sldMk cId="1872055900" sldId="293"/>
            <ac:spMk id="3" creationId="{BBCB3CBC-4837-4E19-860A-A2281C19DDD1}"/>
          </ac:spMkLst>
        </pc:spChg>
        <pc:picChg chg="add mod">
          <ac:chgData name="Matahari Nendya" userId="1a1e95a6-b11e-4262-838a-feaa42c98c3c" providerId="ADAL" clId="{0B383EB7-E5B4-4784-8021-780331DD65FB}" dt="2022-02-06T12:49:29.610" v="4419" actId="1076"/>
          <ac:picMkLst>
            <pc:docMk/>
            <pc:sldMk cId="1872055900" sldId="293"/>
            <ac:picMk id="4" creationId="{84604587-970A-43E9-ABAF-9DB667E2211C}"/>
          </ac:picMkLst>
        </pc:picChg>
      </pc:sldChg>
      <pc:sldChg chg="addSp delSp modSp add mod ord">
        <pc:chgData name="Matahari Nendya" userId="1a1e95a6-b11e-4262-838a-feaa42c98c3c" providerId="ADAL" clId="{0B383EB7-E5B4-4784-8021-780331DD65FB}" dt="2022-02-06T12:49:36.539" v="4422" actId="1076"/>
        <pc:sldMkLst>
          <pc:docMk/>
          <pc:sldMk cId="2038743366" sldId="294"/>
        </pc:sldMkLst>
        <pc:spChg chg="mod">
          <ac:chgData name="Matahari Nendya" userId="1a1e95a6-b11e-4262-838a-feaa42c98c3c" providerId="ADAL" clId="{0B383EB7-E5B4-4784-8021-780331DD65FB}" dt="2022-02-06T12:03:27.614" v="3410" actId="20577"/>
          <ac:spMkLst>
            <pc:docMk/>
            <pc:sldMk cId="2038743366" sldId="294"/>
            <ac:spMk id="2" creationId="{A3FA7756-AFB8-435A-A1A1-93BB0C6D6723}"/>
          </ac:spMkLst>
        </pc:spChg>
        <pc:picChg chg="del">
          <ac:chgData name="Matahari Nendya" userId="1a1e95a6-b11e-4262-838a-feaa42c98c3c" providerId="ADAL" clId="{0B383EB7-E5B4-4784-8021-780331DD65FB}" dt="2022-02-06T12:03:32.014" v="3411" actId="478"/>
          <ac:picMkLst>
            <pc:docMk/>
            <pc:sldMk cId="2038743366" sldId="294"/>
            <ac:picMk id="4" creationId="{84604587-970A-43E9-ABAF-9DB667E2211C}"/>
          </ac:picMkLst>
        </pc:picChg>
        <pc:picChg chg="add mod">
          <ac:chgData name="Matahari Nendya" userId="1a1e95a6-b11e-4262-838a-feaa42c98c3c" providerId="ADAL" clId="{0B383EB7-E5B4-4784-8021-780331DD65FB}" dt="2022-02-06T12:49:36.539" v="4422" actId="1076"/>
          <ac:picMkLst>
            <pc:docMk/>
            <pc:sldMk cId="2038743366" sldId="294"/>
            <ac:picMk id="5" creationId="{A2D9E7E5-FB03-448B-B808-0BCFD1509129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49:42.403" v="4424" actId="14100"/>
        <pc:sldMkLst>
          <pc:docMk/>
          <pc:sldMk cId="2554811773" sldId="295"/>
        </pc:sldMkLst>
        <pc:spChg chg="mod">
          <ac:chgData name="Matahari Nendya" userId="1a1e95a6-b11e-4262-838a-feaa42c98c3c" providerId="ADAL" clId="{0B383EB7-E5B4-4784-8021-780331DD65FB}" dt="2022-02-06T12:04:12.134" v="3443" actId="20577"/>
          <ac:spMkLst>
            <pc:docMk/>
            <pc:sldMk cId="2554811773" sldId="295"/>
            <ac:spMk id="2" creationId="{6423E09C-D878-4713-8291-2D9777797694}"/>
          </ac:spMkLst>
        </pc:spChg>
        <pc:spChg chg="del">
          <ac:chgData name="Matahari Nendya" userId="1a1e95a6-b11e-4262-838a-feaa42c98c3c" providerId="ADAL" clId="{0B383EB7-E5B4-4784-8021-780331DD65FB}" dt="2022-02-06T12:04:21.974" v="3445" actId="478"/>
          <ac:spMkLst>
            <pc:docMk/>
            <pc:sldMk cId="2554811773" sldId="295"/>
            <ac:spMk id="3" creationId="{B818180D-14D9-4DDB-A987-A6AA24C8ABB3}"/>
          </ac:spMkLst>
        </pc:spChg>
        <pc:picChg chg="add mod">
          <ac:chgData name="Matahari Nendya" userId="1a1e95a6-b11e-4262-838a-feaa42c98c3c" providerId="ADAL" clId="{0B383EB7-E5B4-4784-8021-780331DD65FB}" dt="2022-02-06T12:49:42.403" v="4424" actId="14100"/>
          <ac:picMkLst>
            <pc:docMk/>
            <pc:sldMk cId="2554811773" sldId="295"/>
            <ac:picMk id="4" creationId="{FEDC0DF9-2AA1-46A4-8352-E0605956A658}"/>
          </ac:picMkLst>
        </pc:picChg>
      </pc:sldChg>
      <pc:sldChg chg="addSp delSp modSp new mod modClrScheme chgLayout">
        <pc:chgData name="Matahari Nendya" userId="1a1e95a6-b11e-4262-838a-feaa42c98c3c" providerId="ADAL" clId="{0B383EB7-E5B4-4784-8021-780331DD65FB}" dt="2022-02-06T12:53:02.595" v="4514" actId="14100"/>
        <pc:sldMkLst>
          <pc:docMk/>
          <pc:sldMk cId="435552566" sldId="296"/>
        </pc:sldMkLst>
        <pc:spChg chg="mod ord">
          <ac:chgData name="Matahari Nendya" userId="1a1e95a6-b11e-4262-838a-feaa42c98c3c" providerId="ADAL" clId="{0B383EB7-E5B4-4784-8021-780331DD65FB}" dt="2022-02-06T12:08:53.381" v="3478" actId="700"/>
          <ac:spMkLst>
            <pc:docMk/>
            <pc:sldMk cId="435552566" sldId="296"/>
            <ac:spMk id="2" creationId="{D1969FC6-010A-45B7-85A9-F1A1195FB8EB}"/>
          </ac:spMkLst>
        </pc:spChg>
        <pc:spChg chg="add del mod ord">
          <ac:chgData name="Matahari Nendya" userId="1a1e95a6-b11e-4262-838a-feaa42c98c3c" providerId="ADAL" clId="{0B383EB7-E5B4-4784-8021-780331DD65FB}" dt="2022-02-06T12:52:55.830" v="4511" actId="27636"/>
          <ac:spMkLst>
            <pc:docMk/>
            <pc:sldMk cId="435552566" sldId="296"/>
            <ac:spMk id="3" creationId="{5DD17A91-3471-41BC-BB3B-4E4DEBE71FFD}"/>
          </ac:spMkLst>
        </pc:spChg>
        <pc:spChg chg="add del mod ord">
          <ac:chgData name="Matahari Nendya" userId="1a1e95a6-b11e-4262-838a-feaa42c98c3c" providerId="ADAL" clId="{0B383EB7-E5B4-4784-8021-780331DD65FB}" dt="2022-02-06T12:08:53.381" v="3478" actId="700"/>
          <ac:spMkLst>
            <pc:docMk/>
            <pc:sldMk cId="435552566" sldId="296"/>
            <ac:spMk id="4" creationId="{092D4FFE-3286-4B1B-88FC-125597F9B492}"/>
          </ac:spMkLst>
        </pc:spChg>
        <pc:spChg chg="add del mod ord">
          <ac:chgData name="Matahari Nendya" userId="1a1e95a6-b11e-4262-838a-feaa42c98c3c" providerId="ADAL" clId="{0B383EB7-E5B4-4784-8021-780331DD65FB}" dt="2022-02-06T12:08:53.381" v="3478" actId="700"/>
          <ac:spMkLst>
            <pc:docMk/>
            <pc:sldMk cId="435552566" sldId="296"/>
            <ac:spMk id="5" creationId="{03ADDE25-432C-49AA-987E-743EF790EAAE}"/>
          </ac:spMkLst>
        </pc:spChg>
        <pc:spChg chg="add del mod">
          <ac:chgData name="Matahari Nendya" userId="1a1e95a6-b11e-4262-838a-feaa42c98c3c" providerId="ADAL" clId="{0B383EB7-E5B4-4784-8021-780331DD65FB}" dt="2022-02-06T12:51:31.039" v="4467" actId="22"/>
          <ac:spMkLst>
            <pc:docMk/>
            <pc:sldMk cId="435552566" sldId="296"/>
            <ac:spMk id="8" creationId="{EF026107-BB84-42E6-9242-C19F71237B86}"/>
          </ac:spMkLst>
        </pc:spChg>
        <pc:spChg chg="add mod">
          <ac:chgData name="Matahari Nendya" userId="1a1e95a6-b11e-4262-838a-feaa42c98c3c" providerId="ADAL" clId="{0B383EB7-E5B4-4784-8021-780331DD65FB}" dt="2022-02-06T12:52:45.467" v="4504" actId="1076"/>
          <ac:spMkLst>
            <pc:docMk/>
            <pc:sldMk cId="435552566" sldId="296"/>
            <ac:spMk id="9" creationId="{6DEAB862-3883-4AE3-BA53-EF6D276538DE}"/>
          </ac:spMkLst>
        </pc:spChg>
        <pc:picChg chg="add mod">
          <ac:chgData name="Matahari Nendya" userId="1a1e95a6-b11e-4262-838a-feaa42c98c3c" providerId="ADAL" clId="{0B383EB7-E5B4-4784-8021-780331DD65FB}" dt="2022-02-06T12:53:02.595" v="4514" actId="14100"/>
          <ac:picMkLst>
            <pc:docMk/>
            <pc:sldMk cId="435552566" sldId="296"/>
            <ac:picMk id="6" creationId="{5BAD0256-7315-426E-A77B-61ED88AA0DEF}"/>
          </ac:picMkLst>
        </pc:picChg>
      </pc:sldChg>
      <pc:sldChg chg="addSp modSp new mod">
        <pc:chgData name="Matahari Nendya" userId="1a1e95a6-b11e-4262-838a-feaa42c98c3c" providerId="ADAL" clId="{0B383EB7-E5B4-4784-8021-780331DD65FB}" dt="2022-02-06T13:14:45.125" v="4783" actId="2710"/>
        <pc:sldMkLst>
          <pc:docMk/>
          <pc:sldMk cId="3772344347" sldId="297"/>
        </pc:sldMkLst>
        <pc:spChg chg="mod">
          <ac:chgData name="Matahari Nendya" userId="1a1e95a6-b11e-4262-838a-feaa42c98c3c" providerId="ADAL" clId="{0B383EB7-E5B4-4784-8021-780331DD65FB}" dt="2022-02-06T12:10:40.687" v="3533" actId="20577"/>
          <ac:spMkLst>
            <pc:docMk/>
            <pc:sldMk cId="3772344347" sldId="297"/>
            <ac:spMk id="2" creationId="{E43C84B1-1930-482C-83C8-40FEB00DF5E1}"/>
          </ac:spMkLst>
        </pc:spChg>
        <pc:spChg chg="mod">
          <ac:chgData name="Matahari Nendya" userId="1a1e95a6-b11e-4262-838a-feaa42c98c3c" providerId="ADAL" clId="{0B383EB7-E5B4-4784-8021-780331DD65FB}" dt="2022-02-06T13:14:45.125" v="4783" actId="2710"/>
          <ac:spMkLst>
            <pc:docMk/>
            <pc:sldMk cId="3772344347" sldId="297"/>
            <ac:spMk id="3" creationId="{849EDEC9-6C50-40BF-B456-8175CE672169}"/>
          </ac:spMkLst>
        </pc:spChg>
        <pc:picChg chg="add mod">
          <ac:chgData name="Matahari Nendya" userId="1a1e95a6-b11e-4262-838a-feaa42c98c3c" providerId="ADAL" clId="{0B383EB7-E5B4-4784-8021-780331DD65FB}" dt="2022-02-06T12:53:59.227" v="4522" actId="1076"/>
          <ac:picMkLst>
            <pc:docMk/>
            <pc:sldMk cId="3772344347" sldId="297"/>
            <ac:picMk id="4" creationId="{0D616FB6-9046-4F59-9162-F614F7237F09}"/>
          </ac:picMkLst>
        </pc:picChg>
      </pc:sldChg>
      <pc:sldChg chg="addSp delSp modSp new mod">
        <pc:chgData name="Matahari Nendya" userId="1a1e95a6-b11e-4262-838a-feaa42c98c3c" providerId="ADAL" clId="{0B383EB7-E5B4-4784-8021-780331DD65FB}" dt="2022-02-06T12:56:47.505" v="4589" actId="21"/>
        <pc:sldMkLst>
          <pc:docMk/>
          <pc:sldMk cId="3001197704" sldId="298"/>
        </pc:sldMkLst>
        <pc:spChg chg="mod">
          <ac:chgData name="Matahari Nendya" userId="1a1e95a6-b11e-4262-838a-feaa42c98c3c" providerId="ADAL" clId="{0B383EB7-E5B4-4784-8021-780331DD65FB}" dt="2022-02-06T12:55:52.322" v="4527" actId="20577"/>
          <ac:spMkLst>
            <pc:docMk/>
            <pc:sldMk cId="3001197704" sldId="298"/>
            <ac:spMk id="2" creationId="{8BB9D8F3-8D0F-49CA-82D3-FB3C8DA54AF4}"/>
          </ac:spMkLst>
        </pc:spChg>
        <pc:spChg chg="del">
          <ac:chgData name="Matahari Nendya" userId="1a1e95a6-b11e-4262-838a-feaa42c98c3c" providerId="ADAL" clId="{0B383EB7-E5B4-4784-8021-780331DD65FB}" dt="2022-02-06T12:12:31.839" v="3552" actId="478"/>
          <ac:spMkLst>
            <pc:docMk/>
            <pc:sldMk cId="3001197704" sldId="298"/>
            <ac:spMk id="3" creationId="{D57AC77C-58E7-4223-B6AD-932392924A63}"/>
          </ac:spMkLst>
        </pc:spChg>
        <pc:picChg chg="add del mod">
          <ac:chgData name="Matahari Nendya" userId="1a1e95a6-b11e-4262-838a-feaa42c98c3c" providerId="ADAL" clId="{0B383EB7-E5B4-4784-8021-780331DD65FB}" dt="2022-02-06T12:56:47.505" v="4589" actId="21"/>
          <ac:picMkLst>
            <pc:docMk/>
            <pc:sldMk cId="3001197704" sldId="298"/>
            <ac:picMk id="5" creationId="{8821EDDE-38E6-4DE1-B1BF-CFE27F0ECB75}"/>
          </ac:picMkLst>
        </pc:picChg>
        <pc:picChg chg="add del mod">
          <ac:chgData name="Matahari Nendya" userId="1a1e95a6-b11e-4262-838a-feaa42c98c3c" providerId="ADAL" clId="{0B383EB7-E5B4-4784-8021-780331DD65FB}" dt="2022-02-06T12:55:59.177" v="4529" actId="21"/>
          <ac:picMkLst>
            <pc:docMk/>
            <pc:sldMk cId="3001197704" sldId="298"/>
            <ac:picMk id="7" creationId="{9AA46245-220B-4F45-84FB-5D2521B39F47}"/>
          </ac:picMkLst>
        </pc:picChg>
      </pc:sldChg>
      <pc:sldChg chg="addSp delSp modSp add del mod">
        <pc:chgData name="Matahari Nendya" userId="1a1e95a6-b11e-4262-838a-feaa42c98c3c" providerId="ADAL" clId="{0B383EB7-E5B4-4784-8021-780331DD65FB}" dt="2022-02-06T12:57:57.505" v="4609" actId="47"/>
        <pc:sldMkLst>
          <pc:docMk/>
          <pc:sldMk cId="2752760622" sldId="299"/>
        </pc:sldMkLst>
        <pc:picChg chg="add del mod">
          <ac:chgData name="Matahari Nendya" userId="1a1e95a6-b11e-4262-838a-feaa42c98c3c" providerId="ADAL" clId="{0B383EB7-E5B4-4784-8021-780331DD65FB}" dt="2022-02-06T12:57:18.257" v="4596" actId="21"/>
          <ac:picMkLst>
            <pc:docMk/>
            <pc:sldMk cId="2752760622" sldId="299"/>
            <ac:picMk id="4" creationId="{72FA196D-4E69-4BB0-BBED-B2DAD021BBB2}"/>
          </ac:picMkLst>
        </pc:picChg>
        <pc:picChg chg="del">
          <ac:chgData name="Matahari Nendya" userId="1a1e95a6-b11e-4262-838a-feaa42c98c3c" providerId="ADAL" clId="{0B383EB7-E5B4-4784-8021-780331DD65FB}" dt="2022-02-06T12:13:41.191" v="3607" actId="478"/>
          <ac:picMkLst>
            <pc:docMk/>
            <pc:sldMk cId="2752760622" sldId="299"/>
            <ac:picMk id="5" creationId="{8821EDDE-38E6-4DE1-B1BF-CFE27F0ECB75}"/>
          </ac:picMkLst>
        </pc:picChg>
        <pc:picChg chg="del">
          <ac:chgData name="Matahari Nendya" userId="1a1e95a6-b11e-4262-838a-feaa42c98c3c" providerId="ADAL" clId="{0B383EB7-E5B4-4784-8021-780331DD65FB}" dt="2022-02-06T12:13:41.863" v="3608" actId="478"/>
          <ac:picMkLst>
            <pc:docMk/>
            <pc:sldMk cId="2752760622" sldId="299"/>
            <ac:picMk id="7" creationId="{9AA46245-220B-4F45-84FB-5D2521B39F47}"/>
          </ac:picMkLst>
        </pc:picChg>
      </pc:sldChg>
      <pc:sldChg chg="modSp new mod">
        <pc:chgData name="Matahari Nendya" userId="1a1e95a6-b11e-4262-838a-feaa42c98c3c" providerId="ADAL" clId="{0B383EB7-E5B4-4784-8021-780331DD65FB}" dt="2022-02-06T12:58:17.363" v="4621" actId="20577"/>
        <pc:sldMkLst>
          <pc:docMk/>
          <pc:sldMk cId="2473368983" sldId="300"/>
        </pc:sldMkLst>
        <pc:spChg chg="mod">
          <ac:chgData name="Matahari Nendya" userId="1a1e95a6-b11e-4262-838a-feaa42c98c3c" providerId="ADAL" clId="{0B383EB7-E5B4-4784-8021-780331DD65FB}" dt="2022-02-06T12:14:53.432" v="3634" actId="20577"/>
          <ac:spMkLst>
            <pc:docMk/>
            <pc:sldMk cId="2473368983" sldId="300"/>
            <ac:spMk id="2" creationId="{A2D9B031-985E-412A-94E8-B58CECE2820E}"/>
          </ac:spMkLst>
        </pc:spChg>
        <pc:spChg chg="mod">
          <ac:chgData name="Matahari Nendya" userId="1a1e95a6-b11e-4262-838a-feaa42c98c3c" providerId="ADAL" clId="{0B383EB7-E5B4-4784-8021-780331DD65FB}" dt="2022-02-06T12:58:17.363" v="4621" actId="20577"/>
          <ac:spMkLst>
            <pc:docMk/>
            <pc:sldMk cId="2473368983" sldId="300"/>
            <ac:spMk id="3" creationId="{82276C5F-37A6-472A-8F87-6F73B944B45C}"/>
          </ac:spMkLst>
        </pc:spChg>
      </pc:sldChg>
      <pc:sldChg chg="modSp new mod">
        <pc:chgData name="Matahari Nendya" userId="1a1e95a6-b11e-4262-838a-feaa42c98c3c" providerId="ADAL" clId="{0B383EB7-E5B4-4784-8021-780331DD65FB}" dt="2022-02-06T12:58:23.309" v="4623" actId="403"/>
        <pc:sldMkLst>
          <pc:docMk/>
          <pc:sldMk cId="1538068412" sldId="301"/>
        </pc:sldMkLst>
        <pc:spChg chg="mod">
          <ac:chgData name="Matahari Nendya" userId="1a1e95a6-b11e-4262-838a-feaa42c98c3c" providerId="ADAL" clId="{0B383EB7-E5B4-4784-8021-780331DD65FB}" dt="2022-02-06T12:16:40.487" v="3695" actId="20577"/>
          <ac:spMkLst>
            <pc:docMk/>
            <pc:sldMk cId="1538068412" sldId="301"/>
            <ac:spMk id="2" creationId="{C6EEBFFC-DBA1-49EB-B8B0-F09AEA854501}"/>
          </ac:spMkLst>
        </pc:spChg>
        <pc:spChg chg="mod">
          <ac:chgData name="Matahari Nendya" userId="1a1e95a6-b11e-4262-838a-feaa42c98c3c" providerId="ADAL" clId="{0B383EB7-E5B4-4784-8021-780331DD65FB}" dt="2022-02-06T12:58:23.309" v="4623" actId="403"/>
          <ac:spMkLst>
            <pc:docMk/>
            <pc:sldMk cId="1538068412" sldId="301"/>
            <ac:spMk id="3" creationId="{351B7522-9E5A-42AE-B394-CDB2722FCB2A}"/>
          </ac:spMkLst>
        </pc:spChg>
      </pc:sldChg>
      <pc:sldChg chg="modSp new mod">
        <pc:chgData name="Matahari Nendya" userId="1a1e95a6-b11e-4262-838a-feaa42c98c3c" providerId="ADAL" clId="{0B383EB7-E5B4-4784-8021-780331DD65FB}" dt="2022-02-06T12:58:33.548" v="4629" actId="27636"/>
        <pc:sldMkLst>
          <pc:docMk/>
          <pc:sldMk cId="905391506" sldId="302"/>
        </pc:sldMkLst>
        <pc:spChg chg="mod">
          <ac:chgData name="Matahari Nendya" userId="1a1e95a6-b11e-4262-838a-feaa42c98c3c" providerId="ADAL" clId="{0B383EB7-E5B4-4784-8021-780331DD65FB}" dt="2022-02-06T12:17:33.736" v="3740" actId="20577"/>
          <ac:spMkLst>
            <pc:docMk/>
            <pc:sldMk cId="905391506" sldId="302"/>
            <ac:spMk id="2" creationId="{3470518C-A28D-47FB-9EC1-0FCE0D24B2FE}"/>
          </ac:spMkLst>
        </pc:spChg>
        <pc:spChg chg="mod">
          <ac:chgData name="Matahari Nendya" userId="1a1e95a6-b11e-4262-838a-feaa42c98c3c" providerId="ADAL" clId="{0B383EB7-E5B4-4784-8021-780331DD65FB}" dt="2022-02-06T12:58:33.548" v="4629" actId="27636"/>
          <ac:spMkLst>
            <pc:docMk/>
            <pc:sldMk cId="905391506" sldId="302"/>
            <ac:spMk id="3" creationId="{C444E6F0-245F-47B8-9868-3EF0AEB0A97B}"/>
          </ac:spMkLst>
        </pc:spChg>
      </pc:sldChg>
      <pc:sldChg chg="addSp modSp new mod modClrScheme chgLayout">
        <pc:chgData name="Matahari Nendya" userId="1a1e95a6-b11e-4262-838a-feaa42c98c3c" providerId="ADAL" clId="{0B383EB7-E5B4-4784-8021-780331DD65FB}" dt="2022-02-06T12:47:12.287" v="4381"/>
        <pc:sldMkLst>
          <pc:docMk/>
          <pc:sldMk cId="3868591329" sldId="303"/>
        </pc:sldMkLst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3868591329" sldId="303"/>
            <ac:spMk id="2" creationId="{1A8420D9-2A5B-4E33-9EDF-475A6745C217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3868591329" sldId="303"/>
            <ac:spMk id="3" creationId="{BD89BD52-4582-4930-A68C-59F7B47B4CA6}"/>
          </ac:spMkLst>
        </pc:sp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3868591329" sldId="303"/>
            <ac:picMk id="5" creationId="{D03B1B65-5C0D-4DFF-87A4-C8B6CB7ABA5D}"/>
          </ac:picMkLst>
        </pc:picChg>
      </pc:sldChg>
      <pc:sldChg chg="addSp delSp modSp new mod modClrScheme chgLayout">
        <pc:chgData name="Matahari Nendya" userId="1a1e95a6-b11e-4262-838a-feaa42c98c3c" providerId="ADAL" clId="{0B383EB7-E5B4-4784-8021-780331DD65FB}" dt="2022-02-06T13:01:24.523" v="4688" actId="14100"/>
        <pc:sldMkLst>
          <pc:docMk/>
          <pc:sldMk cId="3997241812" sldId="304"/>
        </pc:sldMkLst>
        <pc:spChg chg="del mod ord">
          <ac:chgData name="Matahari Nendya" userId="1a1e95a6-b11e-4262-838a-feaa42c98c3c" providerId="ADAL" clId="{0B383EB7-E5B4-4784-8021-780331DD65FB}" dt="2022-02-06T12:20:16.831" v="3832" actId="700"/>
          <ac:spMkLst>
            <pc:docMk/>
            <pc:sldMk cId="3997241812" sldId="304"/>
            <ac:spMk id="2" creationId="{ACC44237-17B4-4822-A8EF-09BA74BEBEC4}"/>
          </ac:spMkLst>
        </pc:spChg>
        <pc:spChg chg="del mod ord">
          <ac:chgData name="Matahari Nendya" userId="1a1e95a6-b11e-4262-838a-feaa42c98c3c" providerId="ADAL" clId="{0B383EB7-E5B4-4784-8021-780331DD65FB}" dt="2022-02-06T12:20:16.831" v="3832" actId="700"/>
          <ac:spMkLst>
            <pc:docMk/>
            <pc:sldMk cId="3997241812" sldId="304"/>
            <ac:spMk id="3" creationId="{156D71BF-9B14-4984-9BE5-C96849CA98DA}"/>
          </ac:spMkLst>
        </pc:spChg>
        <pc:spChg chg="del">
          <ac:chgData name="Matahari Nendya" userId="1a1e95a6-b11e-4262-838a-feaa42c98c3c" providerId="ADAL" clId="{0B383EB7-E5B4-4784-8021-780331DD65FB}" dt="2022-02-06T12:20:16.831" v="3832" actId="700"/>
          <ac:spMkLst>
            <pc:docMk/>
            <pc:sldMk cId="3997241812" sldId="304"/>
            <ac:spMk id="4" creationId="{9E3D65A1-B35D-4BF7-9403-A02F10A01063}"/>
          </ac:spMkLst>
        </pc:spChg>
        <pc:spChg chg="add mod ord">
          <ac:chgData name="Matahari Nendya" userId="1a1e95a6-b11e-4262-838a-feaa42c98c3c" providerId="ADAL" clId="{0B383EB7-E5B4-4784-8021-780331DD65FB}" dt="2022-02-06T12:20:30.839" v="3876" actId="20577"/>
          <ac:spMkLst>
            <pc:docMk/>
            <pc:sldMk cId="3997241812" sldId="304"/>
            <ac:spMk id="5" creationId="{3F169476-DFB5-4FC0-8DA4-714A3AA01117}"/>
          </ac:spMkLst>
        </pc:spChg>
        <pc:spChg chg="add mod ord">
          <ac:chgData name="Matahari Nendya" userId="1a1e95a6-b11e-4262-838a-feaa42c98c3c" providerId="ADAL" clId="{0B383EB7-E5B4-4784-8021-780331DD65FB}" dt="2022-02-06T13:01:20.091" v="4686" actId="27636"/>
          <ac:spMkLst>
            <pc:docMk/>
            <pc:sldMk cId="3997241812" sldId="304"/>
            <ac:spMk id="6" creationId="{5395CD6B-6FDC-4506-A02A-A958103B3767}"/>
          </ac:spMkLst>
        </pc:spChg>
        <pc:picChg chg="add mod">
          <ac:chgData name="Matahari Nendya" userId="1a1e95a6-b11e-4262-838a-feaa42c98c3c" providerId="ADAL" clId="{0B383EB7-E5B4-4784-8021-780331DD65FB}" dt="2022-02-06T13:01:24.523" v="4688" actId="14100"/>
          <ac:picMkLst>
            <pc:docMk/>
            <pc:sldMk cId="3997241812" sldId="304"/>
            <ac:picMk id="7" creationId="{773CDDEA-B0C4-4E36-8525-8DCCD63224D1}"/>
          </ac:picMkLst>
        </pc:picChg>
      </pc:sldChg>
      <pc:sldChg chg="modSp new mod">
        <pc:chgData name="Matahari Nendya" userId="1a1e95a6-b11e-4262-838a-feaa42c98c3c" providerId="ADAL" clId="{0B383EB7-E5B4-4784-8021-780331DD65FB}" dt="2022-02-06T13:02:47.869" v="4696" actId="27636"/>
        <pc:sldMkLst>
          <pc:docMk/>
          <pc:sldMk cId="1765709043" sldId="305"/>
        </pc:sldMkLst>
        <pc:spChg chg="mod">
          <ac:chgData name="Matahari Nendya" userId="1a1e95a6-b11e-4262-838a-feaa42c98c3c" providerId="ADAL" clId="{0B383EB7-E5B4-4784-8021-780331DD65FB}" dt="2022-02-06T12:22:04.240" v="3917" actId="20577"/>
          <ac:spMkLst>
            <pc:docMk/>
            <pc:sldMk cId="1765709043" sldId="305"/>
            <ac:spMk id="2" creationId="{FF3DF1EA-A478-4EAE-BAD7-2359520CC8A0}"/>
          </ac:spMkLst>
        </pc:spChg>
        <pc:spChg chg="mod">
          <ac:chgData name="Matahari Nendya" userId="1a1e95a6-b11e-4262-838a-feaa42c98c3c" providerId="ADAL" clId="{0B383EB7-E5B4-4784-8021-780331DD65FB}" dt="2022-02-06T13:02:47.869" v="4696" actId="27636"/>
          <ac:spMkLst>
            <pc:docMk/>
            <pc:sldMk cId="1765709043" sldId="305"/>
            <ac:spMk id="3" creationId="{D1F097EF-BD73-47F3-A065-230DA0F1F587}"/>
          </ac:spMkLst>
        </pc:spChg>
      </pc:sldChg>
      <pc:sldChg chg="modSp new mod">
        <pc:chgData name="Matahari Nendya" userId="1a1e95a6-b11e-4262-838a-feaa42c98c3c" providerId="ADAL" clId="{0B383EB7-E5B4-4784-8021-780331DD65FB}" dt="2022-02-06T13:03:03.619" v="4703" actId="20577"/>
        <pc:sldMkLst>
          <pc:docMk/>
          <pc:sldMk cId="92347792" sldId="306"/>
        </pc:sldMkLst>
        <pc:spChg chg="mod">
          <ac:chgData name="Matahari Nendya" userId="1a1e95a6-b11e-4262-838a-feaa42c98c3c" providerId="ADAL" clId="{0B383EB7-E5B4-4784-8021-780331DD65FB}" dt="2022-02-06T12:23:30.560" v="3946" actId="20577"/>
          <ac:spMkLst>
            <pc:docMk/>
            <pc:sldMk cId="92347792" sldId="306"/>
            <ac:spMk id="2" creationId="{6CA85951-F2B9-4189-89EF-080D95769AD2}"/>
          </ac:spMkLst>
        </pc:spChg>
        <pc:spChg chg="mod">
          <ac:chgData name="Matahari Nendya" userId="1a1e95a6-b11e-4262-838a-feaa42c98c3c" providerId="ADAL" clId="{0B383EB7-E5B4-4784-8021-780331DD65FB}" dt="2022-02-06T13:03:03.619" v="4703" actId="20577"/>
          <ac:spMkLst>
            <pc:docMk/>
            <pc:sldMk cId="92347792" sldId="306"/>
            <ac:spMk id="3" creationId="{7F7532CF-D8EC-4795-AC2F-84DA6E01356A}"/>
          </ac:spMkLst>
        </pc:spChg>
      </pc:sldChg>
      <pc:sldChg chg="addSp modSp new mod modAnim">
        <pc:chgData name="Matahari Nendya" userId="1a1e95a6-b11e-4262-838a-feaa42c98c3c" providerId="ADAL" clId="{0B383EB7-E5B4-4784-8021-780331DD65FB}" dt="2022-02-06T13:04:10.794" v="4707" actId="403"/>
        <pc:sldMkLst>
          <pc:docMk/>
          <pc:sldMk cId="4173612781" sldId="307"/>
        </pc:sldMkLst>
        <pc:spChg chg="mod">
          <ac:chgData name="Matahari Nendya" userId="1a1e95a6-b11e-4262-838a-feaa42c98c3c" providerId="ADAL" clId="{0B383EB7-E5B4-4784-8021-780331DD65FB}" dt="2022-02-06T12:24:29.096" v="3959" actId="20577"/>
          <ac:spMkLst>
            <pc:docMk/>
            <pc:sldMk cId="4173612781" sldId="307"/>
            <ac:spMk id="2" creationId="{8E7D2C94-55C5-4F04-AED2-59AB638937AA}"/>
          </ac:spMkLst>
        </pc:spChg>
        <pc:spChg chg="mod">
          <ac:chgData name="Matahari Nendya" userId="1a1e95a6-b11e-4262-838a-feaa42c98c3c" providerId="ADAL" clId="{0B383EB7-E5B4-4784-8021-780331DD65FB}" dt="2022-02-06T13:04:10.794" v="4707" actId="403"/>
          <ac:spMkLst>
            <pc:docMk/>
            <pc:sldMk cId="4173612781" sldId="307"/>
            <ac:spMk id="3" creationId="{7F0AAAFE-CCB9-43C6-BB6E-3652E05B6833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6" creationId="{00B38061-B05F-4997-8DB1-BECF8C0F1B8F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9" creationId="{85398E9A-AEA5-4F68-9F82-78C2931B3D2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0" creationId="{493AECBB-C0D6-48D4-B8EE-1582C17F00E9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2" creationId="{8BAB39C2-50E2-40D5-9591-192CA0926E6C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3" creationId="{CB1AF95D-DF21-4DFC-A5B6-63F274291BAA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4" creationId="{EBA17347-0551-493E-BB3F-0BD8F963926A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5" creationId="{A0885FDC-86BB-4B0D-97A3-DF572123B912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6" creationId="{516FE803-F32E-4840-B9BF-7065A1CC6E87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4173612781" sldId="307"/>
            <ac:spMk id="19" creationId="{33BD82B3-2DB5-4E24-BDF7-572CF620CF56}"/>
          </ac:spMkLst>
        </pc:s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4173612781" sldId="307"/>
            <ac:grpSpMk id="4" creationId="{ED880AE2-EA8C-4C4F-8314-64EAF789F8CB}"/>
          </ac:grpSpMkLst>
        </pc:grpChg>
        <pc:grpChg chg="mod">
          <ac:chgData name="Matahari Nendya" userId="1a1e95a6-b11e-4262-838a-feaa42c98c3c" providerId="ADAL" clId="{0B383EB7-E5B4-4784-8021-780331DD65FB}" dt="2022-02-06T12:47:12.287" v="4381"/>
          <ac:grpSpMkLst>
            <pc:docMk/>
            <pc:sldMk cId="4173612781" sldId="307"/>
            <ac:grpSpMk id="5" creationId="{A6675B1C-AD48-411E-9B74-5E31F637B56A}"/>
          </ac:grpSpMkLst>
        </pc:grpChg>
        <pc:grpChg chg="add mod">
          <ac:chgData name="Matahari Nendya" userId="1a1e95a6-b11e-4262-838a-feaa42c98c3c" providerId="ADAL" clId="{0B383EB7-E5B4-4784-8021-780331DD65FB}" dt="2022-02-06T12:47:12.287" v="4381"/>
          <ac:grpSpMkLst>
            <pc:docMk/>
            <pc:sldMk cId="4173612781" sldId="307"/>
            <ac:grpSpMk id="20" creationId="{2083C05C-DE3F-4B65-A2E3-D4E3B8600A04}"/>
          </ac:grpSpMkLst>
        </pc:grpChg>
        <pc:picChg chg="mod">
          <ac:chgData name="Matahari Nendya" userId="1a1e95a6-b11e-4262-838a-feaa42c98c3c" providerId="ADAL" clId="{0B383EB7-E5B4-4784-8021-780331DD65FB}" dt="2022-02-06T12:47:12.287" v="4381"/>
          <ac:picMkLst>
            <pc:docMk/>
            <pc:sldMk cId="4173612781" sldId="307"/>
            <ac:picMk id="7" creationId="{1003C70C-7FE8-419A-943E-C4131D02B638}"/>
          </ac:picMkLst>
        </pc:picChg>
        <pc:picChg chg="add mod">
          <ac:chgData name="Matahari Nendya" userId="1a1e95a6-b11e-4262-838a-feaa42c98c3c" providerId="ADAL" clId="{0B383EB7-E5B4-4784-8021-780331DD65FB}" dt="2022-02-06T12:47:12.287" v="4381"/>
          <ac:picMkLst>
            <pc:docMk/>
            <pc:sldMk cId="4173612781" sldId="307"/>
            <ac:picMk id="17" creationId="{4ACDCDEC-CB9A-4A12-9763-D8A844841E1A}"/>
          </ac:picMkLst>
        </pc:picChg>
        <pc:cxnChg chg="mod">
          <ac:chgData name="Matahari Nendya" userId="1a1e95a6-b11e-4262-838a-feaa42c98c3c" providerId="ADAL" clId="{0B383EB7-E5B4-4784-8021-780331DD65FB}" dt="2022-02-06T12:47:12.287" v="4381"/>
          <ac:cxnSpMkLst>
            <pc:docMk/>
            <pc:sldMk cId="4173612781" sldId="307"/>
            <ac:cxnSpMk id="8" creationId="{FAAB033C-9184-4746-9812-0D23A9AAE4DA}"/>
          </ac:cxnSpMkLst>
        </pc:cxnChg>
        <pc:cxnChg chg="mod">
          <ac:chgData name="Matahari Nendya" userId="1a1e95a6-b11e-4262-838a-feaa42c98c3c" providerId="ADAL" clId="{0B383EB7-E5B4-4784-8021-780331DD65FB}" dt="2022-02-06T12:47:12.287" v="4381"/>
          <ac:cxnSpMkLst>
            <pc:docMk/>
            <pc:sldMk cId="4173612781" sldId="307"/>
            <ac:cxnSpMk id="11" creationId="{B87B61E9-FD59-4BA8-BD9E-B6744B719CA4}"/>
          </ac:cxnSpMkLst>
        </pc:cxnChg>
        <pc:cxnChg chg="add mod">
          <ac:chgData name="Matahari Nendya" userId="1a1e95a6-b11e-4262-838a-feaa42c98c3c" providerId="ADAL" clId="{0B383EB7-E5B4-4784-8021-780331DD65FB}" dt="2022-02-06T12:47:12.287" v="4381"/>
          <ac:cxnSpMkLst>
            <pc:docMk/>
            <pc:sldMk cId="4173612781" sldId="307"/>
            <ac:cxnSpMk id="18" creationId="{EF7E0233-9022-4156-A8E8-FC14649949F3}"/>
          </ac:cxnSpMkLst>
        </pc:cxnChg>
      </pc:sldChg>
      <pc:sldChg chg="modSp new mod">
        <pc:chgData name="Matahari Nendya" userId="1a1e95a6-b11e-4262-838a-feaa42c98c3c" providerId="ADAL" clId="{0B383EB7-E5B4-4784-8021-780331DD65FB}" dt="2022-02-06T12:47:12.568" v="4383" actId="27636"/>
        <pc:sldMkLst>
          <pc:docMk/>
          <pc:sldMk cId="432459161" sldId="308"/>
        </pc:sldMkLst>
        <pc:spChg chg="mod">
          <ac:chgData name="Matahari Nendya" userId="1a1e95a6-b11e-4262-838a-feaa42c98c3c" providerId="ADAL" clId="{0B383EB7-E5B4-4784-8021-780331DD65FB}" dt="2022-02-06T12:26:33.841" v="3977" actId="20577"/>
          <ac:spMkLst>
            <pc:docMk/>
            <pc:sldMk cId="432459161" sldId="308"/>
            <ac:spMk id="2" creationId="{4698A5DC-1546-4308-9153-8E471E585D7A}"/>
          </ac:spMkLst>
        </pc:spChg>
        <pc:spChg chg="mod">
          <ac:chgData name="Matahari Nendya" userId="1a1e95a6-b11e-4262-838a-feaa42c98c3c" providerId="ADAL" clId="{0B383EB7-E5B4-4784-8021-780331DD65FB}" dt="2022-02-06T12:47:12.568" v="4383" actId="27636"/>
          <ac:spMkLst>
            <pc:docMk/>
            <pc:sldMk cId="432459161" sldId="308"/>
            <ac:spMk id="3" creationId="{E399CE54-A06F-40A9-A0E0-5246FE863862}"/>
          </ac:spMkLst>
        </pc:spChg>
      </pc:sldChg>
      <pc:sldChg chg="addSp delSp modSp new del mod">
        <pc:chgData name="Matahari Nendya" userId="1a1e95a6-b11e-4262-838a-feaa42c98c3c" providerId="ADAL" clId="{0B383EB7-E5B4-4784-8021-780331DD65FB}" dt="2022-02-06T13:07:15.820" v="4733" actId="47"/>
        <pc:sldMkLst>
          <pc:docMk/>
          <pc:sldMk cId="331528236" sldId="309"/>
        </pc:sldMkLst>
        <pc:spChg chg="del mod">
          <ac:chgData name="Matahari Nendya" userId="1a1e95a6-b11e-4262-838a-feaa42c98c3c" providerId="ADAL" clId="{0B383EB7-E5B4-4784-8021-780331DD65FB}" dt="2022-02-06T13:04:49.574" v="4715" actId="478"/>
          <ac:spMkLst>
            <pc:docMk/>
            <pc:sldMk cId="331528236" sldId="309"/>
            <ac:spMk id="2" creationId="{AF301B7A-73B8-4943-B02F-558E68B3B87A}"/>
          </ac:spMkLst>
        </pc:spChg>
        <pc:spChg chg="del mod">
          <ac:chgData name="Matahari Nendya" userId="1a1e95a6-b11e-4262-838a-feaa42c98c3c" providerId="ADAL" clId="{0B383EB7-E5B4-4784-8021-780331DD65FB}" dt="2022-02-06T13:04:45.046" v="4713" actId="478"/>
          <ac:spMkLst>
            <pc:docMk/>
            <pc:sldMk cId="331528236" sldId="309"/>
            <ac:spMk id="3" creationId="{C4E7CB15-F5E9-49D1-897B-329801BF0F07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4" creationId="{1872A8D0-7456-4AB3-AA04-5F96ECE35DD4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5" creationId="{3A485D2B-1724-450F-A73E-D5644DCA2053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6" creationId="{C44EF256-A592-42D8-AC96-B7EAE742DB37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7" creationId="{6C9D6CDE-06CE-4080-B8DC-5D822F140D0C}"/>
          </ac:spMkLst>
        </pc:spChg>
        <pc:spChg chg="add del mod">
          <ac:chgData name="Matahari Nendya" userId="1a1e95a6-b11e-4262-838a-feaa42c98c3c" providerId="ADAL" clId="{0B383EB7-E5B4-4784-8021-780331DD65FB}" dt="2022-02-06T12:30:46.920" v="4047" actId="478"/>
          <ac:spMkLst>
            <pc:docMk/>
            <pc:sldMk cId="331528236" sldId="309"/>
            <ac:spMk id="8" creationId="{197505E4-C4ED-4901-B08D-B9ED643C27BA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9" creationId="{A6B735C6-F010-4F4A-9C51-1AD0319FACBB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10" creationId="{C5BEBE6A-3C85-456D-8E9D-665943B41213}"/>
          </ac:spMkLst>
        </pc:spChg>
        <pc:spChg chg="add mod">
          <ac:chgData name="Matahari Nendya" userId="1a1e95a6-b11e-4262-838a-feaa42c98c3c" providerId="ADAL" clId="{0B383EB7-E5B4-4784-8021-780331DD65FB}" dt="2022-02-06T12:47:12.287" v="4381"/>
          <ac:spMkLst>
            <pc:docMk/>
            <pc:sldMk cId="331528236" sldId="309"/>
            <ac:spMk id="11" creationId="{68B4F8E4-AD24-43E8-83FA-C4E1EC3BF4E8}"/>
          </ac:spMkLst>
        </pc:spChg>
        <pc:spChg chg="add del mod">
          <ac:chgData name="Matahari Nendya" userId="1a1e95a6-b11e-4262-838a-feaa42c98c3c" providerId="ADAL" clId="{0B383EB7-E5B4-4784-8021-780331DD65FB}" dt="2022-02-06T13:04:47.299" v="4714" actId="478"/>
          <ac:spMkLst>
            <pc:docMk/>
            <pc:sldMk cId="331528236" sldId="309"/>
            <ac:spMk id="13" creationId="{793D50D1-2494-4BD8-81A6-8A88D1127994}"/>
          </ac:spMkLst>
        </pc:spChg>
        <pc:spChg chg="add del mod">
          <ac:chgData name="Matahari Nendya" userId="1a1e95a6-b11e-4262-838a-feaa42c98c3c" providerId="ADAL" clId="{0B383EB7-E5B4-4784-8021-780331DD65FB}" dt="2022-02-06T13:04:52.419" v="4716" actId="478"/>
          <ac:spMkLst>
            <pc:docMk/>
            <pc:sldMk cId="331528236" sldId="309"/>
            <ac:spMk id="15" creationId="{BC8275E6-26A6-444A-B552-6C7DFC471A23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3:07:26.644" v="4738" actId="1076"/>
        <pc:sldMkLst>
          <pc:docMk/>
          <pc:sldMk cId="1934945052" sldId="310"/>
        </pc:sldMkLst>
        <pc:spChg chg="mod">
          <ac:chgData name="Matahari Nendya" userId="1a1e95a6-b11e-4262-838a-feaa42c98c3c" providerId="ADAL" clId="{0B383EB7-E5B4-4784-8021-780331DD65FB}" dt="2022-02-06T12:32:34.297" v="4160" actId="20577"/>
          <ac:spMkLst>
            <pc:docMk/>
            <pc:sldMk cId="1934945052" sldId="310"/>
            <ac:spMk id="2" creationId="{CFB4B3BA-4F78-48D7-893F-B24970AEADF4}"/>
          </ac:spMkLst>
        </pc:spChg>
        <pc:spChg chg="del">
          <ac:chgData name="Matahari Nendya" userId="1a1e95a6-b11e-4262-838a-feaa42c98c3c" providerId="ADAL" clId="{0B383EB7-E5B4-4784-8021-780331DD65FB}" dt="2022-02-06T12:37:14.729" v="4161" actId="478"/>
          <ac:spMkLst>
            <pc:docMk/>
            <pc:sldMk cId="1934945052" sldId="310"/>
            <ac:spMk id="3" creationId="{4E89E460-8AD1-4801-BE84-D23591E07524}"/>
          </ac:spMkLst>
        </pc:spChg>
        <pc:picChg chg="add mod">
          <ac:chgData name="Matahari Nendya" userId="1a1e95a6-b11e-4262-838a-feaa42c98c3c" providerId="ADAL" clId="{0B383EB7-E5B4-4784-8021-780331DD65FB}" dt="2022-02-06T13:07:26.644" v="4738" actId="1076"/>
          <ac:picMkLst>
            <pc:docMk/>
            <pc:sldMk cId="1934945052" sldId="310"/>
            <ac:picMk id="5" creationId="{46AA5CA1-B65B-443A-AE44-929750F09B54}"/>
          </ac:picMkLst>
        </pc:picChg>
        <pc:picChg chg="add mod">
          <ac:chgData name="Matahari Nendya" userId="1a1e95a6-b11e-4262-838a-feaa42c98c3c" providerId="ADAL" clId="{0B383EB7-E5B4-4784-8021-780331DD65FB}" dt="2022-02-06T13:07:24.147" v="4737" actId="14100"/>
          <ac:picMkLst>
            <pc:docMk/>
            <pc:sldMk cId="1934945052" sldId="310"/>
            <ac:picMk id="7" creationId="{47A0C50C-39F0-406E-BFF8-839D2CC67E11}"/>
          </ac:picMkLst>
        </pc:picChg>
      </pc:sldChg>
      <pc:sldChg chg="add del">
        <pc:chgData name="Matahari Nendya" userId="1a1e95a6-b11e-4262-838a-feaa42c98c3c" providerId="ADAL" clId="{0B383EB7-E5B4-4784-8021-780331DD65FB}" dt="2022-02-06T12:37:49.620" v="4168" actId="2696"/>
        <pc:sldMkLst>
          <pc:docMk/>
          <pc:sldMk cId="1095311161" sldId="311"/>
        </pc:sldMkLst>
      </pc:sldChg>
      <pc:sldChg chg="addSp delSp modSp add mod">
        <pc:chgData name="Matahari Nendya" userId="1a1e95a6-b11e-4262-838a-feaa42c98c3c" providerId="ADAL" clId="{0B383EB7-E5B4-4784-8021-780331DD65FB}" dt="2022-02-06T13:08:56.628" v="4745" actId="1076"/>
        <pc:sldMkLst>
          <pc:docMk/>
          <pc:sldMk cId="1908608923" sldId="311"/>
        </pc:sldMkLst>
        <pc:spChg chg="del mod">
          <ac:chgData name="Matahari Nendya" userId="1a1e95a6-b11e-4262-838a-feaa42c98c3c" providerId="ADAL" clId="{0B383EB7-E5B4-4784-8021-780331DD65FB}" dt="2022-02-06T13:08:50.700" v="4742" actId="478"/>
          <ac:spMkLst>
            <pc:docMk/>
            <pc:sldMk cId="1908608923" sldId="311"/>
            <ac:spMk id="2" creationId="{5F2F4037-8636-419C-99AB-72B2BE587559}"/>
          </ac:spMkLst>
        </pc:spChg>
        <pc:spChg chg="add del mod">
          <ac:chgData name="Matahari Nendya" userId="1a1e95a6-b11e-4262-838a-feaa42c98c3c" providerId="ADAL" clId="{0B383EB7-E5B4-4784-8021-780331DD65FB}" dt="2022-02-06T13:08:52.402" v="4743" actId="478"/>
          <ac:spMkLst>
            <pc:docMk/>
            <pc:sldMk cId="1908608923" sldId="311"/>
            <ac:spMk id="5" creationId="{CE0508DD-D3FD-42B6-8078-7EFD4D5402E4}"/>
          </ac:spMkLst>
        </pc:spChg>
        <pc:picChg chg="mod">
          <ac:chgData name="Matahari Nendya" userId="1a1e95a6-b11e-4262-838a-feaa42c98c3c" providerId="ADAL" clId="{0B383EB7-E5B4-4784-8021-780331DD65FB}" dt="2022-02-06T13:08:56.628" v="4745" actId="1076"/>
          <ac:picMkLst>
            <pc:docMk/>
            <pc:sldMk cId="1908608923" sldId="311"/>
            <ac:picMk id="4" creationId="{319DCAE9-52D6-48A9-A9A8-15B7108C9DC1}"/>
          </ac:picMkLst>
        </pc:picChg>
      </pc:sldChg>
      <pc:sldChg chg="addSp delSp modSp new mod modClrScheme chgLayout">
        <pc:chgData name="Matahari Nendya" userId="1a1e95a6-b11e-4262-838a-feaa42c98c3c" providerId="ADAL" clId="{0B383EB7-E5B4-4784-8021-780331DD65FB}" dt="2022-02-06T13:10:01.239" v="4751" actId="207"/>
        <pc:sldMkLst>
          <pc:docMk/>
          <pc:sldMk cId="361585507" sldId="312"/>
        </pc:sldMkLst>
        <pc:spChg chg="del mod ord">
          <ac:chgData name="Matahari Nendya" userId="1a1e95a6-b11e-4262-838a-feaa42c98c3c" providerId="ADAL" clId="{0B383EB7-E5B4-4784-8021-780331DD65FB}" dt="2022-02-06T12:39:47.664" v="4236" actId="700"/>
          <ac:spMkLst>
            <pc:docMk/>
            <pc:sldMk cId="361585507" sldId="312"/>
            <ac:spMk id="2" creationId="{3C6563EE-3D04-41E0-A681-4B7F1252E94C}"/>
          </ac:spMkLst>
        </pc:spChg>
        <pc:spChg chg="del mod ord">
          <ac:chgData name="Matahari Nendya" userId="1a1e95a6-b11e-4262-838a-feaa42c98c3c" providerId="ADAL" clId="{0B383EB7-E5B4-4784-8021-780331DD65FB}" dt="2022-02-06T12:39:47.664" v="4236" actId="700"/>
          <ac:spMkLst>
            <pc:docMk/>
            <pc:sldMk cId="361585507" sldId="312"/>
            <ac:spMk id="3" creationId="{E38F63E1-1325-4C29-834E-213E758AAC88}"/>
          </ac:spMkLst>
        </pc:spChg>
        <pc:spChg chg="add del mod ord">
          <ac:chgData name="Matahari Nendya" userId="1a1e95a6-b11e-4262-838a-feaa42c98c3c" providerId="ADAL" clId="{0B383EB7-E5B4-4784-8021-780331DD65FB}" dt="2022-02-06T12:40:11" v="4237" actId="478"/>
          <ac:spMkLst>
            <pc:docMk/>
            <pc:sldMk cId="361585507" sldId="312"/>
            <ac:spMk id="4" creationId="{C5BC31A9-3A35-425F-A940-29C295ABB74A}"/>
          </ac:spMkLst>
        </pc:spChg>
        <pc:spChg chg="add mod ord">
          <ac:chgData name="Matahari Nendya" userId="1a1e95a6-b11e-4262-838a-feaa42c98c3c" providerId="ADAL" clId="{0B383EB7-E5B4-4784-8021-780331DD65FB}" dt="2022-02-06T12:39:47.664" v="4236" actId="700"/>
          <ac:spMkLst>
            <pc:docMk/>
            <pc:sldMk cId="361585507" sldId="312"/>
            <ac:spMk id="5" creationId="{AF50BF2A-E0A3-4658-B426-8FD5CFD857C1}"/>
          </ac:spMkLst>
        </pc:spChg>
        <pc:spChg chg="add mod">
          <ac:chgData name="Matahari Nendya" userId="1a1e95a6-b11e-4262-838a-feaa42c98c3c" providerId="ADAL" clId="{0B383EB7-E5B4-4784-8021-780331DD65FB}" dt="2022-02-06T13:10:01.239" v="4751" actId="207"/>
          <ac:spMkLst>
            <pc:docMk/>
            <pc:sldMk cId="361585507" sldId="312"/>
            <ac:spMk id="6" creationId="{060CF9CB-F7DA-480D-879D-682E0711A78A}"/>
          </ac:spMkLst>
        </pc:spChg>
        <pc:spChg chg="add del mod">
          <ac:chgData name="Matahari Nendya" userId="1a1e95a6-b11e-4262-838a-feaa42c98c3c" providerId="ADAL" clId="{0B383EB7-E5B4-4784-8021-780331DD65FB}" dt="2022-02-06T13:09:57.024" v="4750"/>
          <ac:spMkLst>
            <pc:docMk/>
            <pc:sldMk cId="361585507" sldId="312"/>
            <ac:spMk id="10" creationId="{BC8E3704-4C18-45B5-B600-F61639196701}"/>
          </ac:spMkLst>
        </pc:spChg>
        <pc:picChg chg="add del mod">
          <ac:chgData name="Matahari Nendya" userId="1a1e95a6-b11e-4262-838a-feaa42c98c3c" providerId="ADAL" clId="{0B383EB7-E5B4-4784-8021-780331DD65FB}" dt="2022-02-06T12:42:14.897" v="4304" actId="478"/>
          <ac:picMkLst>
            <pc:docMk/>
            <pc:sldMk cId="361585507" sldId="312"/>
            <ac:picMk id="8" creationId="{D1047BD3-F32A-4378-BD73-8F181DD61836}"/>
          </ac:picMkLst>
        </pc:picChg>
        <pc:picChg chg="add mod">
          <ac:chgData name="Matahari Nendya" userId="1a1e95a6-b11e-4262-838a-feaa42c98c3c" providerId="ADAL" clId="{0B383EB7-E5B4-4784-8021-780331DD65FB}" dt="2022-02-06T13:09:03.164" v="4747" actId="14100"/>
          <ac:picMkLst>
            <pc:docMk/>
            <pc:sldMk cId="361585507" sldId="312"/>
            <ac:picMk id="2050" creationId="{87711407-1698-42C7-8F59-9D4737C50C40}"/>
          </ac:picMkLst>
        </pc:picChg>
      </pc:sldChg>
      <pc:sldChg chg="addSp delSp modSp new del mod modClrScheme chgLayout">
        <pc:chgData name="Matahari Nendya" userId="1a1e95a6-b11e-4262-838a-feaa42c98c3c" providerId="ADAL" clId="{0B383EB7-E5B4-4784-8021-780331DD65FB}" dt="2022-02-06T12:39:42.023" v="4234" actId="2696"/>
        <pc:sldMkLst>
          <pc:docMk/>
          <pc:sldMk cId="3549237681" sldId="312"/>
        </pc:sldMkLst>
        <pc:spChg chg="del mod ord">
          <ac:chgData name="Matahari Nendya" userId="1a1e95a6-b11e-4262-838a-feaa42c98c3c" providerId="ADAL" clId="{0B383EB7-E5B4-4784-8021-780331DD65FB}" dt="2022-02-06T12:38:06.075" v="4171" actId="700"/>
          <ac:spMkLst>
            <pc:docMk/>
            <pc:sldMk cId="3549237681" sldId="312"/>
            <ac:spMk id="2" creationId="{18E78F46-7636-4177-98F3-16FD4EFCD856}"/>
          </ac:spMkLst>
        </pc:spChg>
        <pc:spChg chg="del mod ord">
          <ac:chgData name="Matahari Nendya" userId="1a1e95a6-b11e-4262-838a-feaa42c98c3c" providerId="ADAL" clId="{0B383EB7-E5B4-4784-8021-780331DD65FB}" dt="2022-02-06T12:38:06.075" v="4171" actId="700"/>
          <ac:spMkLst>
            <pc:docMk/>
            <pc:sldMk cId="3549237681" sldId="312"/>
            <ac:spMk id="3" creationId="{88F013C5-AEAC-4D06-9D3E-981BE34D2E43}"/>
          </ac:spMkLst>
        </pc:spChg>
        <pc:spChg chg="add mod ord">
          <ac:chgData name="Matahari Nendya" userId="1a1e95a6-b11e-4262-838a-feaa42c98c3c" providerId="ADAL" clId="{0B383EB7-E5B4-4784-8021-780331DD65FB}" dt="2022-02-06T12:38:26.953" v="4189" actId="20577"/>
          <ac:spMkLst>
            <pc:docMk/>
            <pc:sldMk cId="3549237681" sldId="312"/>
            <ac:spMk id="4" creationId="{D4468AED-E9AB-42A8-BD37-CE905CE8C478}"/>
          </ac:spMkLst>
        </pc:spChg>
        <pc:spChg chg="add mod ord">
          <ac:chgData name="Matahari Nendya" userId="1a1e95a6-b11e-4262-838a-feaa42c98c3c" providerId="ADAL" clId="{0B383EB7-E5B4-4784-8021-780331DD65FB}" dt="2022-02-06T12:38:06.075" v="4171" actId="700"/>
          <ac:spMkLst>
            <pc:docMk/>
            <pc:sldMk cId="3549237681" sldId="312"/>
            <ac:spMk id="5" creationId="{1A4885DC-4202-42A5-B943-2FCBB47713BA}"/>
          </ac:spMkLst>
        </pc:spChg>
        <pc:spChg chg="add mod">
          <ac:chgData name="Matahari Nendya" userId="1a1e95a6-b11e-4262-838a-feaa42c98c3c" providerId="ADAL" clId="{0B383EB7-E5B4-4784-8021-780331DD65FB}" dt="2022-02-06T12:39:25.074" v="4233" actId="1076"/>
          <ac:spMkLst>
            <pc:docMk/>
            <pc:sldMk cId="3549237681" sldId="312"/>
            <ac:spMk id="6" creationId="{E1DC6868-2CF3-4573-9B76-8648C813939C}"/>
          </ac:spMkLst>
        </pc:spChg>
      </pc:sldChg>
      <pc:sldChg chg="addSp delSp modSp new mod">
        <pc:chgData name="Matahari Nendya" userId="1a1e95a6-b11e-4262-838a-feaa42c98c3c" providerId="ADAL" clId="{0B383EB7-E5B4-4784-8021-780331DD65FB}" dt="2022-02-06T12:57:54.698" v="4608" actId="478"/>
        <pc:sldMkLst>
          <pc:docMk/>
          <pc:sldMk cId="3983549722" sldId="313"/>
        </pc:sldMkLst>
        <pc:spChg chg="mod">
          <ac:chgData name="Matahari Nendya" userId="1a1e95a6-b11e-4262-838a-feaa42c98c3c" providerId="ADAL" clId="{0B383EB7-E5B4-4784-8021-780331DD65FB}" dt="2022-02-06T12:56:25.691" v="4581" actId="20577"/>
          <ac:spMkLst>
            <pc:docMk/>
            <pc:sldMk cId="3983549722" sldId="313"/>
            <ac:spMk id="2" creationId="{E174220E-3BA5-4033-BF23-E875734F81FE}"/>
          </ac:spMkLst>
        </pc:spChg>
        <pc:spChg chg="del">
          <ac:chgData name="Matahari Nendya" userId="1a1e95a6-b11e-4262-838a-feaa42c98c3c" providerId="ADAL" clId="{0B383EB7-E5B4-4784-8021-780331DD65FB}" dt="2022-02-06T12:57:54.698" v="4608" actId="478"/>
          <ac:spMkLst>
            <pc:docMk/>
            <pc:sldMk cId="3983549722" sldId="313"/>
            <ac:spMk id="3" creationId="{F280E14B-9A4C-4153-8C6F-9F5679947E37}"/>
          </ac:spMkLst>
        </pc:spChg>
        <pc:picChg chg="add del mod">
          <ac:chgData name="Matahari Nendya" userId="1a1e95a6-b11e-4262-838a-feaa42c98c3c" providerId="ADAL" clId="{0B383EB7-E5B4-4784-8021-780331DD65FB}" dt="2022-02-06T12:56:43.938" v="4588" actId="478"/>
          <ac:picMkLst>
            <pc:docMk/>
            <pc:sldMk cId="3983549722" sldId="313"/>
            <ac:picMk id="4" creationId="{B4BD66BD-F474-4D53-A556-78E5312632E8}"/>
          </ac:picMkLst>
        </pc:picChg>
        <pc:picChg chg="add mod">
          <ac:chgData name="Matahari Nendya" userId="1a1e95a6-b11e-4262-838a-feaa42c98c3c" providerId="ADAL" clId="{0B383EB7-E5B4-4784-8021-780331DD65FB}" dt="2022-02-06T12:57:00.139" v="4593" actId="1076"/>
          <ac:picMkLst>
            <pc:docMk/>
            <pc:sldMk cId="3983549722" sldId="313"/>
            <ac:picMk id="5" creationId="{B7E4877A-C4DC-466C-A217-C40213E4736A}"/>
          </ac:picMkLst>
        </pc:picChg>
      </pc:sldChg>
      <pc:sldChg chg="delSp add mod">
        <pc:chgData name="Matahari Nendya" userId="1a1e95a6-b11e-4262-838a-feaa42c98c3c" providerId="ADAL" clId="{0B383EB7-E5B4-4784-8021-780331DD65FB}" dt="2022-02-06T12:57:48.682" v="4607" actId="478"/>
        <pc:sldMkLst>
          <pc:docMk/>
          <pc:sldMk cId="2376698339" sldId="314"/>
        </pc:sldMkLst>
        <pc:spChg chg="del">
          <ac:chgData name="Matahari Nendya" userId="1a1e95a6-b11e-4262-838a-feaa42c98c3c" providerId="ADAL" clId="{0B383EB7-E5B4-4784-8021-780331DD65FB}" dt="2022-02-06T12:57:48.682" v="4607" actId="478"/>
          <ac:spMkLst>
            <pc:docMk/>
            <pc:sldMk cId="2376698339" sldId="314"/>
            <ac:spMk id="3" creationId="{F280E14B-9A4C-4153-8C6F-9F5679947E37}"/>
          </ac:spMkLst>
        </pc:spChg>
      </pc:sldChg>
      <pc:sldChg chg="new del ord">
        <pc:chgData name="Matahari Nendya" userId="1a1e95a6-b11e-4262-838a-feaa42c98c3c" providerId="ADAL" clId="{0B383EB7-E5B4-4784-8021-780331DD65FB}" dt="2022-02-06T12:56:37.128" v="4586" actId="680"/>
        <pc:sldMkLst>
          <pc:docMk/>
          <pc:sldMk cId="2910533303" sldId="314"/>
        </pc:sldMkLst>
      </pc:sldChg>
      <pc:sldChg chg="addSp delSp modSp add mod modClrScheme chgLayout">
        <pc:chgData name="Matahari Nendya" userId="1a1e95a6-b11e-4262-838a-feaa42c98c3c" providerId="ADAL" clId="{0B383EB7-E5B4-4784-8021-780331DD65FB}" dt="2022-02-06T12:57:45.323" v="4606" actId="14100"/>
        <pc:sldMkLst>
          <pc:docMk/>
          <pc:sldMk cId="3525357388" sldId="315"/>
        </pc:sldMkLst>
        <pc:spChg chg="mod ord">
          <ac:chgData name="Matahari Nendya" userId="1a1e95a6-b11e-4262-838a-feaa42c98c3c" providerId="ADAL" clId="{0B383EB7-E5B4-4784-8021-780331DD65FB}" dt="2022-02-06T12:57:25.766" v="4598" actId="700"/>
          <ac:spMkLst>
            <pc:docMk/>
            <pc:sldMk cId="3525357388" sldId="315"/>
            <ac:spMk id="2" creationId="{E174220E-3BA5-4033-BF23-E875734F81FE}"/>
          </ac:spMkLst>
        </pc:spChg>
        <pc:spChg chg="del">
          <ac:chgData name="Matahari Nendya" userId="1a1e95a6-b11e-4262-838a-feaa42c98c3c" providerId="ADAL" clId="{0B383EB7-E5B4-4784-8021-780331DD65FB}" dt="2022-02-06T12:57:25.766" v="4598" actId="700"/>
          <ac:spMkLst>
            <pc:docMk/>
            <pc:sldMk cId="3525357388" sldId="315"/>
            <ac:spMk id="3" creationId="{F280E14B-9A4C-4153-8C6F-9F5679947E37}"/>
          </ac:spMkLst>
        </pc:spChg>
        <pc:spChg chg="add del mod ord">
          <ac:chgData name="Matahari Nendya" userId="1a1e95a6-b11e-4262-838a-feaa42c98c3c" providerId="ADAL" clId="{0B383EB7-E5B4-4784-8021-780331DD65FB}" dt="2022-02-06T12:57:36.386" v="4602" actId="478"/>
          <ac:spMkLst>
            <pc:docMk/>
            <pc:sldMk cId="3525357388" sldId="315"/>
            <ac:spMk id="6" creationId="{81C95EFE-F5C1-4252-BE1E-CE4D126D316E}"/>
          </ac:spMkLst>
        </pc:spChg>
        <pc:picChg chg="del">
          <ac:chgData name="Matahari Nendya" userId="1a1e95a6-b11e-4262-838a-feaa42c98c3c" providerId="ADAL" clId="{0B383EB7-E5B4-4784-8021-780331DD65FB}" dt="2022-02-06T12:57:14.402" v="4595" actId="478"/>
          <ac:picMkLst>
            <pc:docMk/>
            <pc:sldMk cId="3525357388" sldId="315"/>
            <ac:picMk id="4" creationId="{B4BD66BD-F474-4D53-A556-78E5312632E8}"/>
          </ac:picMkLst>
        </pc:picChg>
        <pc:picChg chg="add del mod">
          <ac:chgData name="Matahari Nendya" userId="1a1e95a6-b11e-4262-838a-feaa42c98c3c" providerId="ADAL" clId="{0B383EB7-E5B4-4784-8021-780331DD65FB}" dt="2022-02-06T12:57:30.695" v="4599" actId="21"/>
          <ac:picMkLst>
            <pc:docMk/>
            <pc:sldMk cId="3525357388" sldId="315"/>
            <ac:picMk id="5" creationId="{A0BB5533-438F-4D0F-B518-0A13D964B936}"/>
          </ac:picMkLst>
        </pc:picChg>
        <pc:picChg chg="add del mod">
          <ac:chgData name="Matahari Nendya" userId="1a1e95a6-b11e-4262-838a-feaa42c98c3c" providerId="ADAL" clId="{0B383EB7-E5B4-4784-8021-780331DD65FB}" dt="2022-02-06T12:57:34.306" v="4601"/>
          <ac:picMkLst>
            <pc:docMk/>
            <pc:sldMk cId="3525357388" sldId="315"/>
            <ac:picMk id="7" creationId="{539AB3F2-D98C-43F9-B531-7D090B243D33}"/>
          </ac:picMkLst>
        </pc:picChg>
        <pc:picChg chg="add mod">
          <ac:chgData name="Matahari Nendya" userId="1a1e95a6-b11e-4262-838a-feaa42c98c3c" providerId="ADAL" clId="{0B383EB7-E5B4-4784-8021-780331DD65FB}" dt="2022-02-06T12:57:45.323" v="4606" actId="14100"/>
          <ac:picMkLst>
            <pc:docMk/>
            <pc:sldMk cId="3525357388" sldId="315"/>
            <ac:picMk id="8" creationId="{B35FA8B5-5AA5-430A-8086-C4D5563F8FBE}"/>
          </ac:picMkLst>
        </pc:picChg>
      </pc:sldChg>
      <pc:sldChg chg="addSp modSp new mod">
        <pc:chgData name="Matahari Nendya" userId="1a1e95a6-b11e-4262-838a-feaa42c98c3c" providerId="ADAL" clId="{0B383EB7-E5B4-4784-8021-780331DD65FB}" dt="2022-02-06T13:01:01.947" v="4675" actId="1076"/>
        <pc:sldMkLst>
          <pc:docMk/>
          <pc:sldMk cId="1744150482" sldId="316"/>
        </pc:sldMkLst>
        <pc:spChg chg="mod">
          <ac:chgData name="Matahari Nendya" userId="1a1e95a6-b11e-4262-838a-feaa42c98c3c" providerId="ADAL" clId="{0B383EB7-E5B4-4784-8021-780331DD65FB}" dt="2022-02-06T12:58:50.059" v="4666" actId="20577"/>
          <ac:spMkLst>
            <pc:docMk/>
            <pc:sldMk cId="1744150482" sldId="316"/>
            <ac:spMk id="2" creationId="{27607498-9FB1-42F9-A31E-1E15AEC8F48D}"/>
          </ac:spMkLst>
        </pc:spChg>
        <pc:spChg chg="mod">
          <ac:chgData name="Matahari Nendya" userId="1a1e95a6-b11e-4262-838a-feaa42c98c3c" providerId="ADAL" clId="{0B383EB7-E5B4-4784-8021-780331DD65FB}" dt="2022-02-06T12:59:14.405" v="4670" actId="2710"/>
          <ac:spMkLst>
            <pc:docMk/>
            <pc:sldMk cId="1744150482" sldId="316"/>
            <ac:spMk id="3" creationId="{D7EF5008-C4C6-4015-8184-1CC0AD0E0DF7}"/>
          </ac:spMkLst>
        </pc:spChg>
        <pc:picChg chg="add mod">
          <ac:chgData name="Matahari Nendya" userId="1a1e95a6-b11e-4262-838a-feaa42c98c3c" providerId="ADAL" clId="{0B383EB7-E5B4-4784-8021-780331DD65FB}" dt="2022-02-06T13:01:01.947" v="4675" actId="1076"/>
          <ac:picMkLst>
            <pc:docMk/>
            <pc:sldMk cId="1744150482" sldId="316"/>
            <ac:picMk id="4" creationId="{A67AB223-7CDA-4416-963F-0640F12EA05B}"/>
          </ac:picMkLst>
        </pc:picChg>
      </pc:sldChg>
      <pc:sldChg chg="addSp modSp add mod">
        <pc:chgData name="Matahari Nendya" userId="1a1e95a6-b11e-4262-838a-feaa42c98c3c" providerId="ADAL" clId="{0B383EB7-E5B4-4784-8021-780331DD65FB}" dt="2022-02-06T13:06:51.180" v="4732" actId="1076"/>
        <pc:sldMkLst>
          <pc:docMk/>
          <pc:sldMk cId="3475049294" sldId="317"/>
        </pc:sldMkLst>
        <pc:spChg chg="mod">
          <ac:chgData name="Matahari Nendya" userId="1a1e95a6-b11e-4262-838a-feaa42c98c3c" providerId="ADAL" clId="{0B383EB7-E5B4-4784-8021-780331DD65FB}" dt="2022-02-06T13:04:39.961" v="4712" actId="403"/>
          <ac:spMkLst>
            <pc:docMk/>
            <pc:sldMk cId="3475049294" sldId="317"/>
            <ac:spMk id="3" creationId="{E399CE54-A06F-40A9-A0E0-5246FE863862}"/>
          </ac:spMkLst>
        </pc:spChg>
        <pc:spChg chg="add mod">
          <ac:chgData name="Matahari Nendya" userId="1a1e95a6-b11e-4262-838a-feaa42c98c3c" providerId="ADAL" clId="{0B383EB7-E5B4-4784-8021-780331DD65FB}" dt="2022-02-06T13:05:04.956" v="4719" actId="14100"/>
          <ac:spMkLst>
            <pc:docMk/>
            <pc:sldMk cId="3475049294" sldId="317"/>
            <ac:spMk id="4" creationId="{9E43740B-C2F5-4E0E-B7EF-5E4DE657AB47}"/>
          </ac:spMkLst>
        </pc:spChg>
        <pc:spChg chg="add mod">
          <ac:chgData name="Matahari Nendya" userId="1a1e95a6-b11e-4262-838a-feaa42c98c3c" providerId="ADAL" clId="{0B383EB7-E5B4-4784-8021-780331DD65FB}" dt="2022-02-06T13:05:08.771" v="4720" actId="1076"/>
          <ac:spMkLst>
            <pc:docMk/>
            <pc:sldMk cId="3475049294" sldId="317"/>
            <ac:spMk id="5" creationId="{705D44BB-A80D-4A16-904E-5F6807CADE5E}"/>
          </ac:spMkLst>
        </pc:spChg>
        <pc:spChg chg="add mod">
          <ac:chgData name="Matahari Nendya" userId="1a1e95a6-b11e-4262-838a-feaa42c98c3c" providerId="ADAL" clId="{0B383EB7-E5B4-4784-8021-780331DD65FB}" dt="2022-02-06T13:05:24.147" v="4723" actId="1076"/>
          <ac:spMkLst>
            <pc:docMk/>
            <pc:sldMk cId="3475049294" sldId="317"/>
            <ac:spMk id="6" creationId="{02A74163-413A-44E2-8B11-D640395662B5}"/>
          </ac:spMkLst>
        </pc:spChg>
        <pc:spChg chg="add mod">
          <ac:chgData name="Matahari Nendya" userId="1a1e95a6-b11e-4262-838a-feaa42c98c3c" providerId="ADAL" clId="{0B383EB7-E5B4-4784-8021-780331DD65FB}" dt="2022-02-06T13:05:34.996" v="4725" actId="1076"/>
          <ac:spMkLst>
            <pc:docMk/>
            <pc:sldMk cId="3475049294" sldId="317"/>
            <ac:spMk id="7" creationId="{C2813071-A965-404E-B202-CCC097856B68}"/>
          </ac:spMkLst>
        </pc:spChg>
        <pc:spChg chg="add mod">
          <ac:chgData name="Matahari Nendya" userId="1a1e95a6-b11e-4262-838a-feaa42c98c3c" providerId="ADAL" clId="{0B383EB7-E5B4-4784-8021-780331DD65FB}" dt="2022-02-06T13:05:44.380" v="4728" actId="14100"/>
          <ac:spMkLst>
            <pc:docMk/>
            <pc:sldMk cId="3475049294" sldId="317"/>
            <ac:spMk id="8" creationId="{F5A15706-A15B-435A-B94F-375997A615BB}"/>
          </ac:spMkLst>
        </pc:spChg>
        <pc:spChg chg="add mod">
          <ac:chgData name="Matahari Nendya" userId="1a1e95a6-b11e-4262-838a-feaa42c98c3c" providerId="ADAL" clId="{0B383EB7-E5B4-4784-8021-780331DD65FB}" dt="2022-02-06T13:05:56.220" v="4730" actId="1076"/>
          <ac:spMkLst>
            <pc:docMk/>
            <pc:sldMk cId="3475049294" sldId="317"/>
            <ac:spMk id="9" creationId="{471CC834-069D-47A7-81E3-34401AAC2CAD}"/>
          </ac:spMkLst>
        </pc:spChg>
        <pc:spChg chg="add mod">
          <ac:chgData name="Matahari Nendya" userId="1a1e95a6-b11e-4262-838a-feaa42c98c3c" providerId="ADAL" clId="{0B383EB7-E5B4-4784-8021-780331DD65FB}" dt="2022-02-06T13:06:51.180" v="4732" actId="1076"/>
          <ac:spMkLst>
            <pc:docMk/>
            <pc:sldMk cId="3475049294" sldId="317"/>
            <ac:spMk id="10" creationId="{8E90DF88-9240-48BE-80D8-1CF39BD658EC}"/>
          </ac:spMkLst>
        </pc:spChg>
      </pc:sldChg>
      <pc:sldChg chg="add del">
        <pc:chgData name="Matahari Nendya" userId="1a1e95a6-b11e-4262-838a-feaa42c98c3c" providerId="ADAL" clId="{0B383EB7-E5B4-4784-8021-780331DD65FB}" dt="2022-02-06T12:00:36.181" v="3375" actId="2696"/>
        <pc:sldMkLst>
          <pc:docMk/>
          <pc:sldMk cId="2443086741" sldId="328"/>
        </pc:sldMkLst>
      </pc:sldChg>
      <pc:sldMasterChg chg="modSp delSldLayout modSldLayout">
        <pc:chgData name="Matahari Nendya" userId="1a1e95a6-b11e-4262-838a-feaa42c98c3c" providerId="ADAL" clId="{0B383EB7-E5B4-4784-8021-780331DD65FB}" dt="2022-02-06T12:47:12.287" v="4381"/>
        <pc:sldMasterMkLst>
          <pc:docMk/>
          <pc:sldMasterMk cId="3839803590" sldId="2147483648"/>
        </pc:sldMasterMkLst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2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3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7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8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9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12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13" creationId="{00000000-0000-0000-0000-000000000000}"/>
          </ac:spMkLst>
        </pc:spChg>
        <pc:spChg chg="mod">
          <ac:chgData name="Matahari Nendya" userId="1a1e95a6-b11e-4262-838a-feaa42c98c3c" providerId="ADAL" clId="{0B383EB7-E5B4-4784-8021-780331DD65FB}" dt="2022-02-06T12:47:12.287" v="4381"/>
          <ac:spMkLst>
            <pc:docMk/>
            <pc:sldMasterMk cId="3839803590" sldId="2147483648"/>
            <ac:spMk id="20" creationId="{00000000-0000-0000-0000-000000000000}"/>
          </ac:spMkLst>
        </pc:spChg>
        <pc:grpChg chg="mod">
          <ac:chgData name="Matahari Nendya" userId="1a1e95a6-b11e-4262-838a-feaa42c98c3c" providerId="ADAL" clId="{0B383EB7-E5B4-4784-8021-780331DD65FB}" dt="2022-02-06T12:47:12.287" v="4381"/>
          <ac:grpSpMkLst>
            <pc:docMk/>
            <pc:sldMasterMk cId="3839803590" sldId="2147483648"/>
            <ac:grpSpMk id="11" creationId="{00000000-0000-0000-0000-000000000000}"/>
          </ac:grpSpMkLst>
        </pc:grp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1036379758" sldId="2147483659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7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1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1036379758" sldId="2147483659"/>
              <ac:spMk id="20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1036379758" sldId="2147483659"/>
              <ac:grpSpMk id="11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54426134" sldId="2147483660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7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54426134" sldId="2147483660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54426134" sldId="2147483660"/>
              <ac:grpSpMk id="8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682767422" sldId="2147483661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82767422" sldId="2147483661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682767422" sldId="2147483661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673173449" sldId="2147483662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7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73173449" sldId="2147483662"/>
              <ac:spMk id="19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673173449" sldId="2147483662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4146982251" sldId="2147483663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46982251" sldId="2147483663"/>
              <ac:spMk id="17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4146982251" sldId="2147483663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4132317621" sldId="2147483664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4132317621" sldId="2147483664"/>
              <ac:spMk id="15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4132317621" sldId="2147483664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590302820" sldId="2147483665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590302820" sldId="2147483665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590302820" sldId="2147483665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929258224" sldId="2147483666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929258224" sldId="2147483666"/>
              <ac:spMk id="14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929258224" sldId="2147483666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2702950967" sldId="2147483667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702950967" sldId="2147483667"/>
              <ac:spMk id="12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2702950967" sldId="2147483667"/>
              <ac:grpSpMk id="7" creationId="{00000000-0000-0000-0000-000000000000}"/>
            </ac:grpSpMkLst>
          </pc:grpChg>
        </pc:sldLayoutChg>
        <pc:sldLayoutChg chg="modSp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2653170741" sldId="2147483668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8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9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10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11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2653170741" sldId="2147483668"/>
              <ac:spMk id="12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2653170741" sldId="2147483668"/>
              <ac:grpSpMk id="7" creationId="{00000000-0000-0000-0000-000000000000}"/>
            </ac:grpSpMkLst>
          </pc:grpChg>
        </pc:sldLayoutChg>
        <pc:sldLayoutChg chg="delSp modSp mod modAnim">
          <pc:chgData name="Matahari Nendya" userId="1a1e95a6-b11e-4262-838a-feaa42c98c3c" providerId="ADAL" clId="{0B383EB7-E5B4-4784-8021-780331DD65FB}" dt="2022-02-06T12:47:12.287" v="4381"/>
          <pc:sldLayoutMkLst>
            <pc:docMk/>
            <pc:sldMasterMk cId="3839803590" sldId="2147483648"/>
            <pc:sldLayoutMk cId="3613011367" sldId="2147483670"/>
          </pc:sldLayoutMkLst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2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3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4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5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6" creationId="{00000000-0000-0000-0000-000000000000}"/>
            </ac:spMkLst>
          </pc:spChg>
          <pc:spChg chg="mod">
            <ac:chgData name="Matahari Nendya" userId="1a1e95a6-b11e-4262-838a-feaa42c98c3c" providerId="ADAL" clId="{0B383EB7-E5B4-4784-8021-780331DD65FB}" dt="2022-02-06T12:47:12.287" v="4381"/>
            <ac:spMkLst>
              <pc:docMk/>
              <pc:sldMasterMk cId="3839803590" sldId="2147483648"/>
              <pc:sldLayoutMk cId="3613011367" sldId="2147483670"/>
              <ac:spMk id="19" creationId="{00000000-0000-0000-0000-000000000000}"/>
            </ac:spMkLst>
          </pc:spChg>
          <pc:grpChg chg="mod">
            <ac:chgData name="Matahari Nendya" userId="1a1e95a6-b11e-4262-838a-feaa42c98c3c" providerId="ADAL" clId="{0B383EB7-E5B4-4784-8021-780331DD65FB}" dt="2022-02-06T12:47:12.287" v="4381"/>
            <ac:grpSpMkLst>
              <pc:docMk/>
              <pc:sldMasterMk cId="3839803590" sldId="2147483648"/>
              <pc:sldLayoutMk cId="3613011367" sldId="2147483670"/>
              <ac:grpSpMk id="11" creationId="{00000000-0000-0000-0000-000000000000}"/>
            </ac:grpSpMkLst>
          </pc:grpChg>
          <pc:picChg chg="del">
            <ac:chgData name="Matahari Nendya" userId="1a1e95a6-b11e-4262-838a-feaa42c98c3c" providerId="ADAL" clId="{0B383EB7-E5B4-4784-8021-780331DD65FB}" dt="2022-02-06T11:29:44.676" v="2730" actId="478"/>
            <ac:picMkLst>
              <pc:docMk/>
              <pc:sldMasterMk cId="3839803590" sldId="2147483648"/>
              <pc:sldLayoutMk cId="3613011367" sldId="2147483670"/>
              <ac:picMk id="17" creationId="{00000000-0000-0000-0000-000000000000}"/>
            </ac:picMkLst>
          </pc:picChg>
          <pc:picChg chg="del">
            <ac:chgData name="Matahari Nendya" userId="1a1e95a6-b11e-4262-838a-feaa42c98c3c" providerId="ADAL" clId="{0B383EB7-E5B4-4784-8021-780331DD65FB}" dt="2022-02-06T11:29:42.828" v="2729" actId="478"/>
            <ac:picMkLst>
              <pc:docMk/>
              <pc:sldMasterMk cId="3839803590" sldId="2147483648"/>
              <pc:sldLayoutMk cId="3613011367" sldId="2147483670"/>
              <ac:picMk id="21" creationId="{00000000-0000-0000-0000-000000000000}"/>
            </ac:picMkLst>
          </pc:picChg>
        </pc:sldLayoutChg>
        <pc:sldLayoutChg chg="del">
          <pc:chgData name="Matahari Nendya" userId="1a1e95a6-b11e-4262-838a-feaa42c98c3c" providerId="ADAL" clId="{0B383EB7-E5B4-4784-8021-780331DD65FB}" dt="2022-02-06T12:00:36.181" v="3375" actId="2696"/>
          <pc:sldLayoutMkLst>
            <pc:docMk/>
            <pc:sldMasterMk cId="3839803590" sldId="2147483648"/>
            <pc:sldLayoutMk cId="442273888" sldId="2147483671"/>
          </pc:sldLayoutMkLst>
        </pc:sldLayoutChg>
      </pc:sldMasterChg>
    </pc:docChg>
  </pc:docChgLst>
  <pc:docChgLst>
    <pc:chgData name="Matahari Nendya" userId="1a1e95a6-b11e-4262-838a-feaa42c98c3c" providerId="ADAL" clId="{5F65DD34-F28E-EC45-9AAB-DBE97F8BEFE5}"/>
    <pc:docChg chg="custSel modSld modMainMaster">
      <pc:chgData name="Matahari Nendya" userId="1a1e95a6-b11e-4262-838a-feaa42c98c3c" providerId="ADAL" clId="{5F65DD34-F28E-EC45-9AAB-DBE97F8BEFE5}" dt="2022-02-05T19:58:29.528" v="2" actId="478"/>
      <pc:docMkLst>
        <pc:docMk/>
      </pc:docMkLst>
      <pc:sldChg chg="modAnim">
        <pc:chgData name="Matahari Nendya" userId="1a1e95a6-b11e-4262-838a-feaa42c98c3c" providerId="ADAL" clId="{5F65DD34-F28E-EC45-9AAB-DBE97F8BEFE5}" dt="2022-02-05T19:57:42.237" v="0" actId="478"/>
        <pc:sldMkLst>
          <pc:docMk/>
          <pc:sldMk cId="2977814846" sldId="256"/>
        </pc:sldMkLst>
      </pc:sldChg>
      <pc:sldMasterChg chg="delSp mod modSldLayout">
        <pc:chgData name="Matahari Nendya" userId="1a1e95a6-b11e-4262-838a-feaa42c98c3c" providerId="ADAL" clId="{5F65DD34-F28E-EC45-9AAB-DBE97F8BEFE5}" dt="2022-02-05T19:58:29.528" v="2" actId="478"/>
        <pc:sldMasterMkLst>
          <pc:docMk/>
          <pc:sldMasterMk cId="3839803590" sldId="2147483648"/>
        </pc:sldMasterMkLst>
        <pc:picChg chg="del">
          <ac:chgData name="Matahari Nendya" userId="1a1e95a6-b11e-4262-838a-feaa42c98c3c" providerId="ADAL" clId="{5F65DD34-F28E-EC45-9AAB-DBE97F8BEFE5}" dt="2022-02-05T19:58:24.898" v="1" actId="478"/>
          <ac:picMkLst>
            <pc:docMk/>
            <pc:sldMasterMk cId="3839803590" sldId="2147483648"/>
            <ac:picMk id="14" creationId="{00000000-0000-0000-0000-000000000000}"/>
          </ac:picMkLst>
        </pc:picChg>
        <pc:sldLayoutChg chg="delSp mod modAnim">
          <pc:chgData name="Matahari Nendya" userId="1a1e95a6-b11e-4262-838a-feaa42c98c3c" providerId="ADAL" clId="{5F65DD34-F28E-EC45-9AAB-DBE97F8BEFE5}" dt="2022-02-05T19:58:29.528" v="2" actId="478"/>
          <pc:sldLayoutMkLst>
            <pc:docMk/>
            <pc:sldMasterMk cId="3839803590" sldId="2147483648"/>
            <pc:sldLayoutMk cId="1036379758" sldId="2147483659"/>
          </pc:sldLayoutMkLst>
          <pc:picChg chg="del">
            <ac:chgData name="Matahari Nendya" userId="1a1e95a6-b11e-4262-838a-feaa42c98c3c" providerId="ADAL" clId="{5F65DD34-F28E-EC45-9AAB-DBE97F8BEFE5}" dt="2022-02-05T19:58:29.528" v="2" actId="478"/>
            <ac:picMkLst>
              <pc:docMk/>
              <pc:sldMasterMk cId="3839803590" sldId="2147483648"/>
              <pc:sldLayoutMk cId="1036379758" sldId="2147483659"/>
              <ac:picMk id="17" creationId="{00000000-0000-0000-0000-000000000000}"/>
            </ac:picMkLst>
          </pc:picChg>
          <pc:picChg chg="del">
            <ac:chgData name="Matahari Nendya" userId="1a1e95a6-b11e-4262-838a-feaa42c98c3c" providerId="ADAL" clId="{5F65DD34-F28E-EC45-9AAB-DBE97F8BEFE5}" dt="2022-02-05T19:57:42.237" v="0" actId="478"/>
            <ac:picMkLst>
              <pc:docMk/>
              <pc:sldMasterMk cId="3839803590" sldId="2147483648"/>
              <pc:sldLayoutMk cId="1036379758" sldId="2147483659"/>
              <ac:picMk id="21" creationId="{00000000-0000-0000-0000-000000000000}"/>
            </ac:picMkLst>
          </pc:picChg>
        </pc:sldLayoutChg>
      </pc:sldMasterChg>
    </pc:docChg>
  </pc:docChgLst>
  <pc:docChgLst>
    <pc:chgData name="Matahari Nendya" userId="1a1e95a6-b11e-4262-838a-feaa42c98c3c" providerId="ADAL" clId="{BC668803-0CDE-4579-943D-FB2F77A106DB}"/>
    <pc:docChg chg="undo custSel addSld delSld modSld sldOrd">
      <pc:chgData name="Matahari Nendya" userId="1a1e95a6-b11e-4262-838a-feaa42c98c3c" providerId="ADAL" clId="{BC668803-0CDE-4579-943D-FB2F77A106DB}" dt="2022-05-22T14:30:54.812" v="151" actId="478"/>
      <pc:docMkLst>
        <pc:docMk/>
      </pc:docMkLst>
      <pc:sldChg chg="modSp mod">
        <pc:chgData name="Matahari Nendya" userId="1a1e95a6-b11e-4262-838a-feaa42c98c3c" providerId="ADAL" clId="{BC668803-0CDE-4579-943D-FB2F77A106DB}" dt="2022-05-21T13:02:28.225" v="30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BC668803-0CDE-4579-943D-FB2F77A106DB}" dt="2022-05-21T13:02:28.225" v="30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modSp mod">
        <pc:chgData name="Matahari Nendya" userId="1a1e95a6-b11e-4262-838a-feaa42c98c3c" providerId="ADAL" clId="{BC668803-0CDE-4579-943D-FB2F77A106DB}" dt="2022-05-21T13:03:35.640" v="68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BC668803-0CDE-4579-943D-FB2F77A106DB}" dt="2022-05-21T13:03:35.640" v="68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modSp add del mod modClrScheme chgLayout">
        <pc:chgData name="Matahari Nendya" userId="1a1e95a6-b11e-4262-838a-feaa42c98c3c" providerId="ADAL" clId="{BC668803-0CDE-4579-943D-FB2F77A106DB}" dt="2022-05-22T14:30:04.848" v="144" actId="404"/>
        <pc:sldMkLst>
          <pc:docMk/>
          <pc:sldMk cId="381307832" sldId="334"/>
        </pc:sldMkLst>
        <pc:spChg chg="mod ord">
          <ac:chgData name="Matahari Nendya" userId="1a1e95a6-b11e-4262-838a-feaa42c98c3c" providerId="ADAL" clId="{BC668803-0CDE-4579-943D-FB2F77A106DB}" dt="2022-05-22T14:29:53.056" v="142" actId="700"/>
          <ac:spMkLst>
            <pc:docMk/>
            <pc:sldMk cId="381307832" sldId="33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BC668803-0CDE-4579-943D-FB2F77A106DB}" dt="2022-05-22T14:30:04.848" v="144" actId="404"/>
          <ac:spMkLst>
            <pc:docMk/>
            <pc:sldMk cId="381307832" sldId="334"/>
            <ac:spMk id="3" creationId="{00000000-0000-0000-0000-000000000000}"/>
          </ac:spMkLst>
        </pc:spChg>
      </pc:sldChg>
      <pc:sldChg chg="new del ord">
        <pc:chgData name="Matahari Nendya" userId="1a1e95a6-b11e-4262-838a-feaa42c98c3c" providerId="ADAL" clId="{BC668803-0CDE-4579-943D-FB2F77A106DB}" dt="2022-05-21T13:03:39.986" v="69" actId="47"/>
        <pc:sldMkLst>
          <pc:docMk/>
          <pc:sldMk cId="667114956" sldId="391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33"/>
        </pc:sldMkLst>
      </pc:sldChg>
      <pc:sldChg chg="modSp add mod modClrScheme chgLayout">
        <pc:chgData name="Matahari Nendya" userId="1a1e95a6-b11e-4262-838a-feaa42c98c3c" providerId="ADAL" clId="{BC668803-0CDE-4579-943D-FB2F77A106DB}" dt="2022-05-21T13:03:47.948" v="70" actId="700"/>
        <pc:sldMkLst>
          <pc:docMk/>
          <pc:sldMk cId="0" sldId="875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0" sldId="875"/>
            <ac:spMk id="3" creationId="{AB5C1971-09A9-4908-B364-82269F7A39A0}"/>
          </ac:spMkLst>
        </pc:spChg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0" sldId="875"/>
            <ac:spMk id="8195" creationId="{FDB0AC71-6787-4C63-B54E-0FDE846AA969}"/>
          </ac:spMkLst>
        </pc:spChg>
      </pc:sldChg>
      <pc:sldChg chg="modSp add mod modClrScheme chgLayout">
        <pc:chgData name="Matahari Nendya" userId="1a1e95a6-b11e-4262-838a-feaa42c98c3c" providerId="ADAL" clId="{BC668803-0CDE-4579-943D-FB2F77A106DB}" dt="2022-05-21T13:05:10.472" v="101" actId="27636"/>
        <pc:sldMkLst>
          <pc:docMk/>
          <pc:sldMk cId="0" sldId="877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0" sldId="877"/>
            <ac:spMk id="10242" creationId="{779F4F3C-544C-46BD-8266-4F123B0CF0BD}"/>
          </ac:spMkLst>
        </pc:spChg>
        <pc:spChg chg="mod ord">
          <ac:chgData name="Matahari Nendya" userId="1a1e95a6-b11e-4262-838a-feaa42c98c3c" providerId="ADAL" clId="{BC668803-0CDE-4579-943D-FB2F77A106DB}" dt="2022-05-21T13:05:10.472" v="101" actId="27636"/>
          <ac:spMkLst>
            <pc:docMk/>
            <pc:sldMk cId="0" sldId="877"/>
            <ac:spMk id="10243" creationId="{625370E6-AF39-4781-B6B3-578D95C3ABB2}"/>
          </ac:spMkLst>
        </pc:spChg>
      </pc:sldChg>
      <pc:sldChg chg="delSp modSp add mod modClrScheme chgLayout">
        <pc:chgData name="Matahari Nendya" userId="1a1e95a6-b11e-4262-838a-feaa42c98c3c" providerId="ADAL" clId="{BC668803-0CDE-4579-943D-FB2F77A106DB}" dt="2022-05-22T14:30:25.349" v="148" actId="478"/>
        <pc:sldMkLst>
          <pc:docMk/>
          <pc:sldMk cId="0" sldId="878"/>
        </pc:sldMkLst>
        <pc:spChg chg="mod">
          <ac:chgData name="Matahari Nendya" userId="1a1e95a6-b11e-4262-838a-feaa42c98c3c" providerId="ADAL" clId="{BC668803-0CDE-4579-943D-FB2F77A106DB}" dt="2022-05-22T14:30:21.916" v="146" actId="14100"/>
          <ac:spMkLst>
            <pc:docMk/>
            <pc:sldMk cId="0" sldId="878"/>
            <ac:spMk id="4" creationId="{3F001142-E095-4132-A5DD-A9397DA32C83}"/>
          </ac:spMkLst>
        </pc:spChg>
        <pc:spChg chg="del mod">
          <ac:chgData name="Matahari Nendya" userId="1a1e95a6-b11e-4262-838a-feaa42c98c3c" providerId="ADAL" clId="{BC668803-0CDE-4579-943D-FB2F77A106DB}" dt="2022-05-22T14:30:25.349" v="148" actId="478"/>
          <ac:spMkLst>
            <pc:docMk/>
            <pc:sldMk cId="0" sldId="878"/>
            <ac:spMk id="8" creationId="{8C2CA2BD-9A51-49AF-B9DF-FE214834B08F}"/>
          </ac:spMkLst>
        </pc:spChg>
        <pc:spChg chg="mod ord">
          <ac:chgData name="Matahari Nendya" userId="1a1e95a6-b11e-4262-838a-feaa42c98c3c" providerId="ADAL" clId="{BC668803-0CDE-4579-943D-FB2F77A106DB}" dt="2022-05-21T13:03:48.058" v="72" actId="27636"/>
          <ac:spMkLst>
            <pc:docMk/>
            <pc:sldMk cId="0" sldId="878"/>
            <ac:spMk id="13316" creationId="{F18AF6C4-DEF7-4EB5-900A-1CA06C2BDC6C}"/>
          </ac:spMkLst>
        </pc:spChg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0" sldId="878"/>
            <ac:spMk id="13317" creationId="{62FA4DC6-A73E-4A44-A758-9D26D722D0C7}"/>
          </ac:spMkLst>
        </pc:spChg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83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84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86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87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88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89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90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91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92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93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94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895"/>
        </pc:sldMkLst>
      </pc:sldChg>
      <pc:sldChg chg="modSp add del mod modClrScheme chgLayout">
        <pc:chgData name="Matahari Nendya" userId="1a1e95a6-b11e-4262-838a-feaa42c98c3c" providerId="ADAL" clId="{BC668803-0CDE-4579-943D-FB2F77A106DB}" dt="2022-05-21T13:05:50.137" v="112" actId="1076"/>
        <pc:sldMkLst>
          <pc:docMk/>
          <pc:sldMk cId="0" sldId="897"/>
        </pc:sldMkLst>
        <pc:spChg chg="mod ord">
          <ac:chgData name="Matahari Nendya" userId="1a1e95a6-b11e-4262-838a-feaa42c98c3c" providerId="ADAL" clId="{BC668803-0CDE-4579-943D-FB2F77A106DB}" dt="2022-05-21T13:05:47.491" v="111" actId="27636"/>
          <ac:spMkLst>
            <pc:docMk/>
            <pc:sldMk cId="0" sldId="897"/>
            <ac:spMk id="1028" creationId="{DC8EA120-5F33-4A5D-93BB-C2A2BEB434CB}"/>
          </ac:spMkLst>
        </pc:spChg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0" sldId="897"/>
            <ac:spMk id="17410" creationId="{6A50600E-0A09-4FF6-8F2A-04FBA978D036}"/>
          </ac:spMkLst>
        </pc:spChg>
        <pc:graphicFrameChg chg="mod">
          <ac:chgData name="Matahari Nendya" userId="1a1e95a6-b11e-4262-838a-feaa42c98c3c" providerId="ADAL" clId="{BC668803-0CDE-4579-943D-FB2F77A106DB}" dt="2022-05-21T13:05:50.137" v="112" actId="1076"/>
          <ac:graphicFrameMkLst>
            <pc:docMk/>
            <pc:sldMk cId="0" sldId="897"/>
            <ac:graphicFrameMk id="17413" creationId="{026ACE34-341D-4615-854A-9D136C295FAD}"/>
          </ac:graphicFrameMkLst>
        </pc:graphicFrameChg>
      </pc:sldChg>
      <pc:sldChg chg="modSp add mod modClrScheme chgLayout">
        <pc:chgData name="Matahari Nendya" userId="1a1e95a6-b11e-4262-838a-feaa42c98c3c" providerId="ADAL" clId="{BC668803-0CDE-4579-943D-FB2F77A106DB}" dt="2022-05-21T13:05:54.128" v="113" actId="1076"/>
        <pc:sldMkLst>
          <pc:docMk/>
          <pc:sldMk cId="0" sldId="898"/>
        </pc:sldMkLst>
        <pc:spChg chg="mod ord">
          <ac:chgData name="Matahari Nendya" userId="1a1e95a6-b11e-4262-838a-feaa42c98c3c" providerId="ADAL" clId="{BC668803-0CDE-4579-943D-FB2F77A106DB}" dt="2022-05-21T13:03:48.062" v="73" actId="27636"/>
          <ac:spMkLst>
            <pc:docMk/>
            <pc:sldMk cId="0" sldId="898"/>
            <ac:spMk id="18434" creationId="{A64295BB-B92F-4D0E-813F-8BEFDE20EB58}"/>
          </ac:spMkLst>
        </pc:spChg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0" sldId="898"/>
            <ac:spMk id="18435" creationId="{E7864A70-5BE1-4DA3-A334-819BB2AD110F}"/>
          </ac:spMkLst>
        </pc:spChg>
        <pc:graphicFrameChg chg="mod ord">
          <ac:chgData name="Matahari Nendya" userId="1a1e95a6-b11e-4262-838a-feaa42c98c3c" providerId="ADAL" clId="{BC668803-0CDE-4579-943D-FB2F77A106DB}" dt="2022-05-21T13:05:54.128" v="113" actId="1076"/>
          <ac:graphicFrameMkLst>
            <pc:docMk/>
            <pc:sldMk cId="0" sldId="898"/>
            <ac:graphicFrameMk id="22702" creationId="{0F67A6A9-C330-4949-82D5-BF050A6B8470}"/>
          </ac:graphicFrameMkLst>
        </pc:graphicFrameChg>
      </pc:sldChg>
      <pc:sldChg chg="modSp add del mod modClrScheme chgLayout">
        <pc:chgData name="Matahari Nendya" userId="1a1e95a6-b11e-4262-838a-feaa42c98c3c" providerId="ADAL" clId="{BC668803-0CDE-4579-943D-FB2F77A106DB}" dt="2022-05-21T13:03:48.070" v="74" actId="27636"/>
        <pc:sldMkLst>
          <pc:docMk/>
          <pc:sldMk cId="0" sldId="899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0" sldId="899"/>
            <ac:spMk id="19458" creationId="{A66FE403-8CF2-4B24-AC42-7F67F4B299F8}"/>
          </ac:spMkLst>
        </pc:spChg>
        <pc:spChg chg="mod ord">
          <ac:chgData name="Matahari Nendya" userId="1a1e95a6-b11e-4262-838a-feaa42c98c3c" providerId="ADAL" clId="{BC668803-0CDE-4579-943D-FB2F77A106DB}" dt="2022-05-21T13:03:48.070" v="74" actId="27636"/>
          <ac:spMkLst>
            <pc:docMk/>
            <pc:sldMk cId="0" sldId="899"/>
            <ac:spMk id="19459" creationId="{F6B6FD0C-DC9F-46B2-B314-578E8ACAF096}"/>
          </ac:spMkLst>
        </pc:spChg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00"/>
        </pc:sldMkLst>
      </pc:sldChg>
      <pc:sldChg chg="modSp add mod modClrScheme chgLayout">
        <pc:chgData name="Matahari Nendya" userId="1a1e95a6-b11e-4262-838a-feaa42c98c3c" providerId="ADAL" clId="{BC668803-0CDE-4579-943D-FB2F77A106DB}" dt="2022-05-21T13:04:17.943" v="85" actId="255"/>
        <pc:sldMkLst>
          <pc:docMk/>
          <pc:sldMk cId="0" sldId="901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0" sldId="901"/>
            <ac:spMk id="6146" creationId="{CEEC3BDC-999F-4B4E-9BC9-17FB92CE1C33}"/>
          </ac:spMkLst>
        </pc:spChg>
        <pc:spChg chg="mod ord">
          <ac:chgData name="Matahari Nendya" userId="1a1e95a6-b11e-4262-838a-feaa42c98c3c" providerId="ADAL" clId="{BC668803-0CDE-4579-943D-FB2F77A106DB}" dt="2022-05-21T13:04:17.943" v="85" actId="255"/>
          <ac:spMkLst>
            <pc:docMk/>
            <pc:sldMk cId="0" sldId="901"/>
            <ac:spMk id="10243" creationId="{8B060050-F5CA-434E-9F79-90A99D0316AF}"/>
          </ac:spMkLst>
        </pc:spChg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02"/>
        </pc:sldMkLst>
      </pc:sldChg>
      <pc:sldChg chg="modSp add mod modClrScheme chgLayout">
        <pc:chgData name="Matahari Nendya" userId="1a1e95a6-b11e-4262-838a-feaa42c98c3c" providerId="ADAL" clId="{BC668803-0CDE-4579-943D-FB2F77A106DB}" dt="2022-05-21T13:04:30.979" v="89" actId="2710"/>
        <pc:sldMkLst>
          <pc:docMk/>
          <pc:sldMk cId="0" sldId="903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0" sldId="903"/>
            <ac:spMk id="7170" creationId="{107B1213-AE01-499F-892F-11A376EAE349}"/>
          </ac:spMkLst>
        </pc:spChg>
        <pc:spChg chg="mod ord">
          <ac:chgData name="Matahari Nendya" userId="1a1e95a6-b11e-4262-838a-feaa42c98c3c" providerId="ADAL" clId="{BC668803-0CDE-4579-943D-FB2F77A106DB}" dt="2022-05-21T13:04:30.979" v="89" actId="2710"/>
          <ac:spMkLst>
            <pc:docMk/>
            <pc:sldMk cId="0" sldId="903"/>
            <ac:spMk id="7171" creationId="{A9201CBC-5D4B-426C-ADD7-15748560B909}"/>
          </ac:spMkLst>
        </pc:spChg>
      </pc:sldChg>
      <pc:sldChg chg="modSp add del mod modClrScheme chgLayout">
        <pc:chgData name="Matahari Nendya" userId="1a1e95a6-b11e-4262-838a-feaa42c98c3c" providerId="ADAL" clId="{BC668803-0CDE-4579-943D-FB2F77A106DB}" dt="2022-05-21T13:04:50.769" v="95" actId="27636"/>
        <pc:sldMkLst>
          <pc:docMk/>
          <pc:sldMk cId="0" sldId="904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0" sldId="904"/>
            <ac:spMk id="9218" creationId="{F7078CF1-03B6-4D3A-95BB-29754502DB65}"/>
          </ac:spMkLst>
        </pc:spChg>
        <pc:spChg chg="mod ord">
          <ac:chgData name="Matahari Nendya" userId="1a1e95a6-b11e-4262-838a-feaa42c98c3c" providerId="ADAL" clId="{BC668803-0CDE-4579-943D-FB2F77A106DB}" dt="2022-05-21T13:04:50.769" v="95" actId="27636"/>
          <ac:spMkLst>
            <pc:docMk/>
            <pc:sldMk cId="0" sldId="904"/>
            <ac:spMk id="9219" creationId="{E785BCE1-ECC5-425C-8A71-BBB9FB3AFB65}"/>
          </ac:spMkLst>
        </pc:spChg>
      </pc:sldChg>
      <pc:sldChg chg="modSp add del mod modClrScheme chgLayout">
        <pc:chgData name="Matahari Nendya" userId="1a1e95a6-b11e-4262-838a-feaa42c98c3c" providerId="ADAL" clId="{BC668803-0CDE-4579-943D-FB2F77A106DB}" dt="2022-05-21T13:05:15.602" v="102" actId="1076"/>
        <pc:sldMkLst>
          <pc:docMk/>
          <pc:sldMk cId="0" sldId="905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0" sldId="905"/>
            <ac:spMk id="11266" creationId="{25A074B5-B98E-4860-87E0-8488778310FA}"/>
          </ac:spMkLst>
        </pc:spChg>
        <pc:spChg chg="mod ord">
          <ac:chgData name="Matahari Nendya" userId="1a1e95a6-b11e-4262-838a-feaa42c98c3c" providerId="ADAL" clId="{BC668803-0CDE-4579-943D-FB2F77A106DB}" dt="2022-05-21T13:05:15.602" v="102" actId="1076"/>
          <ac:spMkLst>
            <pc:docMk/>
            <pc:sldMk cId="0" sldId="905"/>
            <ac:spMk id="11267" creationId="{18F81130-8388-4A58-9BC2-E414FBC0F656}"/>
          </ac:spMkLst>
        </pc:spChg>
      </pc:sldChg>
      <pc:sldChg chg="modSp add del mod modClrScheme chgLayout">
        <pc:chgData name="Matahari Nendya" userId="1a1e95a6-b11e-4262-838a-feaa42c98c3c" providerId="ADAL" clId="{BC668803-0CDE-4579-943D-FB2F77A106DB}" dt="2022-05-21T13:03:48.082" v="76" actId="27636"/>
        <pc:sldMkLst>
          <pc:docMk/>
          <pc:sldMk cId="0" sldId="906"/>
        </pc:sldMkLst>
        <pc:spChg chg="mod ord">
          <ac:chgData name="Matahari Nendya" userId="1a1e95a6-b11e-4262-838a-feaa42c98c3c" providerId="ADAL" clId="{BC668803-0CDE-4579-943D-FB2F77A106DB}" dt="2022-05-21T13:03:48.082" v="76" actId="27636"/>
          <ac:spMkLst>
            <pc:docMk/>
            <pc:sldMk cId="0" sldId="906"/>
            <ac:spMk id="16388" creationId="{BA0149B3-084F-4456-A47F-E8C570D06242}"/>
          </ac:spMkLst>
        </pc:spChg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0" sldId="906"/>
            <ac:spMk id="20485" creationId="{E67019B9-7282-4D62-82B5-82CCDB58228E}"/>
          </ac:spMkLst>
        </pc:spChg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4237129598" sldId="907"/>
        </pc:sldMkLst>
      </pc:sldChg>
      <pc:sldChg chg="addSp modSp add mod modClrScheme chgLayout">
        <pc:chgData name="Matahari Nendya" userId="1a1e95a6-b11e-4262-838a-feaa42c98c3c" providerId="ADAL" clId="{BC668803-0CDE-4579-943D-FB2F77A106DB}" dt="2022-05-21T13:04:56.649" v="96" actId="1076"/>
        <pc:sldMkLst>
          <pc:docMk/>
          <pc:sldMk cId="4237129598" sldId="907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4237129598" sldId="907"/>
            <ac:spMk id="2" creationId="{653A5990-917E-4663-B524-EDB91979D1F8}"/>
          </ac:spMkLst>
        </pc:spChg>
        <pc:spChg chg="add 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4237129598" sldId="907"/>
            <ac:spMk id="3" creationId="{E0805D13-115D-4E34-D7EC-CF6101A3F978}"/>
          </ac:spMkLst>
        </pc:spChg>
        <pc:picChg chg="mod ord">
          <ac:chgData name="Matahari Nendya" userId="1a1e95a6-b11e-4262-838a-feaa42c98c3c" providerId="ADAL" clId="{BC668803-0CDE-4579-943D-FB2F77A106DB}" dt="2022-05-21T13:04:56.649" v="96" actId="1076"/>
          <ac:picMkLst>
            <pc:docMk/>
            <pc:sldMk cId="4237129598" sldId="907"/>
            <ac:picMk id="5" creationId="{E565F308-BF33-453E-871C-4D4F02072A47}"/>
          </ac:picMkLst>
        </pc:picChg>
        <pc:picChg chg="mod">
          <ac:chgData name="Matahari Nendya" userId="1a1e95a6-b11e-4262-838a-feaa42c98c3c" providerId="ADAL" clId="{BC668803-0CDE-4579-943D-FB2F77A106DB}" dt="2022-05-21T13:04:56.649" v="96" actId="1076"/>
          <ac:picMkLst>
            <pc:docMk/>
            <pc:sldMk cId="4237129598" sldId="907"/>
            <ac:picMk id="6" creationId="{6509B981-566D-4CFD-818B-8F33C72C7AC6}"/>
          </ac:picMkLst>
        </pc:picChg>
        <pc:picChg chg="mod">
          <ac:chgData name="Matahari Nendya" userId="1a1e95a6-b11e-4262-838a-feaa42c98c3c" providerId="ADAL" clId="{BC668803-0CDE-4579-943D-FB2F77A106DB}" dt="2022-05-21T13:04:56.649" v="96" actId="1076"/>
          <ac:picMkLst>
            <pc:docMk/>
            <pc:sldMk cId="4237129598" sldId="907"/>
            <ac:picMk id="7" creationId="{38E84B67-496C-4507-B9CD-EB635FD23E5A}"/>
          </ac:picMkLst>
        </pc:picChg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2308348715" sldId="908"/>
        </pc:sldMkLst>
      </pc:sldChg>
      <pc:sldChg chg="addSp modSp add mod modClrScheme chgLayout">
        <pc:chgData name="Matahari Nendya" userId="1a1e95a6-b11e-4262-838a-feaa42c98c3c" providerId="ADAL" clId="{BC668803-0CDE-4579-943D-FB2F77A106DB}" dt="2022-05-21T13:05:01.127" v="97" actId="1076"/>
        <pc:sldMkLst>
          <pc:docMk/>
          <pc:sldMk cId="2308348715" sldId="908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2308348715" sldId="908"/>
            <ac:spMk id="2" creationId="{CF9B20B8-A520-447C-922A-87101D31B5BD}"/>
          </ac:spMkLst>
        </pc:spChg>
        <pc:spChg chg="add 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2308348715" sldId="908"/>
            <ac:spMk id="3" creationId="{444CCEBF-9ADF-EC8C-9A46-AC6B7501F324}"/>
          </ac:spMkLst>
        </pc:spChg>
        <pc:picChg chg="mod ord">
          <ac:chgData name="Matahari Nendya" userId="1a1e95a6-b11e-4262-838a-feaa42c98c3c" providerId="ADAL" clId="{BC668803-0CDE-4579-943D-FB2F77A106DB}" dt="2022-05-21T13:05:01.127" v="97" actId="1076"/>
          <ac:picMkLst>
            <pc:docMk/>
            <pc:sldMk cId="2308348715" sldId="908"/>
            <ac:picMk id="5" creationId="{D076A3F9-8F3C-4BD4-A0EB-661D8042CA00}"/>
          </ac:picMkLst>
        </pc:picChg>
        <pc:picChg chg="mod">
          <ac:chgData name="Matahari Nendya" userId="1a1e95a6-b11e-4262-838a-feaa42c98c3c" providerId="ADAL" clId="{BC668803-0CDE-4579-943D-FB2F77A106DB}" dt="2022-05-21T13:05:01.127" v="97" actId="1076"/>
          <ac:picMkLst>
            <pc:docMk/>
            <pc:sldMk cId="2308348715" sldId="908"/>
            <ac:picMk id="6" creationId="{417345A7-7C99-47FD-B22E-FA5C24C15E14}"/>
          </ac:picMkLst>
        </pc:picChg>
      </pc:sldChg>
      <pc:sldChg chg="addSp delSp modSp add mod modClrScheme chgLayout">
        <pc:chgData name="Matahari Nendya" userId="1a1e95a6-b11e-4262-838a-feaa42c98c3c" providerId="ADAL" clId="{BC668803-0CDE-4579-943D-FB2F77A106DB}" dt="2022-05-21T13:05:22.113" v="104" actId="1076"/>
        <pc:sldMkLst>
          <pc:docMk/>
          <pc:sldMk cId="3306717250" sldId="909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3306717250" sldId="909"/>
            <ac:spMk id="2" creationId="{2D60D9B6-DF0B-4946-9385-60916F6B6FCB}"/>
          </ac:spMkLst>
        </pc:spChg>
        <pc:spChg chg="add del mod ord">
          <ac:chgData name="Matahari Nendya" userId="1a1e95a6-b11e-4262-838a-feaa42c98c3c" providerId="ADAL" clId="{BC668803-0CDE-4579-943D-FB2F77A106DB}" dt="2022-05-21T13:05:19.290" v="103" actId="478"/>
          <ac:spMkLst>
            <pc:docMk/>
            <pc:sldMk cId="3306717250" sldId="909"/>
            <ac:spMk id="3" creationId="{D8A695C2-D093-FA55-482F-EBE40A7A539F}"/>
          </ac:spMkLst>
        </pc:spChg>
        <pc:spChg chg="mod">
          <ac:chgData name="Matahari Nendya" userId="1a1e95a6-b11e-4262-838a-feaa42c98c3c" providerId="ADAL" clId="{BC668803-0CDE-4579-943D-FB2F77A106DB}" dt="2022-05-21T13:05:22.113" v="104" actId="1076"/>
          <ac:spMkLst>
            <pc:docMk/>
            <pc:sldMk cId="3306717250" sldId="909"/>
            <ac:spMk id="5" creationId="{8B273328-1639-4FB2-AA2B-F0E782B08B06}"/>
          </ac:spMkLst>
        </pc:spChg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3306717250" sldId="909"/>
        </pc:sldMkLst>
      </pc:sldChg>
      <pc:sldChg chg="addSp delSp modSp add mod modClrScheme chgLayout">
        <pc:chgData name="Matahari Nendya" userId="1a1e95a6-b11e-4262-838a-feaa42c98c3c" providerId="ADAL" clId="{BC668803-0CDE-4579-943D-FB2F77A106DB}" dt="2022-05-21T13:06:02.933" v="115" actId="404"/>
        <pc:sldMkLst>
          <pc:docMk/>
          <pc:sldMk cId="4140863269" sldId="910"/>
        </pc:sldMkLst>
        <pc:spChg chg="mod ord">
          <ac:chgData name="Matahari Nendya" userId="1a1e95a6-b11e-4262-838a-feaa42c98c3c" providerId="ADAL" clId="{BC668803-0CDE-4579-943D-FB2F77A106DB}" dt="2022-05-21T13:03:48.074" v="75" actId="27636"/>
          <ac:spMkLst>
            <pc:docMk/>
            <pc:sldMk cId="4140863269" sldId="910"/>
            <ac:spMk id="2" creationId="{47FAB25A-EBF2-45D9-BC1F-69997BDBBB7F}"/>
          </ac:spMkLst>
        </pc:spChg>
        <pc:spChg chg="add del mod ord">
          <ac:chgData name="Matahari Nendya" userId="1a1e95a6-b11e-4262-838a-feaa42c98c3c" providerId="ADAL" clId="{BC668803-0CDE-4579-943D-FB2F77A106DB}" dt="2022-05-21T13:05:59.368" v="114" actId="478"/>
          <ac:spMkLst>
            <pc:docMk/>
            <pc:sldMk cId="4140863269" sldId="910"/>
            <ac:spMk id="3" creationId="{DFEAEC80-4F17-5B19-2F66-225ADD222EAD}"/>
          </ac:spMkLst>
        </pc:spChg>
        <pc:spChg chg="mod">
          <ac:chgData name="Matahari Nendya" userId="1a1e95a6-b11e-4262-838a-feaa42c98c3c" providerId="ADAL" clId="{BC668803-0CDE-4579-943D-FB2F77A106DB}" dt="2022-05-21T13:06:02.933" v="115" actId="404"/>
          <ac:spMkLst>
            <pc:docMk/>
            <pc:sldMk cId="4140863269" sldId="910"/>
            <ac:spMk id="5" creationId="{84516C84-96F1-447F-A82F-95387AD949C2}"/>
          </ac:spMkLst>
        </pc:spChg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4140863269" sldId="910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2060108150" sldId="911"/>
        </pc:sldMkLst>
      </pc:sldChg>
      <pc:sldChg chg="modSp add mod modClrScheme chgLayout">
        <pc:chgData name="Matahari Nendya" userId="1a1e95a6-b11e-4262-838a-feaa42c98c3c" providerId="ADAL" clId="{BC668803-0CDE-4579-943D-FB2F77A106DB}" dt="2022-05-21T13:06:11.183" v="118" actId="27636"/>
        <pc:sldMkLst>
          <pc:docMk/>
          <pc:sldMk cId="2060108150" sldId="911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2060108150" sldId="911"/>
            <ac:spMk id="2" creationId="{B7CF3F94-6E20-4C28-BA16-99C5A4E13182}"/>
          </ac:spMkLst>
        </pc:spChg>
        <pc:spChg chg="mod ord">
          <ac:chgData name="Matahari Nendya" userId="1a1e95a6-b11e-4262-838a-feaa42c98c3c" providerId="ADAL" clId="{BC668803-0CDE-4579-943D-FB2F77A106DB}" dt="2022-05-21T13:06:11.183" v="118" actId="27636"/>
          <ac:spMkLst>
            <pc:docMk/>
            <pc:sldMk cId="2060108150" sldId="911"/>
            <ac:spMk id="3" creationId="{3B207330-1B00-4701-9982-07B4F90DC3D2}"/>
          </ac:spMkLst>
        </pc:spChg>
      </pc:sldChg>
      <pc:sldChg chg="modSp add mod modClrScheme chgLayout">
        <pc:chgData name="Matahari Nendya" userId="1a1e95a6-b11e-4262-838a-feaa42c98c3c" providerId="ADAL" clId="{BC668803-0CDE-4579-943D-FB2F77A106DB}" dt="2022-05-21T13:06:24.179" v="122" actId="404"/>
        <pc:sldMkLst>
          <pc:docMk/>
          <pc:sldMk cId="1991358993" sldId="912"/>
        </pc:sldMkLst>
        <pc:spChg chg="mod ord">
          <ac:chgData name="Matahari Nendya" userId="1a1e95a6-b11e-4262-838a-feaa42c98c3c" providerId="ADAL" clId="{BC668803-0CDE-4579-943D-FB2F77A106DB}" dt="2022-05-21T13:03:48.086" v="77" actId="27636"/>
          <ac:spMkLst>
            <pc:docMk/>
            <pc:sldMk cId="1991358993" sldId="912"/>
            <ac:spMk id="2" creationId="{EA31E36F-A731-47A7-9DF7-77383C2BC0E6}"/>
          </ac:spMkLst>
        </pc:spChg>
        <pc:spChg chg="mod ord">
          <ac:chgData name="Matahari Nendya" userId="1a1e95a6-b11e-4262-838a-feaa42c98c3c" providerId="ADAL" clId="{BC668803-0CDE-4579-943D-FB2F77A106DB}" dt="2022-05-21T13:06:24.179" v="122" actId="404"/>
          <ac:spMkLst>
            <pc:docMk/>
            <pc:sldMk cId="1991358993" sldId="912"/>
            <ac:spMk id="3" creationId="{E3719E12-4081-4413-8260-AFCB89D8BDAB}"/>
          </ac:spMkLst>
        </pc:spChg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3549991475" sldId="913"/>
        </pc:sldMkLst>
      </pc:sldChg>
      <pc:sldChg chg="addSp delSp modSp add mod modClrScheme chgLayout">
        <pc:chgData name="Matahari Nendya" userId="1a1e95a6-b11e-4262-838a-feaa42c98c3c" providerId="ADAL" clId="{BC668803-0CDE-4579-943D-FB2F77A106DB}" dt="2022-05-21T13:06:33.897" v="124" actId="1076"/>
        <pc:sldMkLst>
          <pc:docMk/>
          <pc:sldMk cId="3549991475" sldId="913"/>
        </pc:sldMkLst>
        <pc:spChg chg="mod ord">
          <ac:chgData name="Matahari Nendya" userId="1a1e95a6-b11e-4262-838a-feaa42c98c3c" providerId="ADAL" clId="{BC668803-0CDE-4579-943D-FB2F77A106DB}" dt="2022-05-21T13:03:48.086" v="78" actId="27636"/>
          <ac:spMkLst>
            <pc:docMk/>
            <pc:sldMk cId="3549991475" sldId="913"/>
            <ac:spMk id="2" creationId="{6B403338-2484-4C5E-B6AC-FE03895309F0}"/>
          </ac:spMkLst>
        </pc:spChg>
        <pc:spChg chg="add del mod ord">
          <ac:chgData name="Matahari Nendya" userId="1a1e95a6-b11e-4262-838a-feaa42c98c3c" providerId="ADAL" clId="{BC668803-0CDE-4579-943D-FB2F77A106DB}" dt="2022-05-21T13:06:30.249" v="123" actId="478"/>
          <ac:spMkLst>
            <pc:docMk/>
            <pc:sldMk cId="3549991475" sldId="913"/>
            <ac:spMk id="3" creationId="{9B538889-317B-DCB0-1946-29AB3E59E4BC}"/>
          </ac:spMkLst>
        </pc:spChg>
        <pc:spChg chg="mod">
          <ac:chgData name="Matahari Nendya" userId="1a1e95a6-b11e-4262-838a-feaa42c98c3c" providerId="ADAL" clId="{BC668803-0CDE-4579-943D-FB2F77A106DB}" dt="2022-05-21T13:06:33.897" v="124" actId="1076"/>
          <ac:spMkLst>
            <pc:docMk/>
            <pc:sldMk cId="3549991475" sldId="913"/>
            <ac:spMk id="5" creationId="{3CE43987-57F0-45A4-AC2E-A0A56E25B4EC}"/>
          </ac:spMkLst>
        </pc:spChg>
      </pc:sldChg>
      <pc:sldChg chg="addSp delSp modSp add mod modClrScheme chgLayout">
        <pc:chgData name="Matahari Nendya" userId="1a1e95a6-b11e-4262-838a-feaa42c98c3c" providerId="ADAL" clId="{BC668803-0CDE-4579-943D-FB2F77A106DB}" dt="2022-05-21T13:06:51.933" v="129" actId="14100"/>
        <pc:sldMkLst>
          <pc:docMk/>
          <pc:sldMk cId="2114470819" sldId="914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2114470819" sldId="914"/>
            <ac:spMk id="2" creationId="{DFC71B80-4064-4C83-AE86-172B1A433A9A}"/>
          </ac:spMkLst>
        </pc:spChg>
        <pc:spChg chg="add del mod ord">
          <ac:chgData name="Matahari Nendya" userId="1a1e95a6-b11e-4262-838a-feaa42c98c3c" providerId="ADAL" clId="{BC668803-0CDE-4579-943D-FB2F77A106DB}" dt="2022-05-21T13:06:39.868" v="126" actId="478"/>
          <ac:spMkLst>
            <pc:docMk/>
            <pc:sldMk cId="2114470819" sldId="914"/>
            <ac:spMk id="3" creationId="{D842FEFF-3258-0A83-0390-7AB8AA0232CD}"/>
          </ac:spMkLst>
        </pc:spChg>
        <pc:spChg chg="mod">
          <ac:chgData name="Matahari Nendya" userId="1a1e95a6-b11e-4262-838a-feaa42c98c3c" providerId="ADAL" clId="{BC668803-0CDE-4579-943D-FB2F77A106DB}" dt="2022-05-21T13:06:51.933" v="129" actId="14100"/>
          <ac:spMkLst>
            <pc:docMk/>
            <pc:sldMk cId="2114470819" sldId="914"/>
            <ac:spMk id="5" creationId="{589E35F7-CDCF-4F0F-8E23-D28DFB8BB0EA}"/>
          </ac:spMkLst>
        </pc:spChg>
      </pc:sldChg>
      <pc:sldChg chg="modSp add mod modClrScheme chgLayout">
        <pc:chgData name="Matahari Nendya" userId="1a1e95a6-b11e-4262-838a-feaa42c98c3c" providerId="ADAL" clId="{BC668803-0CDE-4579-943D-FB2F77A106DB}" dt="2022-05-21T13:07:01.228" v="131" actId="2710"/>
        <pc:sldMkLst>
          <pc:docMk/>
          <pc:sldMk cId="3100291843" sldId="915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3100291843" sldId="915"/>
            <ac:spMk id="2" creationId="{0A759600-2C4F-4362-8F5D-4BF35F6C04FD}"/>
          </ac:spMkLst>
        </pc:spChg>
        <pc:spChg chg="mod ord">
          <ac:chgData name="Matahari Nendya" userId="1a1e95a6-b11e-4262-838a-feaa42c98c3c" providerId="ADAL" clId="{BC668803-0CDE-4579-943D-FB2F77A106DB}" dt="2022-05-21T13:07:01.228" v="131" actId="2710"/>
          <ac:spMkLst>
            <pc:docMk/>
            <pc:sldMk cId="3100291843" sldId="915"/>
            <ac:spMk id="3" creationId="{AE722687-CAB4-4578-A003-4EE25F880E0B}"/>
          </ac:spMkLst>
        </pc:spChg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3308658010" sldId="916"/>
        </pc:sldMkLst>
      </pc:sldChg>
      <pc:sldChg chg="addSp modSp add mod modClrScheme chgLayout">
        <pc:chgData name="Matahari Nendya" userId="1a1e95a6-b11e-4262-838a-feaa42c98c3c" providerId="ADAL" clId="{BC668803-0CDE-4579-943D-FB2F77A106DB}" dt="2022-05-21T13:04:37.737" v="91" actId="1076"/>
        <pc:sldMkLst>
          <pc:docMk/>
          <pc:sldMk cId="3308658010" sldId="916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3308658010" sldId="916"/>
            <ac:spMk id="2" creationId="{AFCDC5F8-C474-4476-8D2D-2FBC8D45D47B}"/>
          </ac:spMkLst>
        </pc:spChg>
        <pc:spChg chg="add 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3308658010" sldId="916"/>
            <ac:spMk id="3" creationId="{343DCD51-7BC5-E4B1-E8EE-DD5737736975}"/>
          </ac:spMkLst>
        </pc:spChg>
        <pc:spChg chg="mod">
          <ac:chgData name="Matahari Nendya" userId="1a1e95a6-b11e-4262-838a-feaa42c98c3c" providerId="ADAL" clId="{BC668803-0CDE-4579-943D-FB2F77A106DB}" dt="2022-05-21T13:04:37.737" v="91" actId="1076"/>
          <ac:spMkLst>
            <pc:docMk/>
            <pc:sldMk cId="3308658010" sldId="916"/>
            <ac:spMk id="7" creationId="{F5507FDE-ED0C-4304-9AA3-44589FAFE292}"/>
          </ac:spMkLst>
        </pc:spChg>
        <pc:picChg chg="mod ord">
          <ac:chgData name="Matahari Nendya" userId="1a1e95a6-b11e-4262-838a-feaa42c98c3c" providerId="ADAL" clId="{BC668803-0CDE-4579-943D-FB2F77A106DB}" dt="2022-05-21T13:04:35.769" v="90" actId="1076"/>
          <ac:picMkLst>
            <pc:docMk/>
            <pc:sldMk cId="3308658010" sldId="916"/>
            <ac:picMk id="6" creationId="{223DC4CC-7F0C-4F99-BFD0-E40C02A0198C}"/>
          </ac:picMkLst>
        </pc:picChg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38912108" sldId="917"/>
        </pc:sldMkLst>
      </pc:sldChg>
      <pc:sldChg chg="modSp add mod modClrScheme chgLayout">
        <pc:chgData name="Matahari Nendya" userId="1a1e95a6-b11e-4262-838a-feaa42c98c3c" providerId="ADAL" clId="{BC668803-0CDE-4579-943D-FB2F77A106DB}" dt="2022-05-21T13:07:09.659" v="134" actId="27636"/>
        <pc:sldMkLst>
          <pc:docMk/>
          <pc:sldMk cId="38912108" sldId="917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38912108" sldId="917"/>
            <ac:spMk id="2" creationId="{C6F1E614-0805-49CB-8F98-3FB02347B379}"/>
          </ac:spMkLst>
        </pc:spChg>
        <pc:spChg chg="mod ord">
          <ac:chgData name="Matahari Nendya" userId="1a1e95a6-b11e-4262-838a-feaa42c98c3c" providerId="ADAL" clId="{BC668803-0CDE-4579-943D-FB2F77A106DB}" dt="2022-05-21T13:07:09.659" v="134" actId="27636"/>
          <ac:spMkLst>
            <pc:docMk/>
            <pc:sldMk cId="38912108" sldId="917"/>
            <ac:spMk id="3" creationId="{A501F94D-D838-4B95-9920-66EBF59134D8}"/>
          </ac:spMkLst>
        </pc:spChg>
      </pc:sldChg>
      <pc:sldChg chg="addSp modSp add mod modClrScheme chgLayout">
        <pc:chgData name="Matahari Nendya" userId="1a1e95a6-b11e-4262-838a-feaa42c98c3c" providerId="ADAL" clId="{BC668803-0CDE-4579-943D-FB2F77A106DB}" dt="2022-05-21T13:07:14.121" v="135" actId="1076"/>
        <pc:sldMkLst>
          <pc:docMk/>
          <pc:sldMk cId="516929368" sldId="918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516929368" sldId="918"/>
            <ac:spMk id="2" creationId="{98BE3518-243C-4047-805D-ED72FDF1F3CD}"/>
          </ac:spMkLst>
        </pc:spChg>
        <pc:spChg chg="add 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516929368" sldId="918"/>
            <ac:spMk id="3" creationId="{404646EF-A63B-70A1-2341-6788C577DCBF}"/>
          </ac:spMkLst>
        </pc:spChg>
        <pc:picChg chg="mod ord">
          <ac:chgData name="Matahari Nendya" userId="1a1e95a6-b11e-4262-838a-feaa42c98c3c" providerId="ADAL" clId="{BC668803-0CDE-4579-943D-FB2F77A106DB}" dt="2022-05-21T13:07:14.121" v="135" actId="1076"/>
          <ac:picMkLst>
            <pc:docMk/>
            <pc:sldMk cId="516929368" sldId="918"/>
            <ac:picMk id="6" creationId="{BEE821B9-C120-48D8-BC41-479DC5AB81DC}"/>
          </ac:picMkLst>
        </pc:picChg>
      </pc:sldChg>
      <pc:sldChg chg="addSp delSp del mod">
        <pc:chgData name="Matahari Nendya" userId="1a1e95a6-b11e-4262-838a-feaa42c98c3c" providerId="ADAL" clId="{BC668803-0CDE-4579-943D-FB2F77A106DB}" dt="2022-05-22T14:30:54.812" v="151" actId="478"/>
        <pc:sldMkLst>
          <pc:docMk/>
          <pc:sldMk cId="516929368" sldId="918"/>
        </pc:sldMkLst>
        <pc:spChg chg="del">
          <ac:chgData name="Matahari Nendya" userId="1a1e95a6-b11e-4262-838a-feaa42c98c3c" providerId="ADAL" clId="{BC668803-0CDE-4579-943D-FB2F77A106DB}" dt="2022-05-22T14:30:54.812" v="151" actId="478"/>
          <ac:spMkLst>
            <pc:docMk/>
            <pc:sldMk cId="516929368" sldId="918"/>
            <ac:spMk id="3" creationId="{404646EF-A63B-70A1-2341-6788C577DCBF}"/>
          </ac:spMkLst>
        </pc:spChg>
        <pc:picChg chg="add del">
          <ac:chgData name="Matahari Nendya" userId="1a1e95a6-b11e-4262-838a-feaa42c98c3c" providerId="ADAL" clId="{BC668803-0CDE-4579-943D-FB2F77A106DB}" dt="2022-05-22T14:30:52.076" v="150" actId="478"/>
          <ac:picMkLst>
            <pc:docMk/>
            <pc:sldMk cId="516929368" sldId="918"/>
            <ac:picMk id="6" creationId="{BEE821B9-C120-48D8-BC41-479DC5AB81DC}"/>
          </ac:picMkLst>
        </pc:picChg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1390888439" sldId="919"/>
        </pc:sldMkLst>
      </pc:sldChg>
      <pc:sldChg chg="addSp delSp modSp add mod modClrScheme chgLayout">
        <pc:chgData name="Matahari Nendya" userId="1a1e95a6-b11e-4262-838a-feaa42c98c3c" providerId="ADAL" clId="{BC668803-0CDE-4579-943D-FB2F77A106DB}" dt="2022-05-21T13:07:37.010" v="141" actId="1076"/>
        <pc:sldMkLst>
          <pc:docMk/>
          <pc:sldMk cId="1390888439" sldId="919"/>
        </pc:sldMkLst>
        <pc:spChg chg="mod ord">
          <ac:chgData name="Matahari Nendya" userId="1a1e95a6-b11e-4262-838a-feaa42c98c3c" providerId="ADAL" clId="{BC668803-0CDE-4579-943D-FB2F77A106DB}" dt="2022-05-21T13:03:47.948" v="70" actId="700"/>
          <ac:spMkLst>
            <pc:docMk/>
            <pc:sldMk cId="1390888439" sldId="919"/>
            <ac:spMk id="2" creationId="{B61E901E-5425-4887-ABED-E20EBC188C98}"/>
          </ac:spMkLst>
        </pc:spChg>
        <pc:spChg chg="add del mod ord">
          <ac:chgData name="Matahari Nendya" userId="1a1e95a6-b11e-4262-838a-feaa42c98c3c" providerId="ADAL" clId="{BC668803-0CDE-4579-943D-FB2F77A106DB}" dt="2022-05-21T13:07:29.946" v="139" actId="478"/>
          <ac:spMkLst>
            <pc:docMk/>
            <pc:sldMk cId="1390888439" sldId="919"/>
            <ac:spMk id="3" creationId="{1E5449D6-BA3C-D1D5-6BC0-B2EFC66509E5}"/>
          </ac:spMkLst>
        </pc:spChg>
        <pc:spChg chg="mod">
          <ac:chgData name="Matahari Nendya" userId="1a1e95a6-b11e-4262-838a-feaa42c98c3c" providerId="ADAL" clId="{BC668803-0CDE-4579-943D-FB2F77A106DB}" dt="2022-05-21T13:07:37.010" v="141" actId="1076"/>
          <ac:spMkLst>
            <pc:docMk/>
            <pc:sldMk cId="1390888439" sldId="919"/>
            <ac:spMk id="5" creationId="{5EED88AC-8FEC-4D06-820C-CD5A18E34FAE}"/>
          </ac:spMkLst>
        </pc:spChg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4030365256" sldId="920"/>
        </pc:sldMkLst>
      </pc:sldChg>
      <pc:sldChg chg="addSp delSp modSp add mod modClrScheme chgLayout">
        <pc:chgData name="Matahari Nendya" userId="1a1e95a6-b11e-4262-838a-feaa42c98c3c" providerId="ADAL" clId="{BC668803-0CDE-4579-943D-FB2F77A106DB}" dt="2022-05-21T13:07:26.282" v="138" actId="2711"/>
        <pc:sldMkLst>
          <pc:docMk/>
          <pc:sldMk cId="4030365256" sldId="920"/>
        </pc:sldMkLst>
        <pc:spChg chg="mod ord">
          <ac:chgData name="Matahari Nendya" userId="1a1e95a6-b11e-4262-838a-feaa42c98c3c" providerId="ADAL" clId="{BC668803-0CDE-4579-943D-FB2F77A106DB}" dt="2022-05-21T13:03:48.090" v="79" actId="27636"/>
          <ac:spMkLst>
            <pc:docMk/>
            <pc:sldMk cId="4030365256" sldId="920"/>
            <ac:spMk id="2" creationId="{64A09DC4-2C8A-4DB2-850E-1C5BB04FA591}"/>
          </ac:spMkLst>
        </pc:spChg>
        <pc:spChg chg="add del mod ord">
          <ac:chgData name="Matahari Nendya" userId="1a1e95a6-b11e-4262-838a-feaa42c98c3c" providerId="ADAL" clId="{BC668803-0CDE-4579-943D-FB2F77A106DB}" dt="2022-05-21T13:07:21.340" v="136" actId="478"/>
          <ac:spMkLst>
            <pc:docMk/>
            <pc:sldMk cId="4030365256" sldId="920"/>
            <ac:spMk id="3" creationId="{8BC1A86D-E954-FB94-3980-E29708CC2CE5}"/>
          </ac:spMkLst>
        </pc:spChg>
        <pc:spChg chg="mod">
          <ac:chgData name="Matahari Nendya" userId="1a1e95a6-b11e-4262-838a-feaa42c98c3c" providerId="ADAL" clId="{BC668803-0CDE-4579-943D-FB2F77A106DB}" dt="2022-05-21T13:07:26.282" v="138" actId="2711"/>
          <ac:spMkLst>
            <pc:docMk/>
            <pc:sldMk cId="4030365256" sldId="920"/>
            <ac:spMk id="5" creationId="{878A584A-D1CB-4443-8C69-5C400419D451}"/>
          </ac:spMkLst>
        </pc:spChg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21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23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31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32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33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34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3834201614" sldId="935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1066294143" sldId="936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37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38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39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40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0" sldId="941"/>
        </pc:sldMkLst>
      </pc:sldChg>
      <pc:sldChg chg="del">
        <pc:chgData name="Matahari Nendya" userId="1a1e95a6-b11e-4262-838a-feaa42c98c3c" providerId="ADAL" clId="{BC668803-0CDE-4579-943D-FB2F77A106DB}" dt="2022-05-21T13:02:34.625" v="31" actId="47"/>
        <pc:sldMkLst>
          <pc:docMk/>
          <pc:sldMk cId="2419293634" sldId="942"/>
        </pc:sldMkLst>
      </pc:sldChg>
    </pc:docChg>
  </pc:docChgLst>
  <pc:docChgLst>
    <pc:chgData name="Matahari Nendya" userId="1a1e95a6-b11e-4262-838a-feaa42c98c3c" providerId="ADAL" clId="{E8DEED4C-6F7E-4B92-BD5F-42D56D931F76}"/>
    <pc:docChg chg="undo custSel addSld delSld modSld sldOrd">
      <pc:chgData name="Matahari Nendya" userId="1a1e95a6-b11e-4262-838a-feaa42c98c3c" providerId="ADAL" clId="{E8DEED4C-6F7E-4B92-BD5F-42D56D931F76}" dt="2022-04-24T12:53:16.084" v="396" actId="6549"/>
      <pc:docMkLst>
        <pc:docMk/>
      </pc:docMkLst>
      <pc:sldChg chg="modSp mod">
        <pc:chgData name="Matahari Nendya" userId="1a1e95a6-b11e-4262-838a-feaa42c98c3c" providerId="ADAL" clId="{E8DEED4C-6F7E-4B92-BD5F-42D56D931F76}" dt="2022-04-24T12:30:05.124" v="22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E8DEED4C-6F7E-4B92-BD5F-42D56D931F76}" dt="2022-04-24T12:30:05.124" v="22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E8DEED4C-6F7E-4B92-BD5F-42D56D931F76}" dt="2022-04-24T12:33:31.645" v="158" actId="403"/>
        <pc:sldMkLst>
          <pc:docMk/>
          <pc:sldMk cId="1775977416" sldId="258"/>
        </pc:sldMkLst>
        <pc:spChg chg="mod ord">
          <ac:chgData name="Matahari Nendya" userId="1a1e95a6-b11e-4262-838a-feaa42c98c3c" providerId="ADAL" clId="{E8DEED4C-6F7E-4B92-BD5F-42D56D931F76}" dt="2022-04-24T12:32:50.521" v="149" actId="700"/>
          <ac:spMkLst>
            <pc:docMk/>
            <pc:sldMk cId="1775977416" sldId="258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33:31.645" v="158" actId="403"/>
          <ac:spMkLst>
            <pc:docMk/>
            <pc:sldMk cId="1775977416" sldId="258"/>
            <ac:spMk id="3" creationId="{00000000-0000-0000-0000-000000000000}"/>
          </ac:spMkLst>
        </pc:spChg>
      </pc:sldChg>
      <pc:sldChg chg="modSp mod">
        <pc:chgData name="Matahari Nendya" userId="1a1e95a6-b11e-4262-838a-feaa42c98c3c" providerId="ADAL" clId="{E8DEED4C-6F7E-4B92-BD5F-42D56D931F76}" dt="2022-04-24T12:31:23.291" v="98" actId="20577"/>
        <pc:sldMkLst>
          <pc:docMk/>
          <pc:sldMk cId="4028153277" sldId="259"/>
        </pc:sldMkLst>
        <pc:spChg chg="mod">
          <ac:chgData name="Matahari Nendya" userId="1a1e95a6-b11e-4262-838a-feaa42c98c3c" providerId="ADAL" clId="{E8DEED4C-6F7E-4B92-BD5F-42D56D931F76}" dt="2022-04-24T12:31:23.291" v="98" actId="20577"/>
          <ac:spMkLst>
            <pc:docMk/>
            <pc:sldMk cId="4028153277" sldId="259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E8DEED4C-6F7E-4B92-BD5F-42D56D931F76}" dt="2022-04-24T12:33:56.716" v="166" actId="404"/>
        <pc:sldMkLst>
          <pc:docMk/>
          <pc:sldMk cId="502418316" sldId="260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502418316" sldId="26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33:56.716" v="166" actId="404"/>
          <ac:spMkLst>
            <pc:docMk/>
            <pc:sldMk cId="502418316" sldId="260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885068827" sldId="260"/>
        </pc:sldMkLst>
      </pc:sldChg>
      <pc:sldChg chg="addSp modSp add mod modClrScheme chgLayout">
        <pc:chgData name="Matahari Nendya" userId="1a1e95a6-b11e-4262-838a-feaa42c98c3c" providerId="ADAL" clId="{E8DEED4C-6F7E-4B92-BD5F-42D56D931F76}" dt="2022-04-24T12:32:58.593" v="150" actId="700"/>
        <pc:sldMkLst>
          <pc:docMk/>
          <pc:sldMk cId="814300311" sldId="261"/>
        </pc:sldMkLst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814300311" sldId="261"/>
            <ac:spMk id="2" creationId="{D4474CCD-31AB-4883-BFE9-894EC36D3104}"/>
          </ac:spMkLst>
        </pc:spChg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814300311" sldId="261"/>
            <ac:spMk id="3" creationId="{EF2D64C8-B8DC-4915-ADE0-6DC5B647ABA6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798573384" sldId="261"/>
        </pc:sldMkLst>
      </pc:sldChg>
      <pc:sldChg chg="addSp modSp add mod modClrScheme chgLayout">
        <pc:chgData name="Matahari Nendya" userId="1a1e95a6-b11e-4262-838a-feaa42c98c3c" providerId="ADAL" clId="{E8DEED4C-6F7E-4B92-BD5F-42D56D931F76}" dt="2022-04-24T12:32:58.593" v="150" actId="700"/>
        <pc:sldMkLst>
          <pc:docMk/>
          <pc:sldMk cId="2552087552" sldId="262"/>
        </pc:sldMkLst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552087552" sldId="262"/>
            <ac:spMk id="2" creationId="{801046CE-EEB8-4AAF-8A1F-3117AA8BDF79}"/>
          </ac:spMkLst>
        </pc:spChg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552087552" sldId="262"/>
            <ac:spMk id="3" creationId="{33B99381-5DC4-4D27-BD48-C1056B7171EB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416709936" sldId="262"/>
        </pc:sldMkLst>
      </pc:sldChg>
      <pc:sldChg chg="addSp modSp add mod modClrScheme chgLayout">
        <pc:chgData name="Matahari Nendya" userId="1a1e95a6-b11e-4262-838a-feaa42c98c3c" providerId="ADAL" clId="{E8DEED4C-6F7E-4B92-BD5F-42D56D931F76}" dt="2022-04-24T12:32:58.593" v="150" actId="700"/>
        <pc:sldMkLst>
          <pc:docMk/>
          <pc:sldMk cId="1160022890" sldId="263"/>
        </pc:sldMkLst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160022890" sldId="263"/>
            <ac:spMk id="2" creationId="{10E7ECD8-E900-4D23-B73D-6E461DF6F18E}"/>
          </ac:spMkLst>
        </pc:spChg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160022890" sldId="263"/>
            <ac:spMk id="3" creationId="{37B58A0B-9CC4-4EC4-8BD6-40FF80551012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670746737" sldId="263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652638437" sldId="264"/>
        </pc:sldMkLst>
      </pc:sldChg>
      <pc:sldChg chg="addSp modSp add mod modClrScheme chgLayout">
        <pc:chgData name="Matahari Nendya" userId="1a1e95a6-b11e-4262-838a-feaa42c98c3c" providerId="ADAL" clId="{E8DEED4C-6F7E-4B92-BD5F-42D56D931F76}" dt="2022-04-24T12:34:15.716" v="167" actId="1076"/>
        <pc:sldMkLst>
          <pc:docMk/>
          <pc:sldMk cId="2357477313" sldId="264"/>
        </pc:sldMkLst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357477313" sldId="264"/>
            <ac:spMk id="2" creationId="{1D90F87A-63DE-47A6-888C-CFFBC45B7EF9}"/>
          </ac:spMkLst>
        </pc:spChg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357477313" sldId="264"/>
            <ac:spMk id="3" creationId="{FAFE3BC0-4F3A-4AB6-BB00-84F20A62DC52}"/>
          </ac:spMkLst>
        </pc:spChg>
        <pc:picChg chg="mod">
          <ac:chgData name="Matahari Nendya" userId="1a1e95a6-b11e-4262-838a-feaa42c98c3c" providerId="ADAL" clId="{E8DEED4C-6F7E-4B92-BD5F-42D56D931F76}" dt="2022-04-24T12:34:15.716" v="167" actId="1076"/>
          <ac:picMkLst>
            <pc:docMk/>
            <pc:sldMk cId="2357477313" sldId="264"/>
            <ac:picMk id="4098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E8DEED4C-6F7E-4B92-BD5F-42D56D931F76}" dt="2022-04-24T12:39:15.687" v="171" actId="2711"/>
        <pc:sldMkLst>
          <pc:docMk/>
          <pc:sldMk cId="532060514" sldId="265"/>
        </pc:sldMkLst>
        <pc:spChg chg="add del mod ord">
          <ac:chgData name="Matahari Nendya" userId="1a1e95a6-b11e-4262-838a-feaa42c98c3c" providerId="ADAL" clId="{E8DEED4C-6F7E-4B92-BD5F-42D56D931F76}" dt="2022-04-24T12:38:59.704" v="169" actId="478"/>
          <ac:spMkLst>
            <pc:docMk/>
            <pc:sldMk cId="532060514" sldId="265"/>
            <ac:spMk id="2" creationId="{1C404FB9-EF68-4387-AFF8-961990AAF59E}"/>
          </ac:spMkLst>
        </pc:spChg>
        <pc:spChg chg="add del mod ord">
          <ac:chgData name="Matahari Nendya" userId="1a1e95a6-b11e-4262-838a-feaa42c98c3c" providerId="ADAL" clId="{E8DEED4C-6F7E-4B92-BD5F-42D56D931F76}" dt="2022-04-24T12:39:02.034" v="170" actId="478"/>
          <ac:spMkLst>
            <pc:docMk/>
            <pc:sldMk cId="532060514" sldId="265"/>
            <ac:spMk id="3" creationId="{0AFE7978-F965-4400-9F3D-3E4599EA39D0}"/>
          </ac:spMkLst>
        </pc:spChg>
        <pc:spChg chg="mod">
          <ac:chgData name="Matahari Nendya" userId="1a1e95a6-b11e-4262-838a-feaa42c98c3c" providerId="ADAL" clId="{E8DEED4C-6F7E-4B92-BD5F-42D56D931F76}" dt="2022-04-24T12:39:15.687" v="171" actId="2711"/>
          <ac:spMkLst>
            <pc:docMk/>
            <pc:sldMk cId="532060514" sldId="265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828393372" sldId="265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39:26.044" v="173" actId="478"/>
        <pc:sldMkLst>
          <pc:docMk/>
          <pc:sldMk cId="2628824241" sldId="266"/>
        </pc:sldMkLst>
        <pc:spChg chg="add del mod ord">
          <ac:chgData name="Matahari Nendya" userId="1a1e95a6-b11e-4262-838a-feaa42c98c3c" providerId="ADAL" clId="{E8DEED4C-6F7E-4B92-BD5F-42D56D931F76}" dt="2022-04-24T12:39:26.044" v="173" actId="478"/>
          <ac:spMkLst>
            <pc:docMk/>
            <pc:sldMk cId="2628824241" sldId="266"/>
            <ac:spMk id="2" creationId="{1D66AD5F-3EF1-40BD-BB0D-544EA981DEE8}"/>
          </ac:spMkLst>
        </pc:spChg>
        <pc:spChg chg="add del mod ord">
          <ac:chgData name="Matahari Nendya" userId="1a1e95a6-b11e-4262-838a-feaa42c98c3c" providerId="ADAL" clId="{E8DEED4C-6F7E-4B92-BD5F-42D56D931F76}" dt="2022-04-24T12:39:24.344" v="172" actId="478"/>
          <ac:spMkLst>
            <pc:docMk/>
            <pc:sldMk cId="2628824241" sldId="266"/>
            <ac:spMk id="3" creationId="{9A81150D-DDAB-48EE-861C-60F6F626714A}"/>
          </ac:spMkLst>
        </pc:spChg>
        <pc:spChg chg="mod">
          <ac:chgData name="Matahari Nendya" userId="1a1e95a6-b11e-4262-838a-feaa42c98c3c" providerId="ADAL" clId="{E8DEED4C-6F7E-4B92-BD5F-42D56D931F76}" dt="2022-04-24T12:35:09.668" v="168" actId="2711"/>
          <ac:spMkLst>
            <pc:docMk/>
            <pc:sldMk cId="2628824241" sldId="266"/>
            <ac:spMk id="5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144102695" sldId="266"/>
        </pc:sldMkLst>
      </pc:sldChg>
      <pc:sldChg chg="modSp add mod modClrScheme chgLayout">
        <pc:chgData name="Matahari Nendya" userId="1a1e95a6-b11e-4262-838a-feaa42c98c3c" providerId="ADAL" clId="{E8DEED4C-6F7E-4B92-BD5F-42D56D931F76}" dt="2022-04-24T12:39:45.892" v="178" actId="404"/>
        <pc:sldMkLst>
          <pc:docMk/>
          <pc:sldMk cId="458410585" sldId="267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458410585" sldId="26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39:35.115" v="174" actId="255"/>
          <ac:spMkLst>
            <pc:docMk/>
            <pc:sldMk cId="458410585" sldId="267"/>
            <ac:spMk id="3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39:45.892" v="178" actId="404"/>
          <ac:spMkLst>
            <pc:docMk/>
            <pc:sldMk cId="458410585" sldId="267"/>
            <ac:spMk id="4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39:45.892" v="178" actId="404"/>
          <ac:spMkLst>
            <pc:docMk/>
            <pc:sldMk cId="458410585" sldId="267"/>
            <ac:spMk id="5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39:45.892" v="178" actId="404"/>
          <ac:spMkLst>
            <pc:docMk/>
            <pc:sldMk cId="458410585" sldId="267"/>
            <ac:spMk id="29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39:45.892" v="178" actId="404"/>
          <ac:spMkLst>
            <pc:docMk/>
            <pc:sldMk cId="458410585" sldId="267"/>
            <ac:spMk id="30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E8DEED4C-6F7E-4B92-BD5F-42D56D931F76}" dt="2022-04-24T12:40:00.634" v="187" actId="27636"/>
        <pc:sldMkLst>
          <pc:docMk/>
          <pc:sldMk cId="611278246" sldId="268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611278246" sldId="268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0:00.634" v="187" actId="27636"/>
          <ac:spMkLst>
            <pc:docMk/>
            <pc:sldMk cId="611278246" sldId="268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137325513" sldId="268"/>
        </pc:sldMkLst>
      </pc:sldChg>
      <pc:sldChg chg="modSp add mod modClrScheme modAnim chgLayout">
        <pc:chgData name="Matahari Nendya" userId="1a1e95a6-b11e-4262-838a-feaa42c98c3c" providerId="ADAL" clId="{E8DEED4C-6F7E-4B92-BD5F-42D56D931F76}" dt="2022-04-24T12:40:36.307" v="201" actId="123"/>
        <pc:sldMkLst>
          <pc:docMk/>
          <pc:sldMk cId="2381337804" sldId="269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381337804" sldId="26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0:36.307" v="201" actId="123"/>
          <ac:spMkLst>
            <pc:docMk/>
            <pc:sldMk cId="2381337804" sldId="269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661569757" sldId="269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90090678" sldId="270"/>
        </pc:sldMkLst>
      </pc:sldChg>
      <pc:sldChg chg="addSp modSp add mod modClrScheme chgLayout">
        <pc:chgData name="Matahari Nendya" userId="1a1e95a6-b11e-4262-838a-feaa42c98c3c" providerId="ADAL" clId="{E8DEED4C-6F7E-4B92-BD5F-42D56D931F76}" dt="2022-04-24T12:40:47.842" v="202" actId="2711"/>
        <pc:sldMkLst>
          <pc:docMk/>
          <pc:sldMk cId="620047808" sldId="270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620047808" sldId="270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620047808" sldId="270"/>
            <ac:spMk id="4" creationId="{88FE9F77-F1CB-44DD-BEDF-5CF1D63BC784}"/>
          </ac:spMkLst>
        </pc:spChg>
        <pc:spChg chg="mod">
          <ac:chgData name="Matahari Nendya" userId="1a1e95a6-b11e-4262-838a-feaa42c98c3c" providerId="ADAL" clId="{E8DEED4C-6F7E-4B92-BD5F-42D56D931F76}" dt="2022-04-24T12:40:47.842" v="202" actId="2711"/>
          <ac:spMkLst>
            <pc:docMk/>
            <pc:sldMk cId="620047808" sldId="270"/>
            <ac:spMk id="5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641685811" sldId="271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41:17.558" v="210" actId="404"/>
        <pc:sldMkLst>
          <pc:docMk/>
          <pc:sldMk cId="2681911392" sldId="271"/>
        </pc:sldMkLst>
        <pc:spChg chg="add del mod ord">
          <ac:chgData name="Matahari Nendya" userId="1a1e95a6-b11e-4262-838a-feaa42c98c3c" providerId="ADAL" clId="{E8DEED4C-6F7E-4B92-BD5F-42D56D931F76}" dt="2022-04-24T12:40:59.836" v="204" actId="478"/>
          <ac:spMkLst>
            <pc:docMk/>
            <pc:sldMk cId="2681911392" sldId="271"/>
            <ac:spMk id="2" creationId="{4AFE6CE4-D634-458F-B921-B32F04B0B9E2}"/>
          </ac:spMkLst>
        </pc:spChg>
        <pc:spChg chg="mod">
          <ac:chgData name="Matahari Nendya" userId="1a1e95a6-b11e-4262-838a-feaa42c98c3c" providerId="ADAL" clId="{E8DEED4C-6F7E-4B92-BD5F-42D56D931F76}" dt="2022-04-24T12:41:17.558" v="210" actId="404"/>
          <ac:spMkLst>
            <pc:docMk/>
            <pc:sldMk cId="2681911392" sldId="271"/>
            <ac:spMk id="3" creationId="{D7C7DF3E-EBA5-45FB-A39B-ECB0EF50557D}"/>
          </ac:spMkLst>
        </pc:spChg>
        <pc:spChg chg="add del mod ord">
          <ac:chgData name="Matahari Nendya" userId="1a1e95a6-b11e-4262-838a-feaa42c98c3c" providerId="ADAL" clId="{E8DEED4C-6F7E-4B92-BD5F-42D56D931F76}" dt="2022-04-24T12:40:55.724" v="203" actId="478"/>
          <ac:spMkLst>
            <pc:docMk/>
            <pc:sldMk cId="2681911392" sldId="271"/>
            <ac:spMk id="5" creationId="{BE606805-852E-4CCF-92CE-8C863F5CA534}"/>
          </ac:spMkLst>
        </pc:spChg>
        <pc:picChg chg="mod">
          <ac:chgData name="Matahari Nendya" userId="1a1e95a6-b11e-4262-838a-feaa42c98c3c" providerId="ADAL" clId="{E8DEED4C-6F7E-4B92-BD5F-42D56D931F76}" dt="2022-04-24T12:41:10.291" v="207" actId="1076"/>
          <ac:picMkLst>
            <pc:docMk/>
            <pc:sldMk cId="2681911392" sldId="271"/>
            <ac:picMk id="4" creationId="{00000000-0000-0000-0000-000000000000}"/>
          </ac:picMkLst>
        </pc:pic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542348067" sldId="272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41:39.244" v="216" actId="404"/>
        <pc:sldMkLst>
          <pc:docMk/>
          <pc:sldMk cId="2964241652" sldId="272"/>
        </pc:sldMkLst>
        <pc:spChg chg="add del mod ord">
          <ac:chgData name="Matahari Nendya" userId="1a1e95a6-b11e-4262-838a-feaa42c98c3c" providerId="ADAL" clId="{E8DEED4C-6F7E-4B92-BD5F-42D56D931F76}" dt="2022-04-24T12:41:24.827" v="211" actId="478"/>
          <ac:spMkLst>
            <pc:docMk/>
            <pc:sldMk cId="2964241652" sldId="272"/>
            <ac:spMk id="2" creationId="{8D474E6B-611E-4F8C-805E-70E2E685AF02}"/>
          </ac:spMkLst>
        </pc:spChg>
        <pc:spChg chg="mod">
          <ac:chgData name="Matahari Nendya" userId="1a1e95a6-b11e-4262-838a-feaa42c98c3c" providerId="ADAL" clId="{E8DEED4C-6F7E-4B92-BD5F-42D56D931F76}" dt="2022-04-24T12:41:39.244" v="216" actId="404"/>
          <ac:spMkLst>
            <pc:docMk/>
            <pc:sldMk cId="2964241652" sldId="272"/>
            <ac:spMk id="3" creationId="{8F133AF4-6B12-44FF-9C99-9FB6A17C3227}"/>
          </ac:spMkLst>
        </pc:spChg>
        <pc:spChg chg="add del mod ord">
          <ac:chgData name="Matahari Nendya" userId="1a1e95a6-b11e-4262-838a-feaa42c98c3c" providerId="ADAL" clId="{E8DEED4C-6F7E-4B92-BD5F-42D56D931F76}" dt="2022-04-24T12:41:32.460" v="213" actId="478"/>
          <ac:spMkLst>
            <pc:docMk/>
            <pc:sldMk cId="2964241652" sldId="272"/>
            <ac:spMk id="5" creationId="{D2362765-B72B-4142-A245-824BE47B8509}"/>
          </ac:spMkLst>
        </pc:spChg>
      </pc:sldChg>
      <pc:sldChg chg="addSp delSp modSp add mod modClrScheme chgLayout">
        <pc:chgData name="Matahari Nendya" userId="1a1e95a6-b11e-4262-838a-feaa42c98c3c" providerId="ADAL" clId="{E8DEED4C-6F7E-4B92-BD5F-42D56D931F76}" dt="2022-04-24T12:41:58.343" v="222" actId="404"/>
        <pc:sldMkLst>
          <pc:docMk/>
          <pc:sldMk cId="1640833806" sldId="273"/>
        </pc:sldMkLst>
        <pc:spChg chg="add del mod ord">
          <ac:chgData name="Matahari Nendya" userId="1a1e95a6-b11e-4262-838a-feaa42c98c3c" providerId="ADAL" clId="{E8DEED4C-6F7E-4B92-BD5F-42D56D931F76}" dt="2022-04-24T12:41:48.804" v="217" actId="478"/>
          <ac:spMkLst>
            <pc:docMk/>
            <pc:sldMk cId="1640833806" sldId="273"/>
            <ac:spMk id="2" creationId="{598F0DE4-23F4-4233-97FC-2428259A57C8}"/>
          </ac:spMkLst>
        </pc:spChg>
        <pc:spChg chg="mod">
          <ac:chgData name="Matahari Nendya" userId="1a1e95a6-b11e-4262-838a-feaa42c98c3c" providerId="ADAL" clId="{E8DEED4C-6F7E-4B92-BD5F-42D56D931F76}" dt="2022-04-24T12:41:58.343" v="222" actId="404"/>
          <ac:spMkLst>
            <pc:docMk/>
            <pc:sldMk cId="1640833806" sldId="273"/>
            <ac:spMk id="3" creationId="{C66CF9D0-FF6C-4D28-A511-B853295835B6}"/>
          </ac:spMkLst>
        </pc:spChg>
        <pc:spChg chg="add del mod ord">
          <ac:chgData name="Matahari Nendya" userId="1a1e95a6-b11e-4262-838a-feaa42c98c3c" providerId="ADAL" clId="{E8DEED4C-6F7E-4B92-BD5F-42D56D931F76}" dt="2022-04-24T12:41:49.707" v="218" actId="478"/>
          <ac:spMkLst>
            <pc:docMk/>
            <pc:sldMk cId="1640833806" sldId="273"/>
            <ac:spMk id="5" creationId="{7FD5F54E-7BD3-49E8-821C-308A3B6FD535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597853435" sldId="273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103651580" sldId="274"/>
        </pc:sldMkLst>
      </pc:sldChg>
      <pc:sldChg chg="addSp modSp add mod modClrScheme chgLayout">
        <pc:chgData name="Matahari Nendya" userId="1a1e95a6-b11e-4262-838a-feaa42c98c3c" providerId="ADAL" clId="{E8DEED4C-6F7E-4B92-BD5F-42D56D931F76}" dt="2022-04-24T12:42:09.340" v="224" actId="404"/>
        <pc:sldMkLst>
          <pc:docMk/>
          <pc:sldMk cId="2135178696" sldId="274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135178696" sldId="274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135178696" sldId="274"/>
            <ac:spMk id="3" creationId="{C41547A3-923A-4DBD-A6FA-482C9313BC60}"/>
          </ac:spMkLst>
        </pc:spChg>
        <pc:spChg chg="mod">
          <ac:chgData name="Matahari Nendya" userId="1a1e95a6-b11e-4262-838a-feaa42c98c3c" providerId="ADAL" clId="{E8DEED4C-6F7E-4B92-BD5F-42D56D931F76}" dt="2022-04-24T12:42:09.340" v="224" actId="404"/>
          <ac:spMkLst>
            <pc:docMk/>
            <pc:sldMk cId="2135178696" sldId="274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412141559" sldId="275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42:40.725" v="229" actId="404"/>
        <pc:sldMkLst>
          <pc:docMk/>
          <pc:sldMk cId="2640845203" sldId="275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640845203" sldId="275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E8DEED4C-6F7E-4B92-BD5F-42D56D931F76}" dt="2022-04-24T12:42:17.917" v="225" actId="478"/>
          <ac:spMkLst>
            <pc:docMk/>
            <pc:sldMk cId="2640845203" sldId="275"/>
            <ac:spMk id="3" creationId="{2949D21A-8DFD-4FA3-BC35-E4E2FDA6C5E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4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5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6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7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8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9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10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2:40.725" v="229" actId="404"/>
          <ac:spMkLst>
            <pc:docMk/>
            <pc:sldMk cId="2640845203" sldId="275"/>
            <ac:spMk id="31" creationId="{00000000-0000-0000-0000-000000000000}"/>
          </ac:spMkLst>
        </pc:spChg>
        <pc:grpChg chg="add mod">
          <ac:chgData name="Matahari Nendya" userId="1a1e95a6-b11e-4262-838a-feaa42c98c3c" providerId="ADAL" clId="{E8DEED4C-6F7E-4B92-BD5F-42D56D931F76}" dt="2022-04-24T12:42:35.780" v="227" actId="1076"/>
          <ac:grpSpMkLst>
            <pc:docMk/>
            <pc:sldMk cId="2640845203" sldId="275"/>
            <ac:grpSpMk id="11" creationId="{B81E428E-F419-46C4-9100-76870E827E72}"/>
          </ac:grpSpMkLst>
        </pc:grpChg>
        <pc:cxnChg chg="mod">
          <ac:chgData name="Matahari Nendya" userId="1a1e95a6-b11e-4262-838a-feaa42c98c3c" providerId="ADAL" clId="{E8DEED4C-6F7E-4B92-BD5F-42D56D931F76}" dt="2022-04-24T12:42:33.342" v="226" actId="164"/>
          <ac:cxnSpMkLst>
            <pc:docMk/>
            <pc:sldMk cId="2640845203" sldId="275"/>
            <ac:cxnSpMk id="12" creationId="{00000000-0000-0000-0000-000000000000}"/>
          </ac:cxnSpMkLst>
        </pc:cxnChg>
        <pc:cxnChg chg="mod">
          <ac:chgData name="Matahari Nendya" userId="1a1e95a6-b11e-4262-838a-feaa42c98c3c" providerId="ADAL" clId="{E8DEED4C-6F7E-4B92-BD5F-42D56D931F76}" dt="2022-04-24T12:42:33.342" v="226" actId="164"/>
          <ac:cxnSpMkLst>
            <pc:docMk/>
            <pc:sldMk cId="2640845203" sldId="275"/>
            <ac:cxnSpMk id="13" creationId="{00000000-0000-0000-0000-000000000000}"/>
          </ac:cxnSpMkLst>
        </pc:cxnChg>
        <pc:cxnChg chg="mod">
          <ac:chgData name="Matahari Nendya" userId="1a1e95a6-b11e-4262-838a-feaa42c98c3c" providerId="ADAL" clId="{E8DEED4C-6F7E-4B92-BD5F-42D56D931F76}" dt="2022-04-24T12:42:33.342" v="226" actId="164"/>
          <ac:cxnSpMkLst>
            <pc:docMk/>
            <pc:sldMk cId="2640845203" sldId="275"/>
            <ac:cxnSpMk id="16" creationId="{00000000-0000-0000-0000-000000000000}"/>
          </ac:cxnSpMkLst>
        </pc:cxnChg>
        <pc:cxnChg chg="mod">
          <ac:chgData name="Matahari Nendya" userId="1a1e95a6-b11e-4262-838a-feaa42c98c3c" providerId="ADAL" clId="{E8DEED4C-6F7E-4B92-BD5F-42D56D931F76}" dt="2022-04-24T12:42:33.342" v="226" actId="164"/>
          <ac:cxnSpMkLst>
            <pc:docMk/>
            <pc:sldMk cId="2640845203" sldId="275"/>
            <ac:cxnSpMk id="19" creationId="{00000000-0000-0000-0000-000000000000}"/>
          </ac:cxnSpMkLst>
        </pc:cxnChg>
        <pc:cxnChg chg="mod">
          <ac:chgData name="Matahari Nendya" userId="1a1e95a6-b11e-4262-838a-feaa42c98c3c" providerId="ADAL" clId="{E8DEED4C-6F7E-4B92-BD5F-42D56D931F76}" dt="2022-04-24T12:42:33.342" v="226" actId="164"/>
          <ac:cxnSpMkLst>
            <pc:docMk/>
            <pc:sldMk cId="2640845203" sldId="275"/>
            <ac:cxnSpMk id="25" creationId="{00000000-0000-0000-0000-000000000000}"/>
          </ac:cxnSpMkLst>
        </pc:cxnChg>
        <pc:cxnChg chg="mod">
          <ac:chgData name="Matahari Nendya" userId="1a1e95a6-b11e-4262-838a-feaa42c98c3c" providerId="ADAL" clId="{E8DEED4C-6F7E-4B92-BD5F-42D56D931F76}" dt="2022-04-24T12:42:33.342" v="226" actId="164"/>
          <ac:cxnSpMkLst>
            <pc:docMk/>
            <pc:sldMk cId="2640845203" sldId="275"/>
            <ac:cxnSpMk id="28" creationId="{00000000-0000-0000-0000-000000000000}"/>
          </ac:cxnSpMkLst>
        </pc:cxn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727047797" sldId="276"/>
        </pc:sldMkLst>
      </pc:sldChg>
      <pc:sldChg chg="modSp add mod modClrScheme chgLayout">
        <pc:chgData name="Matahari Nendya" userId="1a1e95a6-b11e-4262-838a-feaa42c98c3c" providerId="ADAL" clId="{E8DEED4C-6F7E-4B92-BD5F-42D56D931F76}" dt="2022-04-24T12:42:53.920" v="236" actId="123"/>
        <pc:sldMkLst>
          <pc:docMk/>
          <pc:sldMk cId="630902915" sldId="277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630902915" sldId="27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2:53.920" v="236" actId="123"/>
          <ac:spMkLst>
            <pc:docMk/>
            <pc:sldMk cId="630902915" sldId="277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570049423" sldId="278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44:01.604" v="239" actId="404"/>
        <pc:sldMkLst>
          <pc:docMk/>
          <pc:sldMk cId="4201013266" sldId="278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4201013266" sldId="278"/>
            <ac:spMk id="2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01.604" v="239" actId="404"/>
          <ac:spMkLst>
            <pc:docMk/>
            <pc:sldMk cId="4201013266" sldId="278"/>
            <ac:spMk id="3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01.604" v="239" actId="404"/>
          <ac:spMkLst>
            <pc:docMk/>
            <pc:sldMk cId="4201013266" sldId="278"/>
            <ac:spMk id="4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01.604" v="239" actId="404"/>
          <ac:spMkLst>
            <pc:docMk/>
            <pc:sldMk cId="4201013266" sldId="278"/>
            <ac:spMk id="5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01.604" v="239" actId="404"/>
          <ac:spMkLst>
            <pc:docMk/>
            <pc:sldMk cId="4201013266" sldId="278"/>
            <ac:spMk id="7" creationId="{00000000-0000-0000-0000-000000000000}"/>
          </ac:spMkLst>
        </pc:spChg>
        <pc:spChg chg="add del mod ord">
          <ac:chgData name="Matahari Nendya" userId="1a1e95a6-b11e-4262-838a-feaa42c98c3c" providerId="ADAL" clId="{E8DEED4C-6F7E-4B92-BD5F-42D56D931F76}" dt="2022-04-24T12:43:02.191" v="237" actId="478"/>
          <ac:spMkLst>
            <pc:docMk/>
            <pc:sldMk cId="4201013266" sldId="278"/>
            <ac:spMk id="9" creationId="{D6411641-C7D5-429F-8800-F58A9736272E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13461666" sldId="279"/>
        </pc:sldMkLst>
      </pc:sldChg>
      <pc:sldChg chg="modSp add mod modClrScheme chgLayout">
        <pc:chgData name="Matahari Nendya" userId="1a1e95a6-b11e-4262-838a-feaa42c98c3c" providerId="ADAL" clId="{E8DEED4C-6F7E-4B92-BD5F-42D56D931F76}" dt="2022-04-24T12:44:09.092" v="244" actId="403"/>
        <pc:sldMkLst>
          <pc:docMk/>
          <pc:sldMk cId="1591091713" sldId="279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591091713" sldId="27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4:09.092" v="244" actId="403"/>
          <ac:spMkLst>
            <pc:docMk/>
            <pc:sldMk cId="1591091713" sldId="279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119798160" sldId="280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45:10.180" v="257" actId="1076"/>
        <pc:sldMkLst>
          <pc:docMk/>
          <pc:sldMk cId="1345820660" sldId="280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345820660" sldId="280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E8DEED4C-6F7E-4B92-BD5F-42D56D931F76}" dt="2022-04-24T12:44:23.324" v="245" actId="478"/>
          <ac:spMkLst>
            <pc:docMk/>
            <pc:sldMk cId="1345820660" sldId="280"/>
            <ac:spMk id="3" creationId="{568EA23B-FBB5-4ACA-8600-56E21F03DCDB}"/>
          </ac:spMkLst>
        </pc:spChg>
        <pc:spChg chg="mod">
          <ac:chgData name="Matahari Nendya" userId="1a1e95a6-b11e-4262-838a-feaa42c98c3c" providerId="ADAL" clId="{E8DEED4C-6F7E-4B92-BD5F-42D56D931F76}" dt="2022-04-24T12:44:53.807" v="250" actId="403"/>
          <ac:spMkLst>
            <pc:docMk/>
            <pc:sldMk cId="1345820660" sldId="280"/>
            <ac:spMk id="4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5:00.997" v="253" actId="1076"/>
          <ac:spMkLst>
            <pc:docMk/>
            <pc:sldMk cId="1345820660" sldId="280"/>
            <ac:spMk id="5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53.807" v="250" actId="403"/>
          <ac:spMkLst>
            <pc:docMk/>
            <pc:sldMk cId="1345820660" sldId="280"/>
            <ac:spMk id="6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53.807" v="250" actId="403"/>
          <ac:spMkLst>
            <pc:docMk/>
            <pc:sldMk cId="1345820660" sldId="280"/>
            <ac:spMk id="7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53.807" v="250" actId="403"/>
          <ac:spMkLst>
            <pc:docMk/>
            <pc:sldMk cId="1345820660" sldId="280"/>
            <ac:spMk id="8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53.807" v="250" actId="403"/>
          <ac:spMkLst>
            <pc:docMk/>
            <pc:sldMk cId="1345820660" sldId="280"/>
            <ac:spMk id="9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59.168" v="251" actId="1076"/>
          <ac:spMkLst>
            <pc:docMk/>
            <pc:sldMk cId="1345820660" sldId="280"/>
            <ac:spMk id="10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5:04.339" v="254" actId="1076"/>
          <ac:spMkLst>
            <pc:docMk/>
            <pc:sldMk cId="1345820660" sldId="280"/>
            <ac:spMk id="11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5:06.524" v="255" actId="1076"/>
          <ac:spMkLst>
            <pc:docMk/>
            <pc:sldMk cId="1345820660" sldId="280"/>
            <ac:spMk id="12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5:08.419" v="256" actId="1076"/>
          <ac:spMkLst>
            <pc:docMk/>
            <pc:sldMk cId="1345820660" sldId="280"/>
            <ac:spMk id="13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5:10.180" v="257" actId="1076"/>
          <ac:spMkLst>
            <pc:docMk/>
            <pc:sldMk cId="1345820660" sldId="280"/>
            <ac:spMk id="14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4:53.807" v="250" actId="403"/>
          <ac:spMkLst>
            <pc:docMk/>
            <pc:sldMk cId="1345820660" sldId="280"/>
            <ac:spMk id="15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01310725" sldId="281"/>
        </pc:sldMkLst>
      </pc:sldChg>
      <pc:sldChg chg="modSp add mod modClrScheme chgLayout">
        <pc:chgData name="Matahari Nendya" userId="1a1e95a6-b11e-4262-838a-feaa42c98c3c" providerId="ADAL" clId="{E8DEED4C-6F7E-4B92-BD5F-42D56D931F76}" dt="2022-04-24T12:45:59.628" v="267" actId="1076"/>
        <pc:sldMkLst>
          <pc:docMk/>
          <pc:sldMk cId="1079985337" sldId="281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079985337" sldId="281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5:38.974" v="265" actId="403"/>
          <ac:spMkLst>
            <pc:docMk/>
            <pc:sldMk cId="1079985337" sldId="281"/>
            <ac:spMk id="3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5:54.060" v="266" actId="1076"/>
          <ac:spMkLst>
            <pc:docMk/>
            <pc:sldMk cId="1079985337" sldId="281"/>
            <ac:spMk id="6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5:59.628" v="267" actId="1076"/>
          <ac:spMkLst>
            <pc:docMk/>
            <pc:sldMk cId="1079985337" sldId="281"/>
            <ac:spMk id="8" creationId="{00000000-0000-0000-0000-000000000000}"/>
          </ac:spMkLst>
        </pc:spChg>
        <pc:cxnChg chg="mod">
          <ac:chgData name="Matahari Nendya" userId="1a1e95a6-b11e-4262-838a-feaa42c98c3c" providerId="ADAL" clId="{E8DEED4C-6F7E-4B92-BD5F-42D56D931F76}" dt="2022-04-24T12:45:54.060" v="266" actId="1076"/>
          <ac:cxnSpMkLst>
            <pc:docMk/>
            <pc:sldMk cId="1079985337" sldId="281"/>
            <ac:cxnSpMk id="5" creationId="{00000000-0000-0000-0000-000000000000}"/>
          </ac:cxnSpMkLst>
        </pc:cxnChg>
        <pc:cxnChg chg="mod">
          <ac:chgData name="Matahari Nendya" userId="1a1e95a6-b11e-4262-838a-feaa42c98c3c" providerId="ADAL" clId="{E8DEED4C-6F7E-4B92-BD5F-42D56D931F76}" dt="2022-04-24T12:45:59.628" v="267" actId="1076"/>
          <ac:cxnSpMkLst>
            <pc:docMk/>
            <pc:sldMk cId="1079985337" sldId="281"/>
            <ac:cxnSpMk id="7" creationId="{00000000-0000-0000-0000-000000000000}"/>
          </ac:cxnSpMkLst>
        </pc:cxnChg>
      </pc:sldChg>
      <pc:sldChg chg="addSp delSp modSp add mod modClrScheme chgLayout">
        <pc:chgData name="Matahari Nendya" userId="1a1e95a6-b11e-4262-838a-feaa42c98c3c" providerId="ADAL" clId="{E8DEED4C-6F7E-4B92-BD5F-42D56D931F76}" dt="2022-04-24T12:46:37.592" v="270" actId="404"/>
        <pc:sldMkLst>
          <pc:docMk/>
          <pc:sldMk cId="3194816950" sldId="282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3194816950" sldId="282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E8DEED4C-6F7E-4B92-BD5F-42D56D931F76}" dt="2022-04-24T12:46:10.139" v="268" actId="478"/>
          <ac:spMkLst>
            <pc:docMk/>
            <pc:sldMk cId="3194816950" sldId="282"/>
            <ac:spMk id="3" creationId="{32921DBB-FAF3-46DE-BF7E-904DAC9EC920}"/>
          </ac:spMkLst>
        </pc:spChg>
        <pc:spChg chg="mod">
          <ac:chgData name="Matahari Nendya" userId="1a1e95a6-b11e-4262-838a-feaa42c98c3c" providerId="ADAL" clId="{E8DEED4C-6F7E-4B92-BD5F-42D56D931F76}" dt="2022-04-24T12:46:37.592" v="270" actId="404"/>
          <ac:spMkLst>
            <pc:docMk/>
            <pc:sldMk cId="3194816950" sldId="282"/>
            <ac:spMk id="4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6:37.592" v="270" actId="404"/>
          <ac:spMkLst>
            <pc:docMk/>
            <pc:sldMk cId="3194816950" sldId="282"/>
            <ac:spMk id="5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6:37.592" v="270" actId="404"/>
          <ac:spMkLst>
            <pc:docMk/>
            <pc:sldMk cId="3194816950" sldId="282"/>
            <ac:spMk id="6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6:37.592" v="270" actId="404"/>
          <ac:spMkLst>
            <pc:docMk/>
            <pc:sldMk cId="3194816950" sldId="282"/>
            <ac:spMk id="7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6:37.592" v="270" actId="404"/>
          <ac:spMkLst>
            <pc:docMk/>
            <pc:sldMk cId="3194816950" sldId="282"/>
            <ac:spMk id="8" creationId="{00000000-0000-0000-0000-000000000000}"/>
          </ac:spMkLst>
        </pc:spChg>
        <pc:spChg chg="mod">
          <ac:chgData name="Matahari Nendya" userId="1a1e95a6-b11e-4262-838a-feaa42c98c3c" providerId="ADAL" clId="{E8DEED4C-6F7E-4B92-BD5F-42D56D931F76}" dt="2022-04-24T12:46:37.592" v="270" actId="404"/>
          <ac:spMkLst>
            <pc:docMk/>
            <pc:sldMk cId="3194816950" sldId="282"/>
            <ac:spMk id="9" creationId="{00000000-0000-0000-0000-000000000000}"/>
          </ac:spMkLst>
        </pc:spChg>
        <pc:cxnChg chg="mod">
          <ac:chgData name="Matahari Nendya" userId="1a1e95a6-b11e-4262-838a-feaa42c98c3c" providerId="ADAL" clId="{E8DEED4C-6F7E-4B92-BD5F-42D56D931F76}" dt="2022-04-24T12:46:37.592" v="270" actId="404"/>
          <ac:cxnSpMkLst>
            <pc:docMk/>
            <pc:sldMk cId="3194816950" sldId="282"/>
            <ac:cxnSpMk id="25" creationId="{00000000-0000-0000-0000-000000000000}"/>
          </ac:cxnSpMkLst>
        </pc:cxnChg>
        <pc:cxnChg chg="mod">
          <ac:chgData name="Matahari Nendya" userId="1a1e95a6-b11e-4262-838a-feaa42c98c3c" providerId="ADAL" clId="{E8DEED4C-6F7E-4B92-BD5F-42D56D931F76}" dt="2022-04-24T12:46:37.592" v="270" actId="404"/>
          <ac:cxnSpMkLst>
            <pc:docMk/>
            <pc:sldMk cId="3194816950" sldId="282"/>
            <ac:cxnSpMk id="31" creationId="{00000000-0000-0000-0000-000000000000}"/>
          </ac:cxnSpMkLst>
        </pc:cxn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357321698" sldId="283"/>
        </pc:sldMkLst>
      </pc:sldChg>
      <pc:sldChg chg="modSp add mod modClrScheme chgLayout">
        <pc:chgData name="Matahari Nendya" userId="1a1e95a6-b11e-4262-838a-feaa42c98c3c" providerId="ADAL" clId="{E8DEED4C-6F7E-4B92-BD5F-42D56D931F76}" dt="2022-04-24T12:46:59.224" v="280" actId="2710"/>
        <pc:sldMkLst>
          <pc:docMk/>
          <pc:sldMk cId="3703577115" sldId="283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3703577115" sldId="283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6:59.224" v="280" actId="2710"/>
          <ac:spMkLst>
            <pc:docMk/>
            <pc:sldMk cId="3703577115" sldId="283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E8DEED4C-6F7E-4B92-BD5F-42D56D931F76}" dt="2022-04-24T12:47:13.937" v="286" actId="404"/>
        <pc:sldMkLst>
          <pc:docMk/>
          <pc:sldMk cId="519573922" sldId="284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519573922" sldId="28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7:13.937" v="286" actId="404"/>
          <ac:spMkLst>
            <pc:docMk/>
            <pc:sldMk cId="519573922" sldId="284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373217962" sldId="284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644402184" sldId="285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790592511" sldId="286"/>
        </pc:sldMkLst>
      </pc:sldChg>
      <pc:sldChg chg="modSp add mod modClrScheme chgLayout">
        <pc:chgData name="Matahari Nendya" userId="1a1e95a6-b11e-4262-838a-feaa42c98c3c" providerId="ADAL" clId="{E8DEED4C-6F7E-4B92-BD5F-42D56D931F76}" dt="2022-04-24T12:47:43.322" v="294" actId="1076"/>
        <pc:sldMkLst>
          <pc:docMk/>
          <pc:sldMk cId="4094525043" sldId="286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4094525043" sldId="286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7:32.053" v="292" actId="404"/>
          <ac:spMkLst>
            <pc:docMk/>
            <pc:sldMk cId="4094525043" sldId="286"/>
            <ac:spMk id="3" creationId="{00000000-0000-0000-0000-000000000000}"/>
          </ac:spMkLst>
        </pc:spChg>
        <pc:graphicFrameChg chg="mod">
          <ac:chgData name="Matahari Nendya" userId="1a1e95a6-b11e-4262-838a-feaa42c98c3c" providerId="ADAL" clId="{E8DEED4C-6F7E-4B92-BD5F-42D56D931F76}" dt="2022-04-24T12:47:35.844" v="293" actId="1076"/>
          <ac:graphicFrameMkLst>
            <pc:docMk/>
            <pc:sldMk cId="4094525043" sldId="286"/>
            <ac:graphicFrameMk id="1027" creationId="{00000000-0000-0000-0000-000000000000}"/>
          </ac:graphicFrameMkLst>
        </pc:graphicFrameChg>
        <pc:graphicFrameChg chg="mod">
          <ac:chgData name="Matahari Nendya" userId="1a1e95a6-b11e-4262-838a-feaa42c98c3c" providerId="ADAL" clId="{E8DEED4C-6F7E-4B92-BD5F-42D56D931F76}" dt="2022-04-24T12:47:43.322" v="294" actId="1076"/>
          <ac:graphicFrameMkLst>
            <pc:docMk/>
            <pc:sldMk cId="4094525043" sldId="286"/>
            <ac:graphicFrameMk id="1028" creationId="{00000000-0000-0000-0000-000000000000}"/>
          </ac:graphicFrameMkLst>
        </pc:graphicFrame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15669862" sldId="287"/>
        </pc:sldMkLst>
      </pc:sldChg>
      <pc:sldChg chg="modSp add mod modClrScheme chgLayout">
        <pc:chgData name="Matahari Nendya" userId="1a1e95a6-b11e-4262-838a-feaa42c98c3c" providerId="ADAL" clId="{E8DEED4C-6F7E-4B92-BD5F-42D56D931F76}" dt="2022-04-24T12:48:47.192" v="341" actId="123"/>
        <pc:sldMkLst>
          <pc:docMk/>
          <pc:sldMk cId="1590077669" sldId="287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590077669" sldId="28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8:47.192" v="341" actId="123"/>
          <ac:spMkLst>
            <pc:docMk/>
            <pc:sldMk cId="1590077669" sldId="287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E8DEED4C-6F7E-4B92-BD5F-42D56D931F76}" dt="2022-04-24T12:48:27.520" v="322" actId="403"/>
        <pc:sldMkLst>
          <pc:docMk/>
          <pc:sldMk cId="3086330986" sldId="288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3086330986" sldId="288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8:27.520" v="322" actId="403"/>
          <ac:spMkLst>
            <pc:docMk/>
            <pc:sldMk cId="3086330986" sldId="288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189983609" sldId="288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59896006" sldId="289"/>
        </pc:sldMkLst>
      </pc:sldChg>
      <pc:sldChg chg="modSp add mod modClrScheme chgLayout">
        <pc:chgData name="Matahari Nendya" userId="1a1e95a6-b11e-4262-838a-feaa42c98c3c" providerId="ADAL" clId="{E8DEED4C-6F7E-4B92-BD5F-42D56D931F76}" dt="2022-04-24T12:48:59.513" v="348" actId="404"/>
        <pc:sldMkLst>
          <pc:docMk/>
          <pc:sldMk cId="1055044040" sldId="289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055044040" sldId="28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8:59.513" v="348" actId="404"/>
          <ac:spMkLst>
            <pc:docMk/>
            <pc:sldMk cId="1055044040" sldId="289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E8DEED4C-6F7E-4B92-BD5F-42D56D931F76}" dt="2022-04-24T12:49:44.208" v="356" actId="2711"/>
        <pc:sldMkLst>
          <pc:docMk/>
          <pc:sldMk cId="622357201" sldId="290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622357201" sldId="29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49:44.208" v="356" actId="2711"/>
          <ac:spMkLst>
            <pc:docMk/>
            <pc:sldMk cId="622357201" sldId="290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010445802" sldId="290"/>
        </pc:sldMkLst>
      </pc:sldChg>
      <pc:sldChg chg="modSp add mod modClrScheme chgLayout">
        <pc:chgData name="Matahari Nendya" userId="1a1e95a6-b11e-4262-838a-feaa42c98c3c" providerId="ADAL" clId="{E8DEED4C-6F7E-4B92-BD5F-42D56D931F76}" dt="2022-04-24T12:51:20.488" v="375" actId="2711"/>
        <pc:sldMkLst>
          <pc:docMk/>
          <pc:sldMk cId="1899270505" sldId="291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899270505" sldId="291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51:20.488" v="375" actId="2711"/>
          <ac:spMkLst>
            <pc:docMk/>
            <pc:sldMk cId="1899270505" sldId="291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138358219" sldId="291"/>
        </pc:sldMkLst>
      </pc:sldChg>
      <pc:sldChg chg="modSp add mod modClrScheme chgLayout">
        <pc:chgData name="Matahari Nendya" userId="1a1e95a6-b11e-4262-838a-feaa42c98c3c" providerId="ADAL" clId="{E8DEED4C-6F7E-4B92-BD5F-42D56D931F76}" dt="2022-04-24T12:51:58.953" v="383" actId="2711"/>
        <pc:sldMkLst>
          <pc:docMk/>
          <pc:sldMk cId="1520273047" sldId="292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520273047" sldId="292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51:58.953" v="383" actId="2711"/>
          <ac:spMkLst>
            <pc:docMk/>
            <pc:sldMk cId="1520273047" sldId="292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864364149" sldId="292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308952791" sldId="293"/>
        </pc:sldMkLst>
      </pc:sldChg>
      <pc:sldChg chg="modSp add mod modClrScheme chgLayout">
        <pc:chgData name="Matahari Nendya" userId="1a1e95a6-b11e-4262-838a-feaa42c98c3c" providerId="ADAL" clId="{E8DEED4C-6F7E-4B92-BD5F-42D56D931F76}" dt="2022-04-24T12:53:16.084" v="396" actId="6549"/>
        <pc:sldMkLst>
          <pc:docMk/>
          <pc:sldMk cId="2317618499" sldId="293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317618499" sldId="293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53:16.084" v="396" actId="6549"/>
          <ac:spMkLst>
            <pc:docMk/>
            <pc:sldMk cId="2317618499" sldId="293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523280249" sldId="294"/>
        </pc:sldMkLst>
      </pc:sldChg>
      <pc:sldChg chg="modSp add mod modClrScheme chgLayout">
        <pc:chgData name="Matahari Nendya" userId="1a1e95a6-b11e-4262-838a-feaa42c98c3c" providerId="ADAL" clId="{E8DEED4C-6F7E-4B92-BD5F-42D56D931F76}" dt="2022-04-24T12:50:22.263" v="364" actId="2710"/>
        <pc:sldMkLst>
          <pc:docMk/>
          <pc:sldMk cId="2815077236" sldId="295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815077236" sldId="295"/>
            <ac:spMk id="13314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50:22.263" v="364" actId="2710"/>
          <ac:spMkLst>
            <pc:docMk/>
            <pc:sldMk cId="2815077236" sldId="295"/>
            <ac:spMk id="13315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964914589" sldId="295"/>
        </pc:sldMkLst>
      </pc:sldChg>
      <pc:sldChg chg="modSp add mod modClrScheme chgLayout">
        <pc:chgData name="Matahari Nendya" userId="1a1e95a6-b11e-4262-838a-feaa42c98c3c" providerId="ADAL" clId="{E8DEED4C-6F7E-4B92-BD5F-42D56D931F76}" dt="2022-04-24T12:32:58.593" v="150" actId="700"/>
        <pc:sldMkLst>
          <pc:docMk/>
          <pc:sldMk cId="4174450581" sldId="296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4174450581" sldId="296"/>
            <ac:spMk id="14338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4174450581" sldId="296"/>
            <ac:spMk id="14339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899428174" sldId="297"/>
        </pc:sldMkLst>
      </pc:sldChg>
      <pc:sldChg chg="modSp add mod modClrScheme chgLayout">
        <pc:chgData name="Matahari Nendya" userId="1a1e95a6-b11e-4262-838a-feaa42c98c3c" providerId="ADAL" clId="{E8DEED4C-6F7E-4B92-BD5F-42D56D931F76}" dt="2022-04-24T12:50:49.278" v="369" actId="403"/>
        <pc:sldMkLst>
          <pc:docMk/>
          <pc:sldMk cId="3101456104" sldId="297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3101456104" sldId="297"/>
            <ac:spMk id="1536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50:49.278" v="369" actId="403"/>
          <ac:spMkLst>
            <pc:docMk/>
            <pc:sldMk cId="3101456104" sldId="297"/>
            <ac:spMk id="1536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60738154" sldId="298"/>
        </pc:sldMkLst>
      </pc:sldChg>
      <pc:sldChg chg="modSp add mod modClrScheme chgLayout">
        <pc:chgData name="Matahari Nendya" userId="1a1e95a6-b11e-4262-838a-feaa42c98c3c" providerId="ADAL" clId="{E8DEED4C-6F7E-4B92-BD5F-42D56D931F76}" dt="2022-04-24T12:32:58.672" v="151" actId="27636"/>
        <pc:sldMkLst>
          <pc:docMk/>
          <pc:sldMk cId="2655660769" sldId="298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655660769" sldId="298"/>
            <ac:spMk id="1024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32:58.672" v="151" actId="27636"/>
          <ac:spMkLst>
            <pc:docMk/>
            <pc:sldMk cId="2655660769" sldId="298"/>
            <ac:spMk id="1024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107173836" sldId="299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888530568" sldId="303"/>
        </pc:sldMkLst>
      </pc:sldChg>
      <pc:sldChg chg="modSp add mod modClrScheme chgLayout">
        <pc:chgData name="Matahari Nendya" userId="1a1e95a6-b11e-4262-838a-feaa42c98c3c" providerId="ADAL" clId="{E8DEED4C-6F7E-4B92-BD5F-42D56D931F76}" dt="2022-04-24T12:50:03.071" v="358" actId="403"/>
        <pc:sldMkLst>
          <pc:docMk/>
          <pc:sldMk cId="2239835724" sldId="304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239835724" sldId="30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50:03.071" v="358" actId="403"/>
          <ac:spMkLst>
            <pc:docMk/>
            <pc:sldMk cId="2239835724" sldId="304"/>
            <ac:spMk id="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E8DEED4C-6F7E-4B92-BD5F-42D56D931F76}" dt="2022-04-24T12:51:00.721" v="371" actId="2710"/>
        <pc:sldMkLst>
          <pc:docMk/>
          <pc:sldMk cId="1624691935" sldId="305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624691935" sldId="305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51:00.721" v="371" actId="2710"/>
          <ac:spMkLst>
            <pc:docMk/>
            <pc:sldMk cId="1624691935" sldId="305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116670790" sldId="305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52:59.205" v="392" actId="478"/>
        <pc:sldMkLst>
          <pc:docMk/>
          <pc:sldMk cId="924123029" sldId="306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924123029" sldId="306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E8DEED4C-6F7E-4B92-BD5F-42D56D931F76}" dt="2022-04-24T12:52:59.205" v="392" actId="478"/>
          <ac:spMkLst>
            <pc:docMk/>
            <pc:sldMk cId="924123029" sldId="306"/>
            <ac:spMk id="3" creationId="{3151A50E-26B4-4A8B-82D3-0C8E85D6F970}"/>
          </ac:spMkLst>
        </pc:spChg>
        <pc:spChg chg="mod">
          <ac:chgData name="Matahari Nendya" userId="1a1e95a6-b11e-4262-838a-feaa42c98c3c" providerId="ADAL" clId="{E8DEED4C-6F7E-4B92-BD5F-42D56D931F76}" dt="2022-04-24T12:52:56.652" v="391" actId="2711"/>
          <ac:spMkLst>
            <pc:docMk/>
            <pc:sldMk cId="924123029" sldId="306"/>
            <ac:spMk id="6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395057267" sldId="306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52:48.936" v="390" actId="404"/>
        <pc:sldMkLst>
          <pc:docMk/>
          <pc:sldMk cId="2146083407" sldId="307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146083407" sldId="307"/>
            <ac:spMk id="2" creationId="{00000000-0000-0000-0000-000000000000}"/>
          </ac:spMkLst>
        </pc:spChg>
        <pc:spChg chg="add del mod ord">
          <ac:chgData name="Matahari Nendya" userId="1a1e95a6-b11e-4262-838a-feaa42c98c3c" providerId="ADAL" clId="{E8DEED4C-6F7E-4B92-BD5F-42D56D931F76}" dt="2022-04-24T12:52:14.644" v="384" actId="478"/>
          <ac:spMkLst>
            <pc:docMk/>
            <pc:sldMk cId="2146083407" sldId="307"/>
            <ac:spMk id="3" creationId="{E908D00D-0396-4DB6-B12D-D8BA9DBB0926}"/>
          </ac:spMkLst>
        </pc:spChg>
        <pc:spChg chg="mod">
          <ac:chgData name="Matahari Nendya" userId="1a1e95a6-b11e-4262-838a-feaa42c98c3c" providerId="ADAL" clId="{E8DEED4C-6F7E-4B92-BD5F-42D56D931F76}" dt="2022-04-24T12:52:48.936" v="390" actId="404"/>
          <ac:spMkLst>
            <pc:docMk/>
            <pc:sldMk cId="2146083407" sldId="307"/>
            <ac:spMk id="6" creationId="{00000000-0000-0000-0000-000000000000}"/>
          </ac:spMkLst>
        </pc:spChg>
        <pc:picChg chg="mod ord">
          <ac:chgData name="Matahari Nendya" userId="1a1e95a6-b11e-4262-838a-feaa42c98c3c" providerId="ADAL" clId="{E8DEED4C-6F7E-4B92-BD5F-42D56D931F76}" dt="2022-04-24T12:52:43.460" v="387" actId="1076"/>
          <ac:picMkLst>
            <pc:docMk/>
            <pc:sldMk cId="2146083407" sldId="307"/>
            <ac:picMk id="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E8DEED4C-6F7E-4B92-BD5F-42D56D931F76}" dt="2022-04-24T12:45:18.907" v="258" actId="478"/>
        <pc:sldMkLst>
          <pc:docMk/>
          <pc:sldMk cId="1510065690" sldId="308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1510065690" sldId="308"/>
            <ac:spMk id="2" creationId="{6CAAFE09-4139-4540-A788-4AB7FD179EA9}"/>
          </ac:spMkLst>
        </pc:spChg>
        <pc:spChg chg="add del mod ord">
          <ac:chgData name="Matahari Nendya" userId="1a1e95a6-b11e-4262-838a-feaa42c98c3c" providerId="ADAL" clId="{E8DEED4C-6F7E-4B92-BD5F-42D56D931F76}" dt="2022-04-24T12:45:18.907" v="258" actId="478"/>
          <ac:spMkLst>
            <pc:docMk/>
            <pc:sldMk cId="1510065690" sldId="308"/>
            <ac:spMk id="3" creationId="{03DACC18-973E-4FF2-A828-299EC2AE25E9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618279900" sldId="308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08450937" sldId="310"/>
        </pc:sldMkLst>
      </pc:sldChg>
      <pc:sldChg chg="addSp delSp modSp add mod modClrScheme chgLayout">
        <pc:chgData name="Matahari Nendya" userId="1a1e95a6-b11e-4262-838a-feaa42c98c3c" providerId="ADAL" clId="{E8DEED4C-6F7E-4B92-BD5F-42D56D931F76}" dt="2022-04-24T12:50:32.277" v="365" actId="478"/>
        <pc:sldMkLst>
          <pc:docMk/>
          <pc:sldMk cId="2465236926" sldId="310"/>
        </pc:sldMkLst>
        <pc:spChg chg="add del mod ord">
          <ac:chgData name="Matahari Nendya" userId="1a1e95a6-b11e-4262-838a-feaa42c98c3c" providerId="ADAL" clId="{E8DEED4C-6F7E-4B92-BD5F-42D56D931F76}" dt="2022-04-24T12:50:32.277" v="365" actId="478"/>
          <ac:spMkLst>
            <pc:docMk/>
            <pc:sldMk cId="2465236926" sldId="310"/>
            <ac:spMk id="3" creationId="{6E0ACB71-8FDD-438C-835C-D4150B439924}"/>
          </ac:spMkLst>
        </pc:spChg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465236926" sldId="310"/>
            <ac:spMk id="14338" creationId="{00000000-0000-0000-0000-000000000000}"/>
          </ac:spMkLst>
        </pc:spChg>
      </pc:sldChg>
      <pc:sldChg chg="addSp delSp modSp add mod modClrScheme chgLayout">
        <pc:chgData name="Matahari Nendya" userId="1a1e95a6-b11e-4262-838a-feaa42c98c3c" providerId="ADAL" clId="{E8DEED4C-6F7E-4B92-BD5F-42D56D931F76}" dt="2022-04-24T12:50:38.022" v="367" actId="404"/>
        <pc:sldMkLst>
          <pc:docMk/>
          <pc:sldMk cId="2470662594" sldId="311"/>
        </pc:sldMkLst>
        <pc:spChg chg="mod">
          <ac:chgData name="Matahari Nendya" userId="1a1e95a6-b11e-4262-838a-feaa42c98c3c" providerId="ADAL" clId="{E8DEED4C-6F7E-4B92-BD5F-42D56D931F76}" dt="2022-04-24T12:50:38.022" v="367" actId="404"/>
          <ac:spMkLst>
            <pc:docMk/>
            <pc:sldMk cId="2470662594" sldId="311"/>
            <ac:spMk id="2" creationId="{31E1B275-E4F5-46FA-A440-E83218C449D1}"/>
          </ac:spMkLst>
        </pc:spChg>
        <pc:spChg chg="add del mod ord">
          <ac:chgData name="Matahari Nendya" userId="1a1e95a6-b11e-4262-838a-feaa42c98c3c" providerId="ADAL" clId="{E8DEED4C-6F7E-4B92-BD5F-42D56D931F76}" dt="2022-04-24T12:50:35.639" v="366" actId="478"/>
          <ac:spMkLst>
            <pc:docMk/>
            <pc:sldMk cId="2470662594" sldId="311"/>
            <ac:spMk id="3" creationId="{41E01D9D-7BFF-4D1A-B539-61464F87DF99}"/>
          </ac:spMkLst>
        </pc:spChg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470662594" sldId="311"/>
            <ac:spMk id="15362" creationId="{00000000-0000-0000-0000-000000000000}"/>
          </ac:spMkLst>
        </pc:spChg>
      </pc:sldChg>
      <pc:sldChg chg="modSp mod">
        <pc:chgData name="Matahari Nendya" userId="1a1e95a6-b11e-4262-838a-feaa42c98c3c" providerId="ADAL" clId="{E8DEED4C-6F7E-4B92-BD5F-42D56D931F76}" dt="2022-04-24T12:31:51.749" v="101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E8DEED4C-6F7E-4B92-BD5F-42D56D931F76}" dt="2022-04-24T12:31:51.749" v="101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661084277" sldId="313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915141064" sldId="314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501048518" sldId="315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783387968" sldId="316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1260831" sldId="317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489747112" sldId="318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039818646" sldId="319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60806765" sldId="320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433988474" sldId="321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891903768" sldId="322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347033501" sldId="323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44806730" sldId="324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084105183" sldId="325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215759159" sldId="326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980124547" sldId="327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283064807" sldId="328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666668548" sldId="332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013816746" sldId="335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9076590" sldId="336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00539586" sldId="337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029916725" sldId="338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578162251" sldId="340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33680183" sldId="341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549630597" sldId="342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988041885" sldId="343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647163926" sldId="344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827609488" sldId="345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13708946" sldId="346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941770017" sldId="347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926687523" sldId="348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953402846" sldId="349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513398291" sldId="350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519798736" sldId="351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397521283" sldId="352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749020063" sldId="353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018188160" sldId="354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636328861" sldId="355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440256113" sldId="356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882888747" sldId="357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924391894" sldId="358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1470839589" sldId="359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729396034" sldId="360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2479799787" sldId="361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791833696" sldId="362"/>
        </pc:sldMkLst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660536199" sldId="363"/>
        </pc:sldMkLst>
      </pc:sldChg>
      <pc:sldChg chg="ord">
        <pc:chgData name="Matahari Nendya" userId="1a1e95a6-b11e-4262-838a-feaa42c98c3c" providerId="ADAL" clId="{E8DEED4C-6F7E-4B92-BD5F-42D56D931F76}" dt="2022-04-24T12:32:40.284" v="104"/>
        <pc:sldMkLst>
          <pc:docMk/>
          <pc:sldMk cId="3696875817" sldId="390"/>
        </pc:sldMkLst>
      </pc:sldChg>
      <pc:sldChg chg="new del">
        <pc:chgData name="Matahari Nendya" userId="1a1e95a6-b11e-4262-838a-feaa42c98c3c" providerId="ADAL" clId="{E8DEED4C-6F7E-4B92-BD5F-42D56D931F76}" dt="2022-04-24T12:32:45.886" v="148" actId="47"/>
        <pc:sldMkLst>
          <pc:docMk/>
          <pc:sldMk cId="1611826658" sldId="391"/>
        </pc:sldMkLst>
      </pc:sldChg>
      <pc:sldChg chg="modSp add mod modClrScheme chgLayout">
        <pc:chgData name="Matahari Nendya" userId="1a1e95a6-b11e-4262-838a-feaa42c98c3c" providerId="ADAL" clId="{E8DEED4C-6F7E-4B92-BD5F-42D56D931F76}" dt="2022-04-24T12:33:47.789" v="161" actId="404"/>
        <pc:sldMkLst>
          <pc:docMk/>
          <pc:sldMk cId="2813632775" sldId="392"/>
        </pc:sldMkLst>
        <pc:spChg chg="mod ord">
          <ac:chgData name="Matahari Nendya" userId="1a1e95a6-b11e-4262-838a-feaa42c98c3c" providerId="ADAL" clId="{E8DEED4C-6F7E-4B92-BD5F-42D56D931F76}" dt="2022-04-24T12:32:58.593" v="150" actId="700"/>
          <ac:spMkLst>
            <pc:docMk/>
            <pc:sldMk cId="2813632775" sldId="392"/>
            <ac:spMk id="2" creationId="{00000000-0000-0000-0000-000000000000}"/>
          </ac:spMkLst>
        </pc:spChg>
        <pc:spChg chg="mod ord">
          <ac:chgData name="Matahari Nendya" userId="1a1e95a6-b11e-4262-838a-feaa42c98c3c" providerId="ADAL" clId="{E8DEED4C-6F7E-4B92-BD5F-42D56D931F76}" dt="2022-04-24T12:33:47.789" v="161" actId="404"/>
          <ac:spMkLst>
            <pc:docMk/>
            <pc:sldMk cId="2813632775" sldId="392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E8DEED4C-6F7E-4B92-BD5F-42D56D931F76}" dt="2022-04-24T12:31:31.426" v="99" actId="47"/>
        <pc:sldMkLst>
          <pc:docMk/>
          <pc:sldMk cId="3244931271" sldId="392"/>
        </pc:sldMkLst>
      </pc:sldChg>
    </pc:docChg>
  </pc:docChgLst>
  <pc:docChgLst>
    <pc:chgData name="Matahari Nendya" userId="1a1e95a6-b11e-4262-838a-feaa42c98c3c" providerId="ADAL" clId="{D548FAA3-65FD-4218-8589-B90C013E9346}"/>
    <pc:docChg chg="undo custSel addSld delSld modSld sldOrd">
      <pc:chgData name="Matahari Nendya" userId="1a1e95a6-b11e-4262-838a-feaa42c98c3c" providerId="ADAL" clId="{D548FAA3-65FD-4218-8589-B90C013E9346}" dt="2022-03-13T14:18:28.840" v="784" actId="403"/>
      <pc:docMkLst>
        <pc:docMk/>
      </pc:docMkLst>
      <pc:sldChg chg="modSp mod">
        <pc:chgData name="Matahari Nendya" userId="1a1e95a6-b11e-4262-838a-feaa42c98c3c" providerId="ADAL" clId="{D548FAA3-65FD-4218-8589-B90C013E9346}" dt="2022-03-13T13:19:55.388" v="12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D548FAA3-65FD-4218-8589-B90C013E9346}" dt="2022-03-13T13:19:55.388" v="12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136798237" sldId="257"/>
        </pc:sldMkLst>
      </pc:sldChg>
      <pc:sldChg chg="modSp add mod modTransition modClrScheme chgLayout">
        <pc:chgData name="Matahari Nendya" userId="1a1e95a6-b11e-4262-838a-feaa42c98c3c" providerId="ADAL" clId="{D548FAA3-65FD-4218-8589-B90C013E9346}" dt="2022-03-13T14:18:28.840" v="784" actId="403"/>
        <pc:sldMkLst>
          <pc:docMk/>
          <pc:sldMk cId="13341340" sldId="258"/>
        </pc:sldMkLst>
        <pc:spChg chg="mod">
          <ac:chgData name="Matahari Nendya" userId="1a1e95a6-b11e-4262-838a-feaa42c98c3c" providerId="ADAL" clId="{D548FAA3-65FD-4218-8589-B90C013E9346}" dt="2022-03-13T14:18:24.654" v="780" actId="26606"/>
          <ac:spMkLst>
            <pc:docMk/>
            <pc:sldMk cId="13341340" sldId="258"/>
            <ac:spMk id="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8:28.840" v="784" actId="403"/>
          <ac:spMkLst>
            <pc:docMk/>
            <pc:sldMk cId="13341340" sldId="258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248702084" sldId="258"/>
        </pc:sldMkLst>
      </pc:sldChg>
      <pc:sldChg chg="modSp add mod modTransition modClrScheme modAnim chgLayout">
        <pc:chgData name="Matahari Nendya" userId="1a1e95a6-b11e-4262-838a-feaa42c98c3c" providerId="ADAL" clId="{D548FAA3-65FD-4218-8589-B90C013E9346}" dt="2022-03-13T14:18:21.994" v="779" actId="403"/>
        <pc:sldMkLst>
          <pc:docMk/>
          <pc:sldMk cId="1419920882" sldId="260"/>
        </pc:sldMkLst>
        <pc:spChg chg="mod ord">
          <ac:chgData name="Matahari Nendya" userId="1a1e95a6-b11e-4262-838a-feaa42c98c3c" providerId="ADAL" clId="{D548FAA3-65FD-4218-8589-B90C013E9346}" dt="2022-03-13T14:18:17.732" v="775" actId="26606"/>
          <ac:spMkLst>
            <pc:docMk/>
            <pc:sldMk cId="1419920882" sldId="26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18:21.994" v="779" actId="403"/>
          <ac:spMkLst>
            <pc:docMk/>
            <pc:sldMk cId="1419920882" sldId="260"/>
            <ac:spMk id="3" creationId="{00000000-0000-0000-0000-000000000000}"/>
          </ac:spMkLst>
        </pc:spChg>
      </pc:sldChg>
      <pc:sldChg chg="addSp modSp add mod modAnim">
        <pc:chgData name="Matahari Nendya" userId="1a1e95a6-b11e-4262-838a-feaa42c98c3c" providerId="ADAL" clId="{D548FAA3-65FD-4218-8589-B90C013E9346}" dt="2022-03-13T13:23:05.282" v="103" actId="1076"/>
        <pc:sldMkLst>
          <pc:docMk/>
          <pc:sldMk cId="1541087496" sldId="261"/>
        </pc:sldMkLst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2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02.639" v="102" actId="1076"/>
          <ac:spMkLst>
            <pc:docMk/>
            <pc:sldMk cId="1541087496" sldId="261"/>
            <ac:spMk id="2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05.282" v="103" actId="1076"/>
          <ac:spMkLst>
            <pc:docMk/>
            <pc:sldMk cId="1541087496" sldId="261"/>
            <ac:spMk id="2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3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3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2:45.176" v="97" actId="164"/>
          <ac:spMkLst>
            <pc:docMk/>
            <pc:sldMk cId="1541087496" sldId="261"/>
            <ac:spMk id="32" creationId="{00000000-0000-0000-0000-000000000000}"/>
          </ac:spMkLst>
        </pc:spChg>
        <pc:grpChg chg="add mod">
          <ac:chgData name="Matahari Nendya" userId="1a1e95a6-b11e-4262-838a-feaa42c98c3c" providerId="ADAL" clId="{D548FAA3-65FD-4218-8589-B90C013E9346}" dt="2022-03-13T13:22:51.520" v="99" actId="1076"/>
          <ac:grpSpMkLst>
            <pc:docMk/>
            <pc:sldMk cId="1541087496" sldId="261"/>
            <ac:grpSpMk id="3" creationId="{39B26AAA-8AAC-4885-896B-5F9C772173CF}"/>
          </ac:grpSpMkLst>
        </pc:grp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1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13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16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2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2:45.176" v="97" actId="164"/>
          <ac:cxnSpMkLst>
            <pc:docMk/>
            <pc:sldMk cId="1541087496" sldId="261"/>
            <ac:cxnSpMk id="24" creationId="{00000000-0000-0000-0000-000000000000}"/>
          </ac:cxnSpMkLst>
        </pc:cxnChg>
      </pc:sldChg>
      <pc:sldChg chg="modSp add del mod">
        <pc:chgData name="Matahari Nendya" userId="1a1e95a6-b11e-4262-838a-feaa42c98c3c" providerId="ADAL" clId="{D548FAA3-65FD-4218-8589-B90C013E9346}" dt="2022-03-13T13:23:17.533" v="106" actId="404"/>
        <pc:sldMkLst>
          <pc:docMk/>
          <pc:sldMk cId="2267632220" sldId="262"/>
        </pc:sldMkLst>
        <pc:spChg chg="mod">
          <ac:chgData name="Matahari Nendya" userId="1a1e95a6-b11e-4262-838a-feaa42c98c3c" providerId="ADAL" clId="{D548FAA3-65FD-4218-8589-B90C013E9346}" dt="2022-03-13T13:23:17.533" v="106" actId="404"/>
          <ac:spMkLst>
            <pc:docMk/>
            <pc:sldMk cId="2267632220" sldId="262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17.533" v="106" actId="404"/>
          <ac:spMkLst>
            <pc:docMk/>
            <pc:sldMk cId="2267632220" sldId="262"/>
            <ac:spMk id="6" creationId="{D9152C2C-4D70-43DC-8DBD-E3EA77622969}"/>
          </ac:spMkLst>
        </pc:spChg>
        <pc:spChg chg="mod">
          <ac:chgData name="Matahari Nendya" userId="1a1e95a6-b11e-4262-838a-feaa42c98c3c" providerId="ADAL" clId="{D548FAA3-65FD-4218-8589-B90C013E9346}" dt="2022-03-13T13:23:17.533" v="106" actId="404"/>
          <ac:spMkLst>
            <pc:docMk/>
            <pc:sldMk cId="2267632220" sldId="262"/>
            <ac:spMk id="12" creationId="{00000000-0000-0000-0000-000000000000}"/>
          </ac:spMkLst>
        </pc:spChg>
      </pc:sldChg>
      <pc:sldChg chg="modSp add del mod">
        <pc:chgData name="Matahari Nendya" userId="1a1e95a6-b11e-4262-838a-feaa42c98c3c" providerId="ADAL" clId="{D548FAA3-65FD-4218-8589-B90C013E9346}" dt="2022-03-13T13:24:27.104" v="124" actId="14100"/>
        <pc:sldMkLst>
          <pc:docMk/>
          <pc:sldMk cId="1552636570" sldId="263"/>
        </pc:sldMkLst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37.137" v="111" actId="14100"/>
          <ac:spMkLst>
            <pc:docMk/>
            <pc:sldMk cId="1552636570" sldId="263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23.181" v="123" actId="404"/>
          <ac:spMkLst>
            <pc:docMk/>
            <pc:sldMk cId="1552636570" sldId="263"/>
            <ac:spMk id="1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07.991" v="120" actId="1076"/>
          <ac:spMkLst>
            <pc:docMk/>
            <pc:sldMk cId="1552636570" sldId="263"/>
            <ac:spMk id="1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1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1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46.812" v="112" actId="2711"/>
          <ac:spMkLst>
            <pc:docMk/>
            <pc:sldMk cId="1552636570" sldId="263"/>
            <ac:spMk id="1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3:53.490" v="114" actId="404"/>
          <ac:spMkLst>
            <pc:docMk/>
            <pc:sldMk cId="1552636570" sldId="263"/>
            <ac:spMk id="20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24:27.104" v="124" actId="14100"/>
          <ac:grpSpMkLst>
            <pc:docMk/>
            <pc:sldMk cId="1552636570" sldId="263"/>
            <ac:grpSpMk id="3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23:46.812" v="112" actId="2711"/>
          <ac:cxnSpMkLst>
            <pc:docMk/>
            <pc:sldMk cId="1552636570" sldId="263"/>
            <ac:cxnSpMk id="7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3:37.137" v="111" actId="14100"/>
          <ac:cxnSpMkLst>
            <pc:docMk/>
            <pc:sldMk cId="1552636570" sldId="263"/>
            <ac:cxnSpMk id="9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3:46.812" v="112" actId="2711"/>
          <ac:cxnSpMkLst>
            <pc:docMk/>
            <pc:sldMk cId="1552636570" sldId="263"/>
            <ac:cxnSpMk id="15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23:53.490" v="114" actId="404"/>
          <ac:cxnSpMkLst>
            <pc:docMk/>
            <pc:sldMk cId="1552636570" sldId="263"/>
            <ac:cxnSpMk id="19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961500638" sldId="264"/>
        </pc:sldMkLst>
      </pc:sldChg>
      <pc:sldChg chg="modSp add mod">
        <pc:chgData name="Matahari Nendya" userId="1a1e95a6-b11e-4262-838a-feaa42c98c3c" providerId="ADAL" clId="{D548FAA3-65FD-4218-8589-B90C013E9346}" dt="2022-03-13T13:25:17.100" v="138" actId="113"/>
        <pc:sldMkLst>
          <pc:docMk/>
          <pc:sldMk cId="3138744013" sldId="264"/>
        </pc:sldMkLst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5:08.066" v="135" actId="122"/>
          <ac:spMkLst>
            <pc:docMk/>
            <pc:sldMk cId="3138744013" sldId="264"/>
            <ac:spMk id="1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1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1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2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2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8.431" v="131" actId="14100"/>
          <ac:spMkLst>
            <pc:docMk/>
            <pc:sldMk cId="3138744013" sldId="264"/>
            <ac:spMk id="3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3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3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3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3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4:50.559" v="129" actId="404"/>
          <ac:spMkLst>
            <pc:docMk/>
            <pc:sldMk cId="3138744013" sldId="264"/>
            <ac:spMk id="4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5:17.100" v="138" actId="113"/>
          <ac:spMkLst>
            <pc:docMk/>
            <pc:sldMk cId="3138744013" sldId="264"/>
            <ac:spMk id="44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50374569" sldId="265"/>
        </pc:sldMkLst>
      </pc:sldChg>
      <pc:sldChg chg="modSp add mod">
        <pc:chgData name="Matahari Nendya" userId="1a1e95a6-b11e-4262-838a-feaa42c98c3c" providerId="ADAL" clId="{D548FAA3-65FD-4218-8589-B90C013E9346}" dt="2022-03-13T13:40:11.701" v="359" actId="1076"/>
        <pc:sldMkLst>
          <pc:docMk/>
          <pc:sldMk cId="2898205608" sldId="265"/>
        </pc:sldMkLst>
        <pc:spChg chg="mod">
          <ac:chgData name="Matahari Nendya" userId="1a1e95a6-b11e-4262-838a-feaa42c98c3c" providerId="ADAL" clId="{D548FAA3-65FD-4218-8589-B90C013E9346}" dt="2022-03-13T13:40:11.701" v="359" actId="1076"/>
          <ac:spMkLst>
            <pc:docMk/>
            <pc:sldMk cId="2898205608" sldId="265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08.459" v="358" actId="404"/>
          <ac:spMkLst>
            <pc:docMk/>
            <pc:sldMk cId="2898205608" sldId="265"/>
            <ac:spMk id="1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08.459" v="358" actId="404"/>
          <ac:spMkLst>
            <pc:docMk/>
            <pc:sldMk cId="2898205608" sldId="265"/>
            <ac:spMk id="1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11.701" v="359" actId="1076"/>
          <ac:spMkLst>
            <pc:docMk/>
            <pc:sldMk cId="2898205608" sldId="265"/>
            <ac:spMk id="1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08.459" v="358" actId="404"/>
          <ac:spMkLst>
            <pc:docMk/>
            <pc:sldMk cId="2898205608" sldId="265"/>
            <ac:spMk id="1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0:08.459" v="358" actId="404"/>
          <ac:spMkLst>
            <pc:docMk/>
            <pc:sldMk cId="2898205608" sldId="265"/>
            <ac:spMk id="25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40:11.701" v="359" actId="1076"/>
          <ac:grpSpMkLst>
            <pc:docMk/>
            <pc:sldMk cId="2898205608" sldId="265"/>
            <ac:grpSpMk id="29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40:11.701" v="359" actId="1076"/>
          <ac:grpSpMkLst>
            <pc:docMk/>
            <pc:sldMk cId="2898205608" sldId="265"/>
            <ac:grpSpMk id="30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40:11.701" v="359" actId="1076"/>
          <ac:grpSpMkLst>
            <pc:docMk/>
            <pc:sldMk cId="2898205608" sldId="265"/>
            <ac:grpSpMk id="31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40:11.701" v="359" actId="1076"/>
          <ac:grpSpMkLst>
            <pc:docMk/>
            <pc:sldMk cId="2898205608" sldId="265"/>
            <ac:grpSpMk id="32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40:11.701" v="359" actId="1076"/>
          <ac:cxnSpMkLst>
            <pc:docMk/>
            <pc:sldMk cId="2898205608" sldId="265"/>
            <ac:cxnSpMk id="7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40:11.701" v="359" actId="1076"/>
          <ac:cxnSpMkLst>
            <pc:docMk/>
            <pc:sldMk cId="2898205608" sldId="265"/>
            <ac:cxnSpMk id="8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40:11.701" v="359" actId="1076"/>
          <ac:cxnSpMkLst>
            <pc:docMk/>
            <pc:sldMk cId="2898205608" sldId="265"/>
            <ac:cxnSpMk id="16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40:11.701" v="359" actId="1076"/>
          <ac:cxnSpMkLst>
            <pc:docMk/>
            <pc:sldMk cId="2898205608" sldId="265"/>
            <ac:cxnSpMk id="19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19113007" sldId="266"/>
        </pc:sldMkLst>
      </pc:sldChg>
      <pc:sldChg chg="modSp add mod">
        <pc:chgData name="Matahari Nendya" userId="1a1e95a6-b11e-4262-838a-feaa42c98c3c" providerId="ADAL" clId="{D548FAA3-65FD-4218-8589-B90C013E9346}" dt="2022-03-13T13:50:33.672" v="464" actId="1076"/>
        <pc:sldMkLst>
          <pc:docMk/>
          <pc:sldMk cId="2655716197" sldId="266"/>
        </pc:sldMkLst>
        <pc:spChg chg="mod">
          <ac:chgData name="Matahari Nendya" userId="1a1e95a6-b11e-4262-838a-feaa42c98c3c" providerId="ADAL" clId="{D548FAA3-65FD-4218-8589-B90C013E9346}" dt="2022-03-13T13:47:10.825" v="426" actId="404"/>
          <ac:spMkLst>
            <pc:docMk/>
            <pc:sldMk cId="2655716197" sldId="266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7:50.496" v="434" actId="208"/>
          <ac:spMkLst>
            <pc:docMk/>
            <pc:sldMk cId="2655716197" sldId="266"/>
            <ac:spMk id="1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9:48.381" v="450" actId="207"/>
          <ac:spMkLst>
            <pc:docMk/>
            <pc:sldMk cId="2655716197" sldId="266"/>
            <ac:spMk id="2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47:59.006" v="435" actId="208"/>
          <ac:spMkLst>
            <pc:docMk/>
            <pc:sldMk cId="2655716197" sldId="266"/>
            <ac:spMk id="2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0:03.472" v="456" actId="255"/>
          <ac:spMkLst>
            <pc:docMk/>
            <pc:sldMk cId="2655716197" sldId="266"/>
            <ac:spMk id="2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0:31.524" v="463" actId="208"/>
          <ac:spMkLst>
            <pc:docMk/>
            <pc:sldMk cId="2655716197" sldId="266"/>
            <ac:spMk id="3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0:31.524" v="463" actId="208"/>
          <ac:spMkLst>
            <pc:docMk/>
            <pc:sldMk cId="2655716197" sldId="266"/>
            <ac:spMk id="31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48:42.270" v="439" actId="1076"/>
          <ac:grpSpMkLst>
            <pc:docMk/>
            <pc:sldMk cId="2655716197" sldId="266"/>
            <ac:grpSpMk id="18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49:15.798" v="445" actId="1076"/>
          <ac:grpSpMkLst>
            <pc:docMk/>
            <pc:sldMk cId="2655716197" sldId="266"/>
            <ac:grpSpMk id="22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50:33.672" v="464" actId="1076"/>
          <ac:grpSpMkLst>
            <pc:docMk/>
            <pc:sldMk cId="2655716197" sldId="266"/>
            <ac:grpSpMk id="29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48:53.595" v="441" actId="14100"/>
          <ac:cxnSpMkLst>
            <pc:docMk/>
            <pc:sldMk cId="2655716197" sldId="266"/>
            <ac:cxnSpMk id="2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50:03.472" v="456" actId="255"/>
          <ac:cxnSpMkLst>
            <pc:docMk/>
            <pc:sldMk cId="2655716197" sldId="266"/>
            <ac:cxnSpMk id="25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50:31.524" v="463" actId="208"/>
          <ac:cxnSpMkLst>
            <pc:docMk/>
            <pc:sldMk cId="2655716197" sldId="266"/>
            <ac:cxnSpMk id="32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409152967" sldId="267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2:18.466" v="516" actId="2711"/>
        <pc:sldMkLst>
          <pc:docMk/>
          <pc:sldMk cId="2602999655" sldId="267"/>
        </pc:sldMkLst>
        <pc:spChg chg="mod ord">
          <ac:chgData name="Matahari Nendya" userId="1a1e95a6-b11e-4262-838a-feaa42c98c3c" providerId="ADAL" clId="{D548FAA3-65FD-4218-8589-B90C013E9346}" dt="2022-03-13T13:52:01.970" v="501" actId="700"/>
          <ac:spMkLst>
            <pc:docMk/>
            <pc:sldMk cId="2602999655" sldId="267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3:52:01.970" v="501" actId="700"/>
          <ac:spMkLst>
            <pc:docMk/>
            <pc:sldMk cId="2602999655" sldId="267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3:52:18.466" v="516" actId="2711"/>
          <ac:spMkLst>
            <pc:docMk/>
            <pc:sldMk cId="2602999655" sldId="267"/>
            <ac:spMk id="4" creationId="{C1303F6A-2946-4D37-BF9B-864FA3417D98}"/>
          </ac:spMkLst>
        </pc:spChg>
      </pc:sldChg>
      <pc:sldChg chg="addSp delSp modSp add mod modClrScheme chgLayout">
        <pc:chgData name="Matahari Nendya" userId="1a1e95a6-b11e-4262-838a-feaa42c98c3c" providerId="ADAL" clId="{D548FAA3-65FD-4218-8589-B90C013E9346}" dt="2022-03-13T13:51:30.667" v="487"/>
        <pc:sldMkLst>
          <pc:docMk/>
          <pc:sldMk cId="406757216" sldId="268"/>
        </pc:sldMkLst>
        <pc:spChg chg="add mod ord">
          <ac:chgData name="Matahari Nendya" userId="1a1e95a6-b11e-4262-838a-feaa42c98c3c" providerId="ADAL" clId="{D548FAA3-65FD-4218-8589-B90C013E9346}" dt="2022-03-13T13:51:27.796" v="485" actId="27636"/>
          <ac:spMkLst>
            <pc:docMk/>
            <pc:sldMk cId="406757216" sldId="268"/>
            <ac:spMk id="2" creationId="{5A3B5AAF-4FAD-4401-8566-56E333167B93}"/>
          </ac:spMkLst>
        </pc:spChg>
        <pc:spChg chg="mod ord">
          <ac:chgData name="Matahari Nendya" userId="1a1e95a6-b11e-4262-838a-feaa42c98c3c" providerId="ADAL" clId="{D548FAA3-65FD-4218-8589-B90C013E9346}" dt="2022-03-13T13:51:20.107" v="476" actId="700"/>
          <ac:spMkLst>
            <pc:docMk/>
            <pc:sldMk cId="406757216" sldId="268"/>
            <ac:spMk id="3" creationId="{0D579ED8-1655-4B7B-A155-9052F9FEACDC}"/>
          </ac:spMkLst>
        </pc:spChg>
        <pc:spChg chg="del mod">
          <ac:chgData name="Matahari Nendya" userId="1a1e95a6-b11e-4262-838a-feaa42c98c3c" providerId="ADAL" clId="{D548FAA3-65FD-4218-8589-B90C013E9346}" dt="2022-03-13T13:51:30.667" v="487"/>
          <ac:spMkLst>
            <pc:docMk/>
            <pc:sldMk cId="406757216" sldId="268"/>
            <ac:spMk id="5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054190978" sldId="26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974604784" sldId="269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2:39.100" v="521" actId="2711"/>
        <pc:sldMkLst>
          <pc:docMk/>
          <pc:sldMk cId="1591054474" sldId="269"/>
        </pc:sldMkLst>
        <pc:spChg chg="mod ord">
          <ac:chgData name="Matahari Nendya" userId="1a1e95a6-b11e-4262-838a-feaa42c98c3c" providerId="ADAL" clId="{D548FAA3-65FD-4218-8589-B90C013E9346}" dt="2022-03-13T13:52:25.532" v="518" actId="700"/>
          <ac:spMkLst>
            <pc:docMk/>
            <pc:sldMk cId="1591054474" sldId="269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3:52:25.532" v="518" actId="700"/>
          <ac:spMkLst>
            <pc:docMk/>
            <pc:sldMk cId="1591054474" sldId="269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3:52:39.100" v="521" actId="2711"/>
          <ac:spMkLst>
            <pc:docMk/>
            <pc:sldMk cId="1591054474" sldId="269"/>
            <ac:spMk id="4" creationId="{E9BF2EB5-1F38-4366-AA15-D07AAF9363C5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73056604" sldId="270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3:04.523" v="531" actId="404"/>
        <pc:sldMkLst>
          <pc:docMk/>
          <pc:sldMk cId="1860662677" sldId="270"/>
        </pc:sldMkLst>
        <pc:spChg chg="mod ord">
          <ac:chgData name="Matahari Nendya" userId="1a1e95a6-b11e-4262-838a-feaa42c98c3c" providerId="ADAL" clId="{D548FAA3-65FD-4218-8589-B90C013E9346}" dt="2022-03-13T13:52:46.876" v="524" actId="700"/>
          <ac:spMkLst>
            <pc:docMk/>
            <pc:sldMk cId="1860662677" sldId="270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3:52:46.876" v="524" actId="700"/>
          <ac:spMkLst>
            <pc:docMk/>
            <pc:sldMk cId="1860662677" sldId="270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3:53:04.523" v="531" actId="404"/>
          <ac:spMkLst>
            <pc:docMk/>
            <pc:sldMk cId="1860662677" sldId="270"/>
            <ac:spMk id="4" creationId="{8633B729-D155-464E-BE3D-D32FA6A0D3A5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332898205" sldId="271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4:08:04.671" v="576" actId="2711"/>
        <pc:sldMkLst>
          <pc:docMk/>
          <pc:sldMk cId="3655621749" sldId="271"/>
        </pc:sldMkLst>
        <pc:spChg chg="mod ord">
          <ac:chgData name="Matahari Nendya" userId="1a1e95a6-b11e-4262-838a-feaa42c98c3c" providerId="ADAL" clId="{D548FAA3-65FD-4218-8589-B90C013E9346}" dt="2022-03-13T14:07:43.401" v="570" actId="700"/>
          <ac:spMkLst>
            <pc:docMk/>
            <pc:sldMk cId="3655621749" sldId="271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07:43.401" v="570" actId="700"/>
          <ac:spMkLst>
            <pc:docMk/>
            <pc:sldMk cId="3655621749" sldId="271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4:08:04.671" v="576" actId="2711"/>
          <ac:spMkLst>
            <pc:docMk/>
            <pc:sldMk cId="3655621749" sldId="271"/>
            <ac:spMk id="4" creationId="{B1525402-5B73-449E-9142-BADC364152CC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808501086" sldId="272"/>
        </pc:sldMkLst>
      </pc:sldChg>
      <pc:sldChg chg="modSp add mod modAnim">
        <pc:chgData name="Matahari Nendya" userId="1a1e95a6-b11e-4262-838a-feaa42c98c3c" providerId="ADAL" clId="{D548FAA3-65FD-4218-8589-B90C013E9346}" dt="2022-03-13T13:26:25.557" v="161" actId="5793"/>
        <pc:sldMkLst>
          <pc:docMk/>
          <pc:sldMk cId="1345260621" sldId="273"/>
        </pc:sldMkLst>
        <pc:spChg chg="mod">
          <ac:chgData name="Matahari Nendya" userId="1a1e95a6-b11e-4262-838a-feaa42c98c3c" providerId="ADAL" clId="{D548FAA3-65FD-4218-8589-B90C013E9346}" dt="2022-03-13T13:21:27.860" v="80" actId="27636"/>
          <ac:spMkLst>
            <pc:docMk/>
            <pc:sldMk cId="1345260621" sldId="273"/>
            <ac:spMk id="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26:25.557" v="161" actId="5793"/>
          <ac:spMkLst>
            <pc:docMk/>
            <pc:sldMk cId="1345260621" sldId="273"/>
            <ac:spMk id="3" creationId="{00000000-0000-0000-0000-000000000000}"/>
          </ac:spMkLst>
        </pc:spChg>
      </pc:sldChg>
      <pc:sldChg chg="modSp add mod modClrScheme modAnim chgLayout">
        <pc:chgData name="Matahari Nendya" userId="1a1e95a6-b11e-4262-838a-feaa42c98c3c" providerId="ADAL" clId="{D548FAA3-65FD-4218-8589-B90C013E9346}" dt="2022-03-13T13:29:23.128" v="206" actId="255"/>
        <pc:sldMkLst>
          <pc:docMk/>
          <pc:sldMk cId="741150817" sldId="274"/>
        </pc:sldMkLst>
        <pc:spChg chg="mod ord">
          <ac:chgData name="Matahari Nendya" userId="1a1e95a6-b11e-4262-838a-feaa42c98c3c" providerId="ADAL" clId="{D548FAA3-65FD-4218-8589-B90C013E9346}" dt="2022-03-13T13:28:36.367" v="192" actId="700"/>
          <ac:spMkLst>
            <pc:docMk/>
            <pc:sldMk cId="741150817" sldId="274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9:23.128" v="206" actId="255"/>
          <ac:spMkLst>
            <pc:docMk/>
            <pc:sldMk cId="741150817" sldId="274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D548FAA3-65FD-4218-8589-B90C013E9346}" dt="2022-03-13T13:29:34.490" v="207" actId="2710"/>
        <pc:sldMkLst>
          <pc:docMk/>
          <pc:sldMk cId="3426641435" sldId="275"/>
        </pc:sldMkLst>
        <pc:spChg chg="mod">
          <ac:chgData name="Matahari Nendya" userId="1a1e95a6-b11e-4262-838a-feaa42c98c3c" providerId="ADAL" clId="{D548FAA3-65FD-4218-8589-B90C013E9346}" dt="2022-03-13T13:29:34.490" v="207" actId="2710"/>
          <ac:spMkLst>
            <pc:docMk/>
            <pc:sldMk cId="3426641435" sldId="275"/>
            <ac:spMk id="3" creationId="{00000000-0000-0000-0000-000000000000}"/>
          </ac:spMkLst>
        </pc:spChg>
      </pc:sldChg>
      <pc:sldChg chg="addSp delSp modSp add mod modClrScheme delAnim chgLayout">
        <pc:chgData name="Matahari Nendya" userId="1a1e95a6-b11e-4262-838a-feaa42c98c3c" providerId="ADAL" clId="{D548FAA3-65FD-4218-8589-B90C013E9346}" dt="2022-03-13T14:16:18.552" v="737" actId="2710"/>
        <pc:sldMkLst>
          <pc:docMk/>
          <pc:sldMk cId="1831102860" sldId="276"/>
        </pc:sldMkLst>
        <pc:spChg chg="mod ord">
          <ac:chgData name="Matahari Nendya" userId="1a1e95a6-b11e-4262-838a-feaa42c98c3c" providerId="ADAL" clId="{D548FAA3-65FD-4218-8589-B90C013E9346}" dt="2022-03-13T14:16:12.886" v="735" actId="700"/>
          <ac:spMkLst>
            <pc:docMk/>
            <pc:sldMk cId="1831102860" sldId="276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16:12.886" v="735" actId="700"/>
          <ac:spMkLst>
            <pc:docMk/>
            <pc:sldMk cId="1831102860" sldId="276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4:16:18.552" v="737" actId="2710"/>
          <ac:spMkLst>
            <pc:docMk/>
            <pc:sldMk cId="1831102860" sldId="276"/>
            <ac:spMk id="4" creationId="{0DC4A663-33B3-4B5C-B8C0-0E19782B7A45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143421053" sldId="276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895533610" sldId="277"/>
        </pc:sldMkLst>
      </pc:sldChg>
      <pc:sldChg chg="addSp delSp modSp add mod modClrScheme delAnim chgLayout">
        <pc:chgData name="Matahari Nendya" userId="1a1e95a6-b11e-4262-838a-feaa42c98c3c" providerId="ADAL" clId="{D548FAA3-65FD-4218-8589-B90C013E9346}" dt="2022-03-13T14:15:43.996" v="726" actId="2710"/>
        <pc:sldMkLst>
          <pc:docMk/>
          <pc:sldMk cId="2344211801" sldId="278"/>
        </pc:sldMkLst>
        <pc:spChg chg="mod ord">
          <ac:chgData name="Matahari Nendya" userId="1a1e95a6-b11e-4262-838a-feaa42c98c3c" providerId="ADAL" clId="{D548FAA3-65FD-4218-8589-B90C013E9346}" dt="2022-03-13T14:15:36.900" v="722" actId="700"/>
          <ac:spMkLst>
            <pc:docMk/>
            <pc:sldMk cId="2344211801" sldId="278"/>
            <ac:spMk id="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15:36.900" v="722" actId="700"/>
          <ac:spMkLst>
            <pc:docMk/>
            <pc:sldMk cId="2344211801" sldId="278"/>
            <ac:spMk id="3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4:15:43.996" v="726" actId="2710"/>
          <ac:spMkLst>
            <pc:docMk/>
            <pc:sldMk cId="2344211801" sldId="278"/>
            <ac:spMk id="4" creationId="{5507AA51-152B-4BB5-B6DD-6A037A2F6508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722026401" sldId="278"/>
        </pc:sldMkLst>
      </pc:sldChg>
      <pc:sldChg chg="modSp add mod modClrScheme modAnim chgLayout">
        <pc:chgData name="Matahari Nendya" userId="1a1e95a6-b11e-4262-838a-feaa42c98c3c" providerId="ADAL" clId="{D548FAA3-65FD-4218-8589-B90C013E9346}" dt="2022-03-13T14:17:34.463" v="767" actId="20577"/>
        <pc:sldMkLst>
          <pc:docMk/>
          <pc:sldMk cId="3424302552" sldId="279"/>
        </pc:sldMkLst>
        <pc:spChg chg="mod ord">
          <ac:chgData name="Matahari Nendya" userId="1a1e95a6-b11e-4262-838a-feaa42c98c3c" providerId="ADAL" clId="{D548FAA3-65FD-4218-8589-B90C013E9346}" dt="2022-03-13T14:17:22.394" v="764" actId="700"/>
          <ac:spMkLst>
            <pc:docMk/>
            <pc:sldMk cId="3424302552" sldId="27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17:34.463" v="767" actId="20577"/>
          <ac:spMkLst>
            <pc:docMk/>
            <pc:sldMk cId="3424302552" sldId="279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956449740" sldId="279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542422731" sldId="280"/>
        </pc:sldMkLst>
      </pc:sldChg>
      <pc:sldChg chg="modSp add mod modClrScheme chgLayout">
        <pc:chgData name="Matahari Nendya" userId="1a1e95a6-b11e-4262-838a-feaa42c98c3c" providerId="ADAL" clId="{D548FAA3-65FD-4218-8589-B90C013E9346}" dt="2022-03-13T14:17:16.649" v="763" actId="404"/>
        <pc:sldMkLst>
          <pc:docMk/>
          <pc:sldMk cId="3508084759" sldId="280"/>
        </pc:sldMkLst>
        <pc:spChg chg="mod ord">
          <ac:chgData name="Matahari Nendya" userId="1a1e95a6-b11e-4262-838a-feaa42c98c3c" providerId="ADAL" clId="{D548FAA3-65FD-4218-8589-B90C013E9346}" dt="2022-03-13T14:17:08.050" v="757" actId="700"/>
          <ac:spMkLst>
            <pc:docMk/>
            <pc:sldMk cId="3508084759" sldId="28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17:16.649" v="763" actId="404"/>
          <ac:spMkLst>
            <pc:docMk/>
            <pc:sldMk cId="3508084759" sldId="280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487177116" sldId="281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5:55.685" v="566" actId="255"/>
        <pc:sldMkLst>
          <pc:docMk/>
          <pc:sldMk cId="3356777905" sldId="282"/>
        </pc:sldMkLst>
        <pc:spChg chg="mod ord">
          <ac:chgData name="Matahari Nendya" userId="1a1e95a6-b11e-4262-838a-feaa42c98c3c" providerId="ADAL" clId="{D548FAA3-65FD-4218-8589-B90C013E9346}" dt="2022-03-13T13:53:31.550" v="536" actId="700"/>
          <ac:spMkLst>
            <pc:docMk/>
            <pc:sldMk cId="3356777905" sldId="282"/>
            <ac:spMk id="2" creationId="{00000000-0000-0000-0000-000000000000}"/>
          </ac:spMkLst>
        </pc:spChg>
        <pc:spChg chg="add mod ord">
          <ac:chgData name="Matahari Nendya" userId="1a1e95a6-b11e-4262-838a-feaa42c98c3c" providerId="ADAL" clId="{D548FAA3-65FD-4218-8589-B90C013E9346}" dt="2022-03-13T13:53:39.727" v="541" actId="2711"/>
          <ac:spMkLst>
            <pc:docMk/>
            <pc:sldMk cId="3356777905" sldId="282"/>
            <ac:spMk id="3" creationId="{9652808E-3954-4A0D-8B71-4E067CD70DDB}"/>
          </ac:spMkLst>
        </pc:spChg>
        <pc:spChg chg="del mod ord">
          <ac:chgData name="Matahari Nendya" userId="1a1e95a6-b11e-4262-838a-feaa42c98c3c" providerId="ADAL" clId="{D548FAA3-65FD-4218-8589-B90C013E9346}" dt="2022-03-13T13:53:31.550" v="536" actId="700"/>
          <ac:spMkLst>
            <pc:docMk/>
            <pc:sldMk cId="3356777905" sldId="282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5:20.495" v="559" actId="14100"/>
          <ac:spMkLst>
            <pc:docMk/>
            <pc:sldMk cId="3356777905" sldId="282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4:38.729" v="551" actId="207"/>
          <ac:spMkLst>
            <pc:docMk/>
            <pc:sldMk cId="3356777905" sldId="282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5:28.762" v="561" actId="14100"/>
          <ac:spMkLst>
            <pc:docMk/>
            <pc:sldMk cId="3356777905" sldId="282"/>
            <ac:spMk id="1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55:55.685" v="566" actId="255"/>
          <ac:spMkLst>
            <pc:docMk/>
            <pc:sldMk cId="3356777905" sldId="282"/>
            <ac:spMk id="14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54:28.567" v="546" actId="1076"/>
          <ac:grpSpMkLst>
            <pc:docMk/>
            <pc:sldMk cId="3356777905" sldId="282"/>
            <ac:grpSpMk id="6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54:59.551" v="554" actId="1076"/>
          <ac:grpSpMkLst>
            <pc:docMk/>
            <pc:sldMk cId="3356777905" sldId="282"/>
            <ac:grpSpMk id="12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55:20.495" v="559" actId="14100"/>
          <ac:cxnSpMkLst>
            <pc:docMk/>
            <pc:sldMk cId="3356777905" sldId="282"/>
            <ac:cxnSpMk id="9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55:55.685" v="566" actId="255"/>
          <ac:cxnSpMkLst>
            <pc:docMk/>
            <pc:sldMk cId="3356777905" sldId="282"/>
            <ac:cxnSpMk id="15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465827153" sldId="28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364490316" sldId="284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692318551" sldId="286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433283443" sldId="287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724734237" sldId="28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018443096" sldId="292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7645287" sldId="29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183946351" sldId="294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505053309" sldId="295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870097963" sldId="296"/>
        </pc:sldMkLst>
      </pc:sldChg>
      <pc:sldChg chg="modSp add mod modClrScheme modAnim chgLayout">
        <pc:chgData name="Matahari Nendya" userId="1a1e95a6-b11e-4262-838a-feaa42c98c3c" providerId="ADAL" clId="{D548FAA3-65FD-4218-8589-B90C013E9346}" dt="2022-03-13T13:26:01.500" v="153" actId="5793"/>
        <pc:sldMkLst>
          <pc:docMk/>
          <pc:sldMk cId="1378379709" sldId="296"/>
        </pc:sldMkLst>
        <pc:spChg chg="mod ord">
          <ac:chgData name="Matahari Nendya" userId="1a1e95a6-b11e-4262-838a-feaa42c98c3c" providerId="ADAL" clId="{D548FAA3-65FD-4218-8589-B90C013E9346}" dt="2022-03-13T13:25:41.414" v="146" actId="404"/>
          <ac:spMkLst>
            <pc:docMk/>
            <pc:sldMk cId="1378379709" sldId="296"/>
            <ac:spMk id="8194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6:01.500" v="153" actId="5793"/>
          <ac:spMkLst>
            <pc:docMk/>
            <pc:sldMk cId="1378379709" sldId="296"/>
            <ac:spMk id="137219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D548FAA3-65FD-4218-8589-B90C013E9346}" dt="2022-03-13T13:27:19.988" v="173" actId="255"/>
        <pc:sldMkLst>
          <pc:docMk/>
          <pc:sldMk cId="1229590978" sldId="297"/>
        </pc:sldMkLst>
        <pc:spChg chg="mod ord">
          <ac:chgData name="Matahari Nendya" userId="1a1e95a6-b11e-4262-838a-feaa42c98c3c" providerId="ADAL" clId="{D548FAA3-65FD-4218-8589-B90C013E9346}" dt="2022-03-13T13:26:36.069" v="163" actId="27636"/>
          <ac:spMkLst>
            <pc:docMk/>
            <pc:sldMk cId="1229590978" sldId="297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7:19.988" v="173" actId="255"/>
          <ac:spMkLst>
            <pc:docMk/>
            <pc:sldMk cId="1229590978" sldId="297"/>
            <ac:spMk id="3" creationId="{00000000-0000-0000-0000-000000000000}"/>
          </ac:spMkLst>
        </pc:spChg>
        <pc:graphicFrameChg chg="mod modGraphic">
          <ac:chgData name="Matahari Nendya" userId="1a1e95a6-b11e-4262-838a-feaa42c98c3c" providerId="ADAL" clId="{D548FAA3-65FD-4218-8589-B90C013E9346}" dt="2022-03-13T13:26:53.342" v="167" actId="1076"/>
          <ac:graphicFrameMkLst>
            <pc:docMk/>
            <pc:sldMk cId="1229590978" sldId="297"/>
            <ac:graphicFrameMk id="4" creationId="{00000000-0000-0000-0000-000000000000}"/>
          </ac:graphicFrameMkLst>
        </pc:graphicFrameChg>
      </pc:sldChg>
      <pc:sldChg chg="add del">
        <pc:chgData name="Matahari Nendya" userId="1a1e95a6-b11e-4262-838a-feaa42c98c3c" providerId="ADAL" clId="{D548FAA3-65FD-4218-8589-B90C013E9346}" dt="2022-03-13T14:15:17.880" v="716" actId="47"/>
        <pc:sldMkLst>
          <pc:docMk/>
          <pc:sldMk cId="689766736" sldId="298"/>
        </pc:sldMkLst>
      </pc:sldChg>
      <pc:sldChg chg="modSp add mod modClrScheme modAnim chgLayout">
        <pc:chgData name="Matahari Nendya" userId="1a1e95a6-b11e-4262-838a-feaa42c98c3c" providerId="ADAL" clId="{D548FAA3-65FD-4218-8589-B90C013E9346}" dt="2022-03-13T13:31:05.730" v="236" actId="255"/>
        <pc:sldMkLst>
          <pc:docMk/>
          <pc:sldMk cId="982799259" sldId="302"/>
        </pc:sldMkLst>
        <pc:spChg chg="mod ord">
          <ac:chgData name="Matahari Nendya" userId="1a1e95a6-b11e-4262-838a-feaa42c98c3c" providerId="ADAL" clId="{D548FAA3-65FD-4218-8589-B90C013E9346}" dt="2022-03-13T13:31:05.730" v="236" actId="255"/>
          <ac:spMkLst>
            <pc:docMk/>
            <pc:sldMk cId="982799259" sldId="302"/>
            <ac:spMk id="9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30:27.942" v="226" actId="700"/>
          <ac:spMkLst>
            <pc:docMk/>
            <pc:sldMk cId="982799259" sldId="302"/>
            <ac:spMk id="103426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D548FAA3-65FD-4218-8589-B90C013E9346}" dt="2022-03-13T14:08:19.517" v="579" actId="2710"/>
        <pc:sldMkLst>
          <pc:docMk/>
          <pc:sldMk cId="2503344058" sldId="306"/>
        </pc:sldMkLst>
        <pc:spChg chg="mod ord">
          <ac:chgData name="Matahari Nendya" userId="1a1e95a6-b11e-4262-838a-feaa42c98c3c" providerId="ADAL" clId="{D548FAA3-65FD-4218-8589-B90C013E9346}" dt="2022-03-13T14:08:10.693" v="577" actId="700"/>
          <ac:spMkLst>
            <pc:docMk/>
            <pc:sldMk cId="2503344058" sldId="306"/>
            <ac:spMk id="29698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08:19.517" v="579" actId="2710"/>
          <ac:spMkLst>
            <pc:docMk/>
            <pc:sldMk cId="2503344058" sldId="306"/>
            <ac:spMk id="135171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D548FAA3-65FD-4218-8589-B90C013E9346}" dt="2022-03-13T14:09:13.566" v="597" actId="404"/>
        <pc:sldMkLst>
          <pc:docMk/>
          <pc:sldMk cId="3617896564" sldId="307"/>
        </pc:sldMkLst>
        <pc:spChg chg="mod ord">
          <ac:chgData name="Matahari Nendya" userId="1a1e95a6-b11e-4262-838a-feaa42c98c3c" providerId="ADAL" clId="{D548FAA3-65FD-4218-8589-B90C013E9346}" dt="2022-03-13T14:09:13.566" v="597" actId="404"/>
          <ac:spMkLst>
            <pc:docMk/>
            <pc:sldMk cId="3617896564" sldId="307"/>
            <ac:spMk id="3072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08:43.791" v="589" actId="404"/>
          <ac:spMkLst>
            <pc:docMk/>
            <pc:sldMk cId="3617896564" sldId="307"/>
            <ac:spMk id="123907" creationId="{00000000-0000-0000-0000-000000000000}"/>
          </ac:spMkLst>
        </pc:spChg>
        <pc:picChg chg="mod">
          <ac:chgData name="Matahari Nendya" userId="1a1e95a6-b11e-4262-838a-feaa42c98c3c" providerId="ADAL" clId="{D548FAA3-65FD-4218-8589-B90C013E9346}" dt="2022-03-13T14:08:48.770" v="591" actId="1076"/>
          <ac:picMkLst>
            <pc:docMk/>
            <pc:sldMk cId="3617896564" sldId="307"/>
            <ac:picMk id="30724" creationId="{00000000-0000-0000-0000-000000000000}"/>
          </ac:picMkLst>
        </pc:picChg>
        <pc:picChg chg="mod">
          <ac:chgData name="Matahari Nendya" userId="1a1e95a6-b11e-4262-838a-feaa42c98c3c" providerId="ADAL" clId="{D548FAA3-65FD-4218-8589-B90C013E9346}" dt="2022-03-13T14:08:47.374" v="590" actId="1076"/>
          <ac:picMkLst>
            <pc:docMk/>
            <pc:sldMk cId="3617896564" sldId="307"/>
            <ac:picMk id="30725" creationId="{00000000-0000-0000-0000-000000000000}"/>
          </ac:picMkLst>
        </pc:picChg>
      </pc:sldChg>
      <pc:sldChg chg="addSp delSp modSp add mod modClrScheme chgLayout">
        <pc:chgData name="Matahari Nendya" userId="1a1e95a6-b11e-4262-838a-feaa42c98c3c" providerId="ADAL" clId="{D548FAA3-65FD-4218-8589-B90C013E9346}" dt="2022-03-13T14:09:37.698" v="606" actId="403"/>
        <pc:sldMkLst>
          <pc:docMk/>
          <pc:sldMk cId="4039989616" sldId="309"/>
        </pc:sldMkLst>
        <pc:spChg chg="add mod ord">
          <ac:chgData name="Matahari Nendya" userId="1a1e95a6-b11e-4262-838a-feaa42c98c3c" providerId="ADAL" clId="{D548FAA3-65FD-4218-8589-B90C013E9346}" dt="2022-03-13T14:09:37.698" v="606" actId="403"/>
          <ac:spMkLst>
            <pc:docMk/>
            <pc:sldMk cId="4039989616" sldId="309"/>
            <ac:spMk id="2" creationId="{F4A6CFFD-9ACE-40C9-8B0F-AAF0AF96C0A6}"/>
          </ac:spMkLst>
        </pc:spChg>
        <pc:spChg chg="mod ord">
          <ac:chgData name="Matahari Nendya" userId="1a1e95a6-b11e-4262-838a-feaa42c98c3c" providerId="ADAL" clId="{D548FAA3-65FD-4218-8589-B90C013E9346}" dt="2022-03-13T14:09:27.171" v="601" actId="700"/>
          <ac:spMkLst>
            <pc:docMk/>
            <pc:sldMk cId="4039989616" sldId="309"/>
            <ac:spMk id="5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09:27.171" v="601" actId="700"/>
          <ac:spMkLst>
            <pc:docMk/>
            <pc:sldMk cId="4039989616" sldId="309"/>
            <ac:spMk id="6" creationId="{00000000-0000-0000-0000-000000000000}"/>
          </ac:spMkLst>
        </pc:spChg>
      </pc:sldChg>
      <pc:sldChg chg="delSp modSp add del mod delAnim">
        <pc:chgData name="Matahari Nendya" userId="1a1e95a6-b11e-4262-838a-feaa42c98c3c" providerId="ADAL" clId="{D548FAA3-65FD-4218-8589-B90C013E9346}" dt="2022-03-13T14:12:34.914" v="662" actId="47"/>
        <pc:sldMkLst>
          <pc:docMk/>
          <pc:sldMk cId="1344563700" sldId="310"/>
        </pc:sldMkLst>
        <pc:spChg chg="del mod">
          <ac:chgData name="Matahari Nendya" userId="1a1e95a6-b11e-4262-838a-feaa42c98c3c" providerId="ADAL" clId="{D548FAA3-65FD-4218-8589-B90C013E9346}" dt="2022-03-13T14:10:21.979" v="623"/>
          <ac:spMkLst>
            <pc:docMk/>
            <pc:sldMk cId="1344563700" sldId="310"/>
            <ac:spMk id="5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0:55.891" v="630" actId="21"/>
          <ac:spMkLst>
            <pc:docMk/>
            <pc:sldMk cId="1344563700" sldId="310"/>
            <ac:spMk id="7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1:27.002" v="638" actId="21"/>
          <ac:spMkLst>
            <pc:docMk/>
            <pc:sldMk cId="1344563700" sldId="310"/>
            <ac:spMk id="11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1:47.740" v="644" actId="21"/>
          <ac:spMkLst>
            <pc:docMk/>
            <pc:sldMk cId="1344563700" sldId="310"/>
            <ac:spMk id="18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2:05.614" v="651" actId="21"/>
          <ac:spMkLst>
            <pc:docMk/>
            <pc:sldMk cId="1344563700" sldId="310"/>
            <ac:spMk id="19" creationId="{00000000-0000-0000-0000-000000000000}"/>
          </ac:spMkLst>
        </pc:spChg>
        <pc:spChg chg="del">
          <ac:chgData name="Matahari Nendya" userId="1a1e95a6-b11e-4262-838a-feaa42c98c3c" providerId="ADAL" clId="{D548FAA3-65FD-4218-8589-B90C013E9346}" dt="2022-03-13T14:12:26.335" v="659" actId="21"/>
          <ac:spMkLst>
            <pc:docMk/>
            <pc:sldMk cId="1344563700" sldId="310"/>
            <ac:spMk id="20" creationId="{00000000-0000-0000-0000-000000000000}"/>
          </ac:spMkLst>
        </pc:spChg>
      </pc:sldChg>
      <pc:sldChg chg="modSp mod">
        <pc:chgData name="Matahari Nendya" userId="1a1e95a6-b11e-4262-838a-feaa42c98c3c" providerId="ADAL" clId="{D548FAA3-65FD-4218-8589-B90C013E9346}" dt="2022-03-13T13:20:43.492" v="77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D548FAA3-65FD-4218-8589-B90C013E9346}" dt="2022-03-13T13:20:43.492" v="77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modSp add mod">
        <pc:chgData name="Matahari Nendya" userId="1a1e95a6-b11e-4262-838a-feaa42c98c3c" providerId="ADAL" clId="{D548FAA3-65FD-4218-8589-B90C013E9346}" dt="2022-03-13T14:14:20.285" v="688" actId="207"/>
        <pc:sldMkLst>
          <pc:docMk/>
          <pc:sldMk cId="4138547512" sldId="313"/>
        </pc:sldMkLst>
        <pc:spChg chg="mod">
          <ac:chgData name="Matahari Nendya" userId="1a1e95a6-b11e-4262-838a-feaa42c98c3c" providerId="ADAL" clId="{D548FAA3-65FD-4218-8589-B90C013E9346}" dt="2022-03-13T14:14:20.285" v="688" actId="207"/>
          <ac:spMkLst>
            <pc:docMk/>
            <pc:sldMk cId="4138547512" sldId="313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0.285" v="688" actId="207"/>
          <ac:spMkLst>
            <pc:docMk/>
            <pc:sldMk cId="4138547512" sldId="313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3:39.733" v="674" actId="404"/>
          <ac:spMkLst>
            <pc:docMk/>
            <pc:sldMk cId="4138547512" sldId="313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0.285" v="688" actId="207"/>
          <ac:spMkLst>
            <pc:docMk/>
            <pc:sldMk cId="4138547512" sldId="313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0.285" v="688" actId="207"/>
          <ac:spMkLst>
            <pc:docMk/>
            <pc:sldMk cId="4138547512" sldId="313"/>
            <ac:spMk id="9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742055728" sldId="314"/>
        </pc:sldMkLst>
        <pc:spChg chg="mod">
          <ac:chgData name="Matahari Nendya" userId="1a1e95a6-b11e-4262-838a-feaa42c98c3c" providerId="ADAL" clId="{D548FAA3-65FD-4218-8589-B90C013E9346}" dt="2022-03-13T14:14:03.625" v="682" actId="403"/>
          <ac:spMkLst>
            <pc:docMk/>
            <pc:sldMk cId="3742055728" sldId="314"/>
            <ac:spMk id="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14.820" v="687" actId="207"/>
          <ac:spMkLst>
            <pc:docMk/>
            <pc:sldMk cId="3742055728" sldId="314"/>
            <ac:spMk id="5" creationId="{00000000-0000-0000-0000-000000000000}"/>
          </ac:spMkLst>
        </pc:spChg>
      </pc:sldChg>
      <pc:sldChg chg="modSp add mod">
        <pc:chgData name="Matahari Nendya" userId="1a1e95a6-b11e-4262-838a-feaa42c98c3c" providerId="ADAL" clId="{D548FAA3-65FD-4218-8589-B90C013E9346}" dt="2022-03-13T14:15:07.445" v="712" actId="2711"/>
        <pc:sldMkLst>
          <pc:docMk/>
          <pc:sldMk cId="1738484563" sldId="315"/>
        </pc:sldMkLst>
        <pc:spChg chg="mod">
          <ac:chgData name="Matahari Nendya" userId="1a1e95a6-b11e-4262-838a-feaa42c98c3c" providerId="ADAL" clId="{D548FAA3-65FD-4218-8589-B90C013E9346}" dt="2022-03-13T14:14:54.891" v="705" actId="255"/>
          <ac:spMkLst>
            <pc:docMk/>
            <pc:sldMk cId="1738484563" sldId="315"/>
            <ac:spMk id="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5:07.445" v="712" actId="2711"/>
          <ac:spMkLst>
            <pc:docMk/>
            <pc:sldMk cId="1738484563" sldId="315"/>
            <ac:spMk id="5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272318929" sldId="316"/>
        </pc:sldMkLst>
        <pc:picChg chg="mod">
          <ac:chgData name="Matahari Nendya" userId="1a1e95a6-b11e-4262-838a-feaa42c98c3c" providerId="ADAL" clId="{D548FAA3-65FD-4218-8589-B90C013E9346}" dt="2022-03-13T13:25:27.212" v="142" actId="1076"/>
          <ac:picMkLst>
            <pc:docMk/>
            <pc:sldMk cId="1272318929" sldId="316"/>
            <ac:picMk id="6147" creationId="{00000000-0000-0000-0000-000000000000}"/>
          </ac:picMkLst>
        </pc:pic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710727304" sldId="317"/>
        </pc:sldMkLst>
      </pc:sldChg>
      <pc:sldChg chg="modSp add mod">
        <pc:chgData name="Matahari Nendya" userId="1a1e95a6-b11e-4262-838a-feaa42c98c3c" providerId="ADAL" clId="{D548FAA3-65FD-4218-8589-B90C013E9346}" dt="2022-03-13T13:35:55.285" v="299" actId="14100"/>
        <pc:sldMkLst>
          <pc:docMk/>
          <pc:sldMk cId="1000614573" sldId="317"/>
        </pc:sldMkLst>
        <pc:spChg chg="mod">
          <ac:chgData name="Matahari Nendya" userId="1a1e95a6-b11e-4262-838a-feaa42c98c3c" providerId="ADAL" clId="{D548FAA3-65FD-4218-8589-B90C013E9346}" dt="2022-03-13T13:35:25.633" v="289" actId="255"/>
          <ac:spMkLst>
            <pc:docMk/>
            <pc:sldMk cId="1000614573" sldId="317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5:44.208" v="295" actId="404"/>
          <ac:spMkLst>
            <pc:docMk/>
            <pc:sldMk cId="1000614573" sldId="317"/>
            <ac:spMk id="1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5:37.615" v="293" actId="404"/>
          <ac:spMkLst>
            <pc:docMk/>
            <pc:sldMk cId="1000614573" sldId="317"/>
            <ac:spMk id="1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57.372" v="281" actId="404"/>
          <ac:spMkLst>
            <pc:docMk/>
            <pc:sldMk cId="1000614573" sldId="317"/>
            <ac:spMk id="1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57.372" v="281" actId="404"/>
          <ac:spMkLst>
            <pc:docMk/>
            <pc:sldMk cId="1000614573" sldId="317"/>
            <ac:spMk id="1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5:55.285" v="299" actId="14100"/>
          <ac:spMkLst>
            <pc:docMk/>
            <pc:sldMk cId="1000614573" sldId="317"/>
            <ac:spMk id="22" creationId="{00000000-0000-0000-0000-000000000000}"/>
          </ac:spMkLst>
        </pc:spChg>
        <pc:cxnChg chg="mod">
          <ac:chgData name="Matahari Nendya" userId="1a1e95a6-b11e-4262-838a-feaa42c98c3c" providerId="ADAL" clId="{D548FAA3-65FD-4218-8589-B90C013E9346}" dt="2022-03-13T13:35:13.259" v="287" actId="1076"/>
          <ac:cxnSpMkLst>
            <pc:docMk/>
            <pc:sldMk cId="1000614573" sldId="317"/>
            <ac:cxnSpMk id="7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5:13.259" v="287" actId="1076"/>
          <ac:cxnSpMkLst>
            <pc:docMk/>
            <pc:sldMk cId="1000614573" sldId="317"/>
            <ac:cxnSpMk id="8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4:57.372" v="281" actId="404"/>
          <ac:cxnSpMkLst>
            <pc:docMk/>
            <pc:sldMk cId="1000614573" sldId="317"/>
            <ac:cxnSpMk id="15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5:13.259" v="287" actId="1076"/>
          <ac:cxnSpMkLst>
            <pc:docMk/>
            <pc:sldMk cId="1000614573" sldId="317"/>
            <ac:cxnSpMk id="23" creationId="{00000000-0000-0000-0000-000000000000}"/>
          </ac:cxnSpMkLst>
        </pc:cxnChg>
      </pc:sldChg>
      <pc:sldChg chg="modSp add modAnim">
        <pc:chgData name="Matahari Nendya" userId="1a1e95a6-b11e-4262-838a-feaa42c98c3c" providerId="ADAL" clId="{D548FAA3-65FD-4218-8589-B90C013E9346}" dt="2022-03-13T14:17:49.113" v="773" actId="5793"/>
        <pc:sldMkLst>
          <pc:docMk/>
          <pc:sldMk cId="1925965263" sldId="318"/>
        </pc:sldMkLst>
        <pc:spChg chg="mod">
          <ac:chgData name="Matahari Nendya" userId="1a1e95a6-b11e-4262-838a-feaa42c98c3c" providerId="ADAL" clId="{D548FAA3-65FD-4218-8589-B90C013E9346}" dt="2022-03-13T14:17:49.113" v="773" actId="5793"/>
          <ac:spMkLst>
            <pc:docMk/>
            <pc:sldMk cId="1925965263" sldId="318"/>
            <ac:spMk id="174083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216539307" sldId="318"/>
        </pc:sldMkLst>
      </pc:sldChg>
      <pc:sldChg chg="modSp add mod modClrScheme chgLayout">
        <pc:chgData name="Matahari Nendya" userId="1a1e95a6-b11e-4262-838a-feaa42c98c3c" providerId="ADAL" clId="{D548FAA3-65FD-4218-8589-B90C013E9346}" dt="2022-03-13T13:27:14.056" v="172" actId="255"/>
        <pc:sldMkLst>
          <pc:docMk/>
          <pc:sldMk cId="1432192154" sldId="319"/>
        </pc:sldMkLst>
        <pc:spChg chg="mod ord">
          <ac:chgData name="Matahari Nendya" userId="1a1e95a6-b11e-4262-838a-feaa42c98c3c" providerId="ADAL" clId="{D548FAA3-65FD-4218-8589-B90C013E9346}" dt="2022-03-13T13:26:57.855" v="168" actId="700"/>
          <ac:spMkLst>
            <pc:docMk/>
            <pc:sldMk cId="1432192154" sldId="319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7:14.056" v="172" actId="255"/>
          <ac:spMkLst>
            <pc:docMk/>
            <pc:sldMk cId="1432192154" sldId="319"/>
            <ac:spMk id="3" creationId="{00000000-0000-0000-0000-000000000000}"/>
          </ac:spMkLst>
        </pc:spChg>
        <pc:graphicFrameChg chg="mod modGraphic">
          <ac:chgData name="Matahari Nendya" userId="1a1e95a6-b11e-4262-838a-feaa42c98c3c" providerId="ADAL" clId="{D548FAA3-65FD-4218-8589-B90C013E9346}" dt="2022-03-13T13:27:07.958" v="171" actId="404"/>
          <ac:graphicFrameMkLst>
            <pc:docMk/>
            <pc:sldMk cId="1432192154" sldId="319"/>
            <ac:graphicFrameMk id="4" creationId="{00000000-0000-0000-0000-000000000000}"/>
          </ac:graphicFrameMkLst>
        </pc:graphicFrameChg>
      </pc:sldChg>
      <pc:sldChg chg="modSp add mod modClrScheme modAnim chgLayout">
        <pc:chgData name="Matahari Nendya" userId="1a1e95a6-b11e-4262-838a-feaa42c98c3c" providerId="ADAL" clId="{D548FAA3-65FD-4218-8589-B90C013E9346}" dt="2022-03-13T13:28:30.353" v="191" actId="2711"/>
        <pc:sldMkLst>
          <pc:docMk/>
          <pc:sldMk cId="687100268" sldId="320"/>
        </pc:sldMkLst>
        <pc:spChg chg="mod ord">
          <ac:chgData name="Matahari Nendya" userId="1a1e95a6-b11e-4262-838a-feaa42c98c3c" providerId="ADAL" clId="{D548FAA3-65FD-4218-8589-B90C013E9346}" dt="2022-03-13T13:27:28.510" v="175" actId="27636"/>
          <ac:spMkLst>
            <pc:docMk/>
            <pc:sldMk cId="687100268" sldId="32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7:51.945" v="182" actId="404"/>
          <ac:spMkLst>
            <pc:docMk/>
            <pc:sldMk cId="687100268" sldId="320"/>
            <ac:spMk id="3" creationId="{00000000-0000-0000-0000-000000000000}"/>
          </ac:spMkLst>
        </pc:spChg>
        <pc:graphicFrameChg chg="mod modGraphic">
          <ac:chgData name="Matahari Nendya" userId="1a1e95a6-b11e-4262-838a-feaa42c98c3c" providerId="ADAL" clId="{D548FAA3-65FD-4218-8589-B90C013E9346}" dt="2022-03-13T13:28:05.438" v="187" actId="1076"/>
          <ac:graphicFrameMkLst>
            <pc:docMk/>
            <pc:sldMk cId="687100268" sldId="320"/>
            <ac:graphicFrameMk id="4" creationId="{00000000-0000-0000-0000-000000000000}"/>
          </ac:graphicFrameMkLst>
        </pc:graphicFrameChg>
        <pc:graphicFrameChg chg="mod modGraphic">
          <ac:chgData name="Matahari Nendya" userId="1a1e95a6-b11e-4262-838a-feaa42c98c3c" providerId="ADAL" clId="{D548FAA3-65FD-4218-8589-B90C013E9346}" dt="2022-03-13T13:28:30.353" v="191" actId="2711"/>
          <ac:graphicFrameMkLst>
            <pc:docMk/>
            <pc:sldMk cId="687100268" sldId="320"/>
            <ac:graphicFrameMk id="5" creationId="{00000000-0000-0000-0000-000000000000}"/>
          </ac:graphicFrameMkLst>
        </pc:graphicFrameChg>
      </pc:sldChg>
      <pc:sldChg chg="modSp add mod modClrScheme chgLayout">
        <pc:chgData name="Matahari Nendya" userId="1a1e95a6-b11e-4262-838a-feaa42c98c3c" providerId="ADAL" clId="{D548FAA3-65FD-4218-8589-B90C013E9346}" dt="2022-03-13T13:29:58.482" v="219" actId="120"/>
        <pc:sldMkLst>
          <pc:docMk/>
          <pc:sldMk cId="2427445543" sldId="321"/>
        </pc:sldMkLst>
        <pc:spChg chg="mod ord">
          <ac:chgData name="Matahari Nendya" userId="1a1e95a6-b11e-4262-838a-feaa42c98c3c" providerId="ADAL" clId="{D548FAA3-65FD-4218-8589-B90C013E9346}" dt="2022-03-13T13:29:41.195" v="209" actId="27636"/>
          <ac:spMkLst>
            <pc:docMk/>
            <pc:sldMk cId="2427445543" sldId="321"/>
            <ac:spMk id="101378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29:58.482" v="219" actId="120"/>
          <ac:spMkLst>
            <pc:docMk/>
            <pc:sldMk cId="2427445543" sldId="321"/>
            <ac:spMk id="101379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D548FAA3-65FD-4218-8589-B90C013E9346}" dt="2022-03-13T13:30:16.423" v="225" actId="20577"/>
        <pc:sldMkLst>
          <pc:docMk/>
          <pc:sldMk cId="1612308504" sldId="322"/>
        </pc:sldMkLst>
        <pc:spChg chg="mod ord">
          <ac:chgData name="Matahari Nendya" userId="1a1e95a6-b11e-4262-838a-feaa42c98c3c" providerId="ADAL" clId="{D548FAA3-65FD-4218-8589-B90C013E9346}" dt="2022-03-13T13:30:06.300" v="220" actId="700"/>
          <ac:spMkLst>
            <pc:docMk/>
            <pc:sldMk cId="1612308504" sldId="322"/>
            <ac:spMk id="13314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30:16.423" v="225" actId="20577"/>
          <ac:spMkLst>
            <pc:docMk/>
            <pc:sldMk cId="1612308504" sldId="322"/>
            <ac:spMk id="138243" creationId="{00000000-0000-0000-0000-000000000000}"/>
          </ac:spMkLst>
        </pc:spChg>
      </pc:sldChg>
      <pc:sldChg chg="modSp add mod modClrScheme modAnim chgLayout">
        <pc:chgData name="Matahari Nendya" userId="1a1e95a6-b11e-4262-838a-feaa42c98c3c" providerId="ADAL" clId="{D548FAA3-65FD-4218-8589-B90C013E9346}" dt="2022-03-13T13:31:26.155" v="241" actId="700"/>
        <pc:sldMkLst>
          <pc:docMk/>
          <pc:sldMk cId="2628643940" sldId="323"/>
        </pc:sldMkLst>
        <pc:spChg chg="mod ord">
          <ac:chgData name="Matahari Nendya" userId="1a1e95a6-b11e-4262-838a-feaa42c98c3c" providerId="ADAL" clId="{D548FAA3-65FD-4218-8589-B90C013E9346}" dt="2022-03-13T13:31:26.155" v="241" actId="700"/>
          <ac:spMkLst>
            <pc:docMk/>
            <pc:sldMk cId="2628643940" sldId="323"/>
            <ac:spMk id="8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3:31:26.155" v="241" actId="700"/>
          <ac:spMkLst>
            <pc:docMk/>
            <pc:sldMk cId="2628643940" sldId="323"/>
            <ac:spMk id="104450" creationId="{00000000-0000-0000-0000-000000000000}"/>
          </ac:spMkLst>
        </pc:spChg>
        <pc:picChg chg="mod">
          <ac:chgData name="Matahari Nendya" userId="1a1e95a6-b11e-4262-838a-feaa42c98c3c" providerId="ADAL" clId="{D548FAA3-65FD-4218-8589-B90C013E9346}" dt="2022-03-13T13:31:22.845" v="240" actId="1076"/>
          <ac:picMkLst>
            <pc:docMk/>
            <pc:sldMk cId="2628643940" sldId="323"/>
            <ac:picMk id="15368" creationId="{00000000-0000-0000-0000-000000000000}"/>
          </ac:picMkLst>
        </pc:pic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992847988" sldId="32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19863836" sldId="324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31:49.440" v="244" actId="1076"/>
        <pc:sldMkLst>
          <pc:docMk/>
          <pc:sldMk cId="402027107" sldId="325"/>
        </pc:sldMkLst>
        <pc:spChg chg="add del mod ord">
          <ac:chgData name="Matahari Nendya" userId="1a1e95a6-b11e-4262-838a-feaa42c98c3c" providerId="ADAL" clId="{D548FAA3-65FD-4218-8589-B90C013E9346}" dt="2022-03-13T13:31:45.295" v="243" actId="478"/>
          <ac:spMkLst>
            <pc:docMk/>
            <pc:sldMk cId="402027107" sldId="325"/>
            <ac:spMk id="4" creationId="{4D95E40D-DFA4-41D4-AA89-8136BC890C2D}"/>
          </ac:spMkLst>
        </pc:spChg>
        <pc:spChg chg="mod ord">
          <ac:chgData name="Matahari Nendya" userId="1a1e95a6-b11e-4262-838a-feaa42c98c3c" providerId="ADAL" clId="{D548FAA3-65FD-4218-8589-B90C013E9346}" dt="2022-03-13T13:31:41.464" v="242" actId="700"/>
          <ac:spMkLst>
            <pc:docMk/>
            <pc:sldMk cId="402027107" sldId="325"/>
            <ac:spMk id="22530" creationId="{00000000-0000-0000-0000-000000000000}"/>
          </ac:spMkLst>
        </pc:spChg>
        <pc:picChg chg="mod ord">
          <ac:chgData name="Matahari Nendya" userId="1a1e95a6-b11e-4262-838a-feaa42c98c3c" providerId="ADAL" clId="{D548FAA3-65FD-4218-8589-B90C013E9346}" dt="2022-03-13T13:31:49.440" v="244" actId="1076"/>
          <ac:picMkLst>
            <pc:docMk/>
            <pc:sldMk cId="402027107" sldId="325"/>
            <ac:picMk id="22531" creationId="{00000000-0000-0000-0000-000000000000}"/>
          </ac:picMkLst>
        </pc:pic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712112093" sldId="325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749310828" sldId="326"/>
        </pc:sldMkLst>
      </pc:sldChg>
      <pc:sldChg chg="modSp add mod">
        <pc:chgData name="Matahari Nendya" userId="1a1e95a6-b11e-4262-838a-feaa42c98c3c" providerId="ADAL" clId="{D548FAA3-65FD-4218-8589-B90C013E9346}" dt="2022-03-13T14:14:48.257" v="704" actId="1076"/>
        <pc:sldMkLst>
          <pc:docMk/>
          <pc:sldMk cId="788107974" sldId="326"/>
        </pc:sldMkLst>
        <pc:spChg chg="mod">
          <ac:chgData name="Matahari Nendya" userId="1a1e95a6-b11e-4262-838a-feaa42c98c3c" providerId="ADAL" clId="{D548FAA3-65FD-4218-8589-B90C013E9346}" dt="2022-03-13T14:14:37.052" v="698" actId="404"/>
          <ac:spMkLst>
            <pc:docMk/>
            <pc:sldMk cId="788107974" sldId="326"/>
            <ac:spMk id="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48.257" v="704" actId="1076"/>
          <ac:spMkLst>
            <pc:docMk/>
            <pc:sldMk cId="788107974" sldId="326"/>
            <ac:spMk id="5" creationId="{00000000-0000-0000-0000-000000000000}"/>
          </ac:spMkLst>
        </pc:spChg>
      </pc:sldChg>
      <pc:sldChg chg="modSp add mod">
        <pc:chgData name="Matahari Nendya" userId="1a1e95a6-b11e-4262-838a-feaa42c98c3c" providerId="ADAL" clId="{D548FAA3-65FD-4218-8589-B90C013E9346}" dt="2022-03-13T13:34:41.387" v="278" actId="14100"/>
        <pc:sldMkLst>
          <pc:docMk/>
          <pc:sldMk cId="1706365515" sldId="327"/>
        </pc:sldMkLst>
        <pc:spChg chg="mod">
          <ac:chgData name="Matahari Nendya" userId="1a1e95a6-b11e-4262-838a-feaa42c98c3c" providerId="ADAL" clId="{D548FAA3-65FD-4218-8589-B90C013E9346}" dt="2022-03-13T13:33:51.341" v="264" actId="1076"/>
          <ac:spMkLst>
            <pc:docMk/>
            <pc:sldMk cId="1706365515" sldId="327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3:46.834" v="263" actId="404"/>
          <ac:spMkLst>
            <pc:docMk/>
            <pc:sldMk cId="1706365515" sldId="327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3:46.834" v="263" actId="404"/>
          <ac:spMkLst>
            <pc:docMk/>
            <pc:sldMk cId="1706365515" sldId="327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32.590" v="275" actId="208"/>
          <ac:spMkLst>
            <pc:docMk/>
            <pc:sldMk cId="1706365515" sldId="327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27.586" v="274" actId="208"/>
          <ac:spMkLst>
            <pc:docMk/>
            <pc:sldMk cId="1706365515" sldId="327"/>
            <ac:spMk id="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32.590" v="275" actId="208"/>
          <ac:spMkLst>
            <pc:docMk/>
            <pc:sldMk cId="1706365515" sldId="327"/>
            <ac:spMk id="1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27.586" v="274" actId="208"/>
          <ac:spMkLst>
            <pc:docMk/>
            <pc:sldMk cId="1706365515" sldId="327"/>
            <ac:spMk id="1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34.837" v="276" actId="208"/>
          <ac:spMkLst>
            <pc:docMk/>
            <pc:sldMk cId="1706365515" sldId="327"/>
            <ac:spMk id="22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4:27.586" v="274" actId="208"/>
          <ac:spMkLst>
            <pc:docMk/>
            <pc:sldMk cId="1706365515" sldId="327"/>
            <ac:spMk id="29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34:41.387" v="278" actId="14100"/>
          <ac:grpSpMkLst>
            <pc:docMk/>
            <pc:sldMk cId="1706365515" sldId="327"/>
            <ac:grpSpMk id="30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3:56.177" v="266" actId="1076"/>
          <ac:grpSpMkLst>
            <pc:docMk/>
            <pc:sldMk cId="1706365515" sldId="327"/>
            <ac:grpSpMk id="31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4:07.356" v="269" actId="1076"/>
          <ac:grpSpMkLst>
            <pc:docMk/>
            <pc:sldMk cId="1706365515" sldId="327"/>
            <ac:grpSpMk id="32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34:32.590" v="275" actId="208"/>
          <ac:cxnSpMkLst>
            <pc:docMk/>
            <pc:sldMk cId="1706365515" sldId="327"/>
            <ac:cxnSpMk id="1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4:27.586" v="274" actId="208"/>
          <ac:cxnSpMkLst>
            <pc:docMk/>
            <pc:sldMk cId="1706365515" sldId="327"/>
            <ac:cxnSpMk id="18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4:38.295" v="277" actId="208"/>
          <ac:cxnSpMkLst>
            <pc:docMk/>
            <pc:sldMk cId="1706365515" sldId="327"/>
            <ac:cxnSpMk id="24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4:38.295" v="277" actId="208"/>
          <ac:cxnSpMkLst>
            <pc:docMk/>
            <pc:sldMk cId="1706365515" sldId="327"/>
            <ac:cxnSpMk id="28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213400220" sldId="327"/>
        </pc:sldMkLst>
      </pc:sldChg>
      <pc:sldChg chg="modSp add mod">
        <pc:chgData name="Matahari Nendya" userId="1a1e95a6-b11e-4262-838a-feaa42c98c3c" providerId="ADAL" clId="{D548FAA3-65FD-4218-8589-B90C013E9346}" dt="2022-03-13T13:37:01.142" v="315" actId="208"/>
        <pc:sldMkLst>
          <pc:docMk/>
          <pc:sldMk cId="334957454" sldId="328"/>
        </pc:sldMkLst>
        <pc:spChg chg="mod">
          <ac:chgData name="Matahari Nendya" userId="1a1e95a6-b11e-4262-838a-feaa42c98c3c" providerId="ADAL" clId="{D548FAA3-65FD-4218-8589-B90C013E9346}" dt="2022-03-13T13:36:53.541" v="312" actId="20577"/>
          <ac:spMkLst>
            <pc:docMk/>
            <pc:sldMk cId="334957454" sldId="328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6:44.932" v="309" actId="208"/>
          <ac:spMkLst>
            <pc:docMk/>
            <pc:sldMk cId="334957454" sldId="328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6:44.932" v="309" actId="208"/>
          <ac:spMkLst>
            <pc:docMk/>
            <pc:sldMk cId="334957454" sldId="328"/>
            <ac:spMk id="11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01.142" v="315" actId="208"/>
          <ac:spMkLst>
            <pc:docMk/>
            <pc:sldMk cId="334957454" sldId="328"/>
            <ac:spMk id="13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01.142" v="315" actId="208"/>
          <ac:spMkLst>
            <pc:docMk/>
            <pc:sldMk cId="334957454" sldId="328"/>
            <ac:spMk id="14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6:27.270" v="304" actId="208"/>
          <ac:spMkLst>
            <pc:docMk/>
            <pc:sldMk cId="334957454" sldId="328"/>
            <ac:spMk id="1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6:27.270" v="304" actId="208"/>
          <ac:spMkLst>
            <pc:docMk/>
            <pc:sldMk cId="334957454" sldId="328"/>
            <ac:spMk id="16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36:42.983" v="308" actId="14100"/>
          <ac:grpSpMkLst>
            <pc:docMk/>
            <pc:sldMk cId="334957454" sldId="328"/>
            <ac:grpSpMk id="21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7:00.070" v="314" actId="1076"/>
          <ac:grpSpMkLst>
            <pc:docMk/>
            <pc:sldMk cId="334957454" sldId="328"/>
            <ac:grpSpMk id="22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36:44.932" v="309" actId="208"/>
          <ac:cxnSpMkLst>
            <pc:docMk/>
            <pc:sldMk cId="334957454" sldId="328"/>
            <ac:cxnSpMk id="6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7:01.142" v="315" actId="208"/>
          <ac:cxnSpMkLst>
            <pc:docMk/>
            <pc:sldMk cId="334957454" sldId="328"/>
            <ac:cxnSpMk id="12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6:27.270" v="304" actId="208"/>
          <ac:cxnSpMkLst>
            <pc:docMk/>
            <pc:sldMk cId="334957454" sldId="328"/>
            <ac:cxnSpMk id="17" creationId="{00000000-0000-0000-0000-000000000000}"/>
          </ac:cxnSpMkLst>
        </pc:cxn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507588164" sldId="32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524364043" sldId="329"/>
        </pc:sldMkLst>
      </pc:sldChg>
      <pc:sldChg chg="modSp add mod">
        <pc:chgData name="Matahari Nendya" userId="1a1e95a6-b11e-4262-838a-feaa42c98c3c" providerId="ADAL" clId="{D548FAA3-65FD-4218-8589-B90C013E9346}" dt="2022-03-13T13:39:53.023" v="355" actId="2085"/>
        <pc:sldMkLst>
          <pc:docMk/>
          <pc:sldMk cId="4128203966" sldId="329"/>
        </pc:sldMkLst>
        <pc:spChg chg="mod">
          <ac:chgData name="Matahari Nendya" userId="1a1e95a6-b11e-4262-838a-feaa42c98c3c" providerId="ADAL" clId="{D548FAA3-65FD-4218-8589-B90C013E9346}" dt="2022-03-13T13:37:21.853" v="320" actId="1076"/>
          <ac:spMkLst>
            <pc:docMk/>
            <pc:sldMk cId="4128203966" sldId="329"/>
            <ac:spMk id="5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25.574" v="321" actId="1076"/>
          <ac:spMkLst>
            <pc:docMk/>
            <pc:sldMk cId="4128203966" sldId="329"/>
            <ac:spMk id="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17.821" v="319" actId="404"/>
          <ac:spMkLst>
            <pc:docMk/>
            <pc:sldMk cId="4128203966" sldId="329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17.821" v="319" actId="404"/>
          <ac:spMkLst>
            <pc:docMk/>
            <pc:sldMk cId="4128203966" sldId="329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7:44.083" v="329" actId="208"/>
          <ac:spMkLst>
            <pc:docMk/>
            <pc:sldMk cId="4128203966" sldId="329"/>
            <ac:spMk id="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9:17.894" v="348" actId="2085"/>
          <ac:spMkLst>
            <pc:docMk/>
            <pc:sldMk cId="4128203966" sldId="329"/>
            <ac:spMk id="1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8:18.633" v="338" actId="208"/>
          <ac:spMkLst>
            <pc:docMk/>
            <pc:sldMk cId="4128203966" sldId="329"/>
            <ac:spMk id="16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9:30.203" v="350" actId="207"/>
          <ac:spMkLst>
            <pc:docMk/>
            <pc:sldMk cId="4128203966" sldId="329"/>
            <ac:spMk id="1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9:46.211" v="354" actId="2085"/>
          <ac:spMkLst>
            <pc:docMk/>
            <pc:sldMk cId="4128203966" sldId="329"/>
            <ac:spMk id="2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3:39:53.023" v="355" actId="2085"/>
          <ac:spMkLst>
            <pc:docMk/>
            <pc:sldMk cId="4128203966" sldId="329"/>
            <ac:spMk id="21" creationId="{00000000-0000-0000-0000-000000000000}"/>
          </ac:spMkLst>
        </pc:spChg>
        <pc:grpChg chg="mod">
          <ac:chgData name="Matahari Nendya" userId="1a1e95a6-b11e-4262-838a-feaa42c98c3c" providerId="ADAL" clId="{D548FAA3-65FD-4218-8589-B90C013E9346}" dt="2022-03-13T13:38:41.292" v="346" actId="14100"/>
          <ac:grpSpMkLst>
            <pc:docMk/>
            <pc:sldMk cId="4128203966" sldId="329"/>
            <ac:grpSpMk id="14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8:38.774" v="345" actId="14100"/>
          <ac:grpSpMkLst>
            <pc:docMk/>
            <pc:sldMk cId="4128203966" sldId="329"/>
            <ac:grpSpMk id="15" creationId="{00000000-0000-0000-0000-000000000000}"/>
          </ac:grpSpMkLst>
        </pc:grpChg>
        <pc:grpChg chg="mod">
          <ac:chgData name="Matahari Nendya" userId="1a1e95a6-b11e-4262-838a-feaa42c98c3c" providerId="ADAL" clId="{D548FAA3-65FD-4218-8589-B90C013E9346}" dt="2022-03-13T13:39:37.814" v="352" actId="14100"/>
          <ac:grpSpMkLst>
            <pc:docMk/>
            <pc:sldMk cId="4128203966" sldId="329"/>
            <ac:grpSpMk id="19" creationId="{00000000-0000-0000-0000-000000000000}"/>
          </ac:grpSpMkLst>
        </pc:grpChg>
        <pc:cxnChg chg="mod">
          <ac:chgData name="Matahari Nendya" userId="1a1e95a6-b11e-4262-838a-feaa42c98c3c" providerId="ADAL" clId="{D548FAA3-65FD-4218-8589-B90C013E9346}" dt="2022-03-13T13:39:02.699" v="347" actId="207"/>
          <ac:cxnSpMkLst>
            <pc:docMk/>
            <pc:sldMk cId="4128203966" sldId="329"/>
            <ac:cxnSpMk id="11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9:30.203" v="350" actId="207"/>
          <ac:cxnSpMkLst>
            <pc:docMk/>
            <pc:sldMk cId="4128203966" sldId="329"/>
            <ac:cxnSpMk id="18" creationId="{00000000-0000-0000-0000-000000000000}"/>
          </ac:cxnSpMkLst>
        </pc:cxnChg>
        <pc:cxnChg chg="mod">
          <ac:chgData name="Matahari Nendya" userId="1a1e95a6-b11e-4262-838a-feaa42c98c3c" providerId="ADAL" clId="{D548FAA3-65FD-4218-8589-B90C013E9346}" dt="2022-03-13T13:39:46.211" v="354" actId="2085"/>
          <ac:cxnSpMkLst>
            <pc:docMk/>
            <pc:sldMk cId="4128203966" sldId="329"/>
            <ac:cxnSpMk id="22" creationId="{00000000-0000-0000-0000-000000000000}"/>
          </ac:cxnSpMkLst>
        </pc:cxnChg>
      </pc:sldChg>
      <pc:sldChg chg="modSp add mod modClrScheme chgLayout">
        <pc:chgData name="Matahari Nendya" userId="1a1e95a6-b11e-4262-838a-feaa42c98c3c" providerId="ADAL" clId="{D548FAA3-65FD-4218-8589-B90C013E9346}" dt="2022-03-13T13:42:32.666" v="387" actId="1035"/>
        <pc:sldMkLst>
          <pc:docMk/>
          <pc:sldMk cId="64708315" sldId="330"/>
        </pc:sldMkLst>
        <pc:spChg chg="mod ord">
          <ac:chgData name="Matahari Nendya" userId="1a1e95a6-b11e-4262-838a-feaa42c98c3c" providerId="ADAL" clId="{D548FAA3-65FD-4218-8589-B90C013E9346}" dt="2022-03-13T13:40:17.778" v="360" actId="700"/>
          <ac:spMkLst>
            <pc:docMk/>
            <pc:sldMk cId="64708315" sldId="330"/>
            <ac:spMk id="2" creationId="{5786D73D-25A0-4BB1-8991-CB28D65CC8BF}"/>
          </ac:spMkLst>
        </pc:spChg>
        <pc:spChg chg="mod ord">
          <ac:chgData name="Matahari Nendya" userId="1a1e95a6-b11e-4262-838a-feaa42c98c3c" providerId="ADAL" clId="{D548FAA3-65FD-4218-8589-B90C013E9346}" dt="2022-03-13T13:42:32.666" v="387" actId="1035"/>
          <ac:spMkLst>
            <pc:docMk/>
            <pc:sldMk cId="64708315" sldId="330"/>
            <ac:spMk id="3" creationId="{0450BA4C-6F01-4817-B4DB-355F86AA15BD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068714126" sldId="330"/>
        </pc:sldMkLst>
      </pc:sldChg>
      <pc:sldChg chg="modSp add mod">
        <pc:chgData name="Matahari Nendya" userId="1a1e95a6-b11e-4262-838a-feaa42c98c3c" providerId="ADAL" clId="{D548FAA3-65FD-4218-8589-B90C013E9346}" dt="2022-03-13T13:41:53.659" v="384" actId="255"/>
        <pc:sldMkLst>
          <pc:docMk/>
          <pc:sldMk cId="1506263723" sldId="331"/>
        </pc:sldMkLst>
        <pc:spChg chg="mod">
          <ac:chgData name="Matahari Nendya" userId="1a1e95a6-b11e-4262-838a-feaa42c98c3c" providerId="ADAL" clId="{D548FAA3-65FD-4218-8589-B90C013E9346}" dt="2022-03-13T13:41:53.659" v="384" actId="255"/>
          <ac:spMkLst>
            <pc:docMk/>
            <pc:sldMk cId="1506263723" sldId="331"/>
            <ac:spMk id="3" creationId="{ADF43888-BDC7-424F-8F94-061C99FE6B5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440490450" sldId="331"/>
        </pc:sldMkLst>
      </pc:sldChg>
      <pc:sldChg chg="modSp add mod">
        <pc:chgData name="Matahari Nendya" userId="1a1e95a6-b11e-4262-838a-feaa42c98c3c" providerId="ADAL" clId="{D548FAA3-65FD-4218-8589-B90C013E9346}" dt="2022-03-13T13:41:45.383" v="383" actId="2711"/>
        <pc:sldMkLst>
          <pc:docMk/>
          <pc:sldMk cId="246087777" sldId="332"/>
        </pc:sldMkLst>
        <pc:spChg chg="mod">
          <ac:chgData name="Matahari Nendya" userId="1a1e95a6-b11e-4262-838a-feaa42c98c3c" providerId="ADAL" clId="{D548FAA3-65FD-4218-8589-B90C013E9346}" dt="2022-03-13T13:41:45.383" v="383" actId="2711"/>
          <ac:spMkLst>
            <pc:docMk/>
            <pc:sldMk cId="246087777" sldId="332"/>
            <ac:spMk id="3" creationId="{A966A1D0-5A31-4FDD-8750-563CC8636903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435969805" sldId="332"/>
        </pc:sldMkLst>
      </pc:sldChg>
      <pc:sldChg chg="modSp add mod modClrScheme chgLayout">
        <pc:chgData name="Matahari Nendya" userId="1a1e95a6-b11e-4262-838a-feaa42c98c3c" providerId="ADAL" clId="{D548FAA3-65FD-4218-8589-B90C013E9346}" dt="2022-03-13T13:45:15.518" v="406" actId="20577"/>
        <pc:sldMkLst>
          <pc:docMk/>
          <pc:sldMk cId="2606224975" sldId="333"/>
        </pc:sldMkLst>
        <pc:spChg chg="mod ord">
          <ac:chgData name="Matahari Nendya" userId="1a1e95a6-b11e-4262-838a-feaa42c98c3c" providerId="ADAL" clId="{D548FAA3-65FD-4218-8589-B90C013E9346}" dt="2022-03-13T13:45:15.518" v="406" actId="20577"/>
          <ac:spMkLst>
            <pc:docMk/>
            <pc:sldMk cId="2606224975" sldId="333"/>
            <ac:spMk id="2" creationId="{BF0D99F2-1E3C-4403-A5C5-0C608D70AC73}"/>
          </ac:spMkLst>
        </pc:spChg>
        <pc:spChg chg="mod ord">
          <ac:chgData name="Matahari Nendya" userId="1a1e95a6-b11e-4262-838a-feaa42c98c3c" providerId="ADAL" clId="{D548FAA3-65FD-4218-8589-B90C013E9346}" dt="2022-03-13T13:44:46.108" v="396" actId="2711"/>
          <ac:spMkLst>
            <pc:docMk/>
            <pc:sldMk cId="2606224975" sldId="333"/>
            <ac:spMk id="3" creationId="{8AC0950B-BC5F-420B-A535-628F6F5718DA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606524512" sldId="33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837767463" sldId="334"/>
        </pc:sldMkLst>
      </pc:sldChg>
      <pc:sldChg chg="modSp add mod modClrScheme chgLayout">
        <pc:chgData name="Matahari Nendya" userId="1a1e95a6-b11e-4262-838a-feaa42c98c3c" providerId="ADAL" clId="{D548FAA3-65FD-4218-8589-B90C013E9346}" dt="2022-03-13T13:45:37.288" v="410" actId="2711"/>
        <pc:sldMkLst>
          <pc:docMk/>
          <pc:sldMk cId="3071020102" sldId="334"/>
        </pc:sldMkLst>
        <pc:spChg chg="mod ord">
          <ac:chgData name="Matahari Nendya" userId="1a1e95a6-b11e-4262-838a-feaa42c98c3c" providerId="ADAL" clId="{D548FAA3-65FD-4218-8589-B90C013E9346}" dt="2022-03-13T13:45:24.010" v="407" actId="700"/>
          <ac:spMkLst>
            <pc:docMk/>
            <pc:sldMk cId="3071020102" sldId="334"/>
            <ac:spMk id="2" creationId="{EF4A2FBF-6839-4F36-9D45-A0FF2C22CA0D}"/>
          </ac:spMkLst>
        </pc:spChg>
        <pc:spChg chg="mod ord">
          <ac:chgData name="Matahari Nendya" userId="1a1e95a6-b11e-4262-838a-feaa42c98c3c" providerId="ADAL" clId="{D548FAA3-65FD-4218-8589-B90C013E9346}" dt="2022-03-13T13:45:37.288" v="410" actId="2711"/>
          <ac:spMkLst>
            <pc:docMk/>
            <pc:sldMk cId="3071020102" sldId="334"/>
            <ac:spMk id="3" creationId="{2368371C-DAB9-466F-A9DC-BE1031F6DD4A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22071255" sldId="335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541570175" sldId="336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46:25.668" v="422"/>
        <pc:sldMkLst>
          <pc:docMk/>
          <pc:sldMk cId="2508107327" sldId="336"/>
        </pc:sldMkLst>
        <pc:spChg chg="add mod ord">
          <ac:chgData name="Matahari Nendya" userId="1a1e95a6-b11e-4262-838a-feaa42c98c3c" providerId="ADAL" clId="{D548FAA3-65FD-4218-8589-B90C013E9346}" dt="2022-03-13T13:46:24.434" v="420" actId="255"/>
          <ac:spMkLst>
            <pc:docMk/>
            <pc:sldMk cId="2508107327" sldId="336"/>
            <ac:spMk id="2" creationId="{7BB55BA8-2352-4F8B-A94E-126627B5F3C9}"/>
          </ac:spMkLst>
        </pc:spChg>
        <pc:spChg chg="mod ord">
          <ac:chgData name="Matahari Nendya" userId="1a1e95a6-b11e-4262-838a-feaa42c98c3c" providerId="ADAL" clId="{D548FAA3-65FD-4218-8589-B90C013E9346}" dt="2022-03-13T13:45:55.918" v="416" actId="700"/>
          <ac:spMkLst>
            <pc:docMk/>
            <pc:sldMk cId="2508107327" sldId="336"/>
            <ac:spMk id="3" creationId="{AA499635-D179-49A0-B2E4-48B10C072658}"/>
          </ac:spMkLst>
        </pc:spChg>
        <pc:spChg chg="del mod">
          <ac:chgData name="Matahari Nendya" userId="1a1e95a6-b11e-4262-838a-feaa42c98c3c" providerId="ADAL" clId="{D548FAA3-65FD-4218-8589-B90C013E9346}" dt="2022-03-13T13:46:25.668" v="422"/>
          <ac:spMkLst>
            <pc:docMk/>
            <pc:sldMk cId="2508107327" sldId="336"/>
            <ac:spMk id="5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369838958" sldId="337"/>
        </pc:sldMkLst>
      </pc:sldChg>
      <pc:sldChg chg="addSp delSp modSp add mod modClrScheme delAnim chgLayout">
        <pc:chgData name="Matahari Nendya" userId="1a1e95a6-b11e-4262-838a-feaa42c98c3c" providerId="ADAL" clId="{D548FAA3-65FD-4218-8589-B90C013E9346}" dt="2022-03-13T14:09:54.884" v="614" actId="27636"/>
        <pc:sldMkLst>
          <pc:docMk/>
          <pc:sldMk cId="3805970554" sldId="337"/>
        </pc:sldMkLst>
        <pc:spChg chg="add mod ord">
          <ac:chgData name="Matahari Nendya" userId="1a1e95a6-b11e-4262-838a-feaa42c98c3c" providerId="ADAL" clId="{D548FAA3-65FD-4218-8589-B90C013E9346}" dt="2022-03-13T14:09:54.884" v="614" actId="27636"/>
          <ac:spMkLst>
            <pc:docMk/>
            <pc:sldMk cId="3805970554" sldId="337"/>
            <ac:spMk id="2" creationId="{B1EA6BAF-94E3-4521-BDBD-16A07B533B42}"/>
          </ac:spMkLst>
        </pc:spChg>
        <pc:spChg chg="mod ord">
          <ac:chgData name="Matahari Nendya" userId="1a1e95a6-b11e-4262-838a-feaa42c98c3c" providerId="ADAL" clId="{D548FAA3-65FD-4218-8589-B90C013E9346}" dt="2022-03-13T14:09:46.344" v="609" actId="700"/>
          <ac:spMkLst>
            <pc:docMk/>
            <pc:sldMk cId="3805970554" sldId="337"/>
            <ac:spMk id="46082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09:46.344" v="609" actId="700"/>
          <ac:spMkLst>
            <pc:docMk/>
            <pc:sldMk cId="3805970554" sldId="337"/>
            <ac:spMk id="50179" creationId="{00000000-0000-0000-0000-000000000000}"/>
          </ac:spMkLst>
        </pc:spChg>
      </pc:sldChg>
      <pc:sldChg chg="addSp modSp add mod modClrScheme chgLayout">
        <pc:chgData name="Matahari Nendya" userId="1a1e95a6-b11e-4262-838a-feaa42c98c3c" providerId="ADAL" clId="{D548FAA3-65FD-4218-8589-B90C013E9346}" dt="2022-03-13T13:33:19.636" v="259" actId="255"/>
        <pc:sldMkLst>
          <pc:docMk/>
          <pc:sldMk cId="2302857119" sldId="338"/>
        </pc:sldMkLst>
        <pc:spChg chg="mod ord">
          <ac:chgData name="Matahari Nendya" userId="1a1e95a6-b11e-4262-838a-feaa42c98c3c" providerId="ADAL" clId="{D548FAA3-65FD-4218-8589-B90C013E9346}" dt="2022-03-13T13:32:18.404" v="245" actId="700"/>
          <ac:spMkLst>
            <pc:docMk/>
            <pc:sldMk cId="2302857119" sldId="338"/>
            <ac:spMk id="2" creationId="{6686886A-2308-4BEF-839E-2F5704A0AB41}"/>
          </ac:spMkLst>
        </pc:spChg>
        <pc:spChg chg="mod ord">
          <ac:chgData name="Matahari Nendya" userId="1a1e95a6-b11e-4262-838a-feaa42c98c3c" providerId="ADAL" clId="{D548FAA3-65FD-4218-8589-B90C013E9346}" dt="2022-03-13T13:33:19.636" v="259" actId="255"/>
          <ac:spMkLst>
            <pc:docMk/>
            <pc:sldMk cId="2302857119" sldId="338"/>
            <ac:spMk id="3" creationId="{5B3210F3-B516-4F4E-9D66-34025D6D3AF2}"/>
          </ac:spMkLst>
        </pc:spChg>
        <pc:spChg chg="add mod">
          <ac:chgData name="Matahari Nendya" userId="1a1e95a6-b11e-4262-838a-feaa42c98c3c" providerId="ADAL" clId="{D548FAA3-65FD-4218-8589-B90C013E9346}" dt="2022-03-13T13:33:15.449" v="258" actId="1076"/>
          <ac:spMkLst>
            <pc:docMk/>
            <pc:sldMk cId="2302857119" sldId="338"/>
            <ac:spMk id="4" creationId="{B18C85AE-14A9-40D4-A837-7E7FD412258D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775651797" sldId="338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3:51:52.803" v="498"/>
        <pc:sldMkLst>
          <pc:docMk/>
          <pc:sldMk cId="143609985" sldId="339"/>
        </pc:sldMkLst>
        <pc:spChg chg="add mod ord">
          <ac:chgData name="Matahari Nendya" userId="1a1e95a6-b11e-4262-838a-feaa42c98c3c" providerId="ADAL" clId="{D548FAA3-65FD-4218-8589-B90C013E9346}" dt="2022-03-13T13:51:49.719" v="496" actId="403"/>
          <ac:spMkLst>
            <pc:docMk/>
            <pc:sldMk cId="143609985" sldId="339"/>
            <ac:spMk id="2" creationId="{39B194C2-7279-4D92-93B6-17814A2668A1}"/>
          </ac:spMkLst>
        </pc:spChg>
        <pc:spChg chg="mod ord">
          <ac:chgData name="Matahari Nendya" userId="1a1e95a6-b11e-4262-838a-feaa42c98c3c" providerId="ADAL" clId="{D548FAA3-65FD-4218-8589-B90C013E9346}" dt="2022-03-13T13:51:37.848" v="489" actId="700"/>
          <ac:spMkLst>
            <pc:docMk/>
            <pc:sldMk cId="143609985" sldId="339"/>
            <ac:spMk id="3" creationId="{0BE1ACBF-6FF8-4FD3-9FBD-F2FF9D07BB06}"/>
          </ac:spMkLst>
        </pc:spChg>
        <pc:spChg chg="del mod">
          <ac:chgData name="Matahari Nendya" userId="1a1e95a6-b11e-4262-838a-feaa42c98c3c" providerId="ADAL" clId="{D548FAA3-65FD-4218-8589-B90C013E9346}" dt="2022-03-13T13:51:52.803" v="498"/>
          <ac:spMkLst>
            <pc:docMk/>
            <pc:sldMk cId="143609985" sldId="339"/>
            <ac:spMk id="5" creationId="{00000000-0000-0000-0000-000000000000}"/>
          </ac:spMkLst>
        </pc:spChg>
      </pc:sldChg>
      <pc:sldChg chg="addSp delSp modSp add mod modClrScheme delAnim chgLayout">
        <pc:chgData name="Matahari Nendya" userId="1a1e95a6-b11e-4262-838a-feaa42c98c3c" providerId="ADAL" clId="{D548FAA3-65FD-4218-8589-B90C013E9346}" dt="2022-03-13T14:16:05.460" v="733" actId="2710"/>
        <pc:sldMkLst>
          <pc:docMk/>
          <pc:sldMk cId="3025150540" sldId="340"/>
        </pc:sldMkLst>
        <pc:spChg chg="add mod ord">
          <ac:chgData name="Matahari Nendya" userId="1a1e95a6-b11e-4262-838a-feaa42c98c3c" providerId="ADAL" clId="{D548FAA3-65FD-4218-8589-B90C013E9346}" dt="2022-03-13T14:16:05.460" v="733" actId="2710"/>
          <ac:spMkLst>
            <pc:docMk/>
            <pc:sldMk cId="3025150540" sldId="340"/>
            <ac:spMk id="2" creationId="{36FD8C2D-4411-46EC-A098-00D0B0EAC14B}"/>
          </ac:spMkLst>
        </pc:spChg>
        <pc:spChg chg="del mod ord">
          <ac:chgData name="Matahari Nendya" userId="1a1e95a6-b11e-4262-838a-feaa42c98c3c" providerId="ADAL" clId="{D548FAA3-65FD-4218-8589-B90C013E9346}" dt="2022-03-13T14:15:49.461" v="728" actId="700"/>
          <ac:spMkLst>
            <pc:docMk/>
            <pc:sldMk cId="3025150540" sldId="340"/>
            <ac:spMk id="22531" creationId="{00000000-0000-0000-0000-000000000000}"/>
          </ac:spMkLst>
        </pc:spChg>
        <pc:spChg chg="mod ord">
          <ac:chgData name="Matahari Nendya" userId="1a1e95a6-b11e-4262-838a-feaa42c98c3c" providerId="ADAL" clId="{D548FAA3-65FD-4218-8589-B90C013E9346}" dt="2022-03-13T14:15:49.461" v="728" actId="700"/>
          <ac:spMkLst>
            <pc:docMk/>
            <pc:sldMk cId="3025150540" sldId="340"/>
            <ac:spMk id="31746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138744013" sldId="340"/>
        </pc:sldMkLst>
      </pc:sldChg>
      <pc:sldChg chg="addSp delSp modSp add mod modClrScheme chgLayout">
        <pc:chgData name="Matahari Nendya" userId="1a1e95a6-b11e-4262-838a-feaa42c98c3c" providerId="ADAL" clId="{D548FAA3-65FD-4218-8589-B90C013E9346}" dt="2022-03-13T14:17:02.711" v="756" actId="2710"/>
        <pc:sldMkLst>
          <pc:docMk/>
          <pc:sldMk cId="721201635" sldId="341"/>
        </pc:sldMkLst>
        <pc:spChg chg="add mod ord">
          <ac:chgData name="Matahari Nendya" userId="1a1e95a6-b11e-4262-838a-feaa42c98c3c" providerId="ADAL" clId="{D548FAA3-65FD-4218-8589-B90C013E9346}" dt="2022-03-13T14:17:02.711" v="756" actId="2710"/>
          <ac:spMkLst>
            <pc:docMk/>
            <pc:sldMk cId="721201635" sldId="341"/>
            <ac:spMk id="2" creationId="{7979448D-0990-4CE4-A5BF-9A546B359E88}"/>
          </ac:spMkLst>
        </pc:spChg>
        <pc:spChg chg="mod ord">
          <ac:chgData name="Matahari Nendya" userId="1a1e95a6-b11e-4262-838a-feaa42c98c3c" providerId="ADAL" clId="{D548FAA3-65FD-4218-8589-B90C013E9346}" dt="2022-03-13T14:16:25.154" v="739" actId="700"/>
          <ac:spMkLst>
            <pc:docMk/>
            <pc:sldMk cId="721201635" sldId="341"/>
            <ac:spMk id="50178" creationId="{00000000-0000-0000-0000-000000000000}"/>
          </ac:spMkLst>
        </pc:spChg>
        <pc:spChg chg="del mod ord">
          <ac:chgData name="Matahari Nendya" userId="1a1e95a6-b11e-4262-838a-feaa42c98c3c" providerId="ADAL" clId="{D548FAA3-65FD-4218-8589-B90C013E9346}" dt="2022-03-13T14:16:25.154" v="739" actId="700"/>
          <ac:spMkLst>
            <pc:docMk/>
            <pc:sldMk cId="721201635" sldId="341"/>
            <ac:spMk id="50179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882865008" sldId="341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19247217" sldId="342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380202125" sldId="343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483372821" sldId="344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810593659" sldId="345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2815024131" sldId="346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816536419" sldId="347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74724137" sldId="34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4185045150" sldId="349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532382588" sldId="350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145510339" sldId="351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55848026" sldId="352"/>
        </pc:sldMkLst>
      </pc:sldChg>
      <pc:sldChg chg="del">
        <pc:chgData name="Matahari Nendya" userId="1a1e95a6-b11e-4262-838a-feaa42c98c3c" providerId="ADAL" clId="{D548FAA3-65FD-4218-8589-B90C013E9346}" dt="2022-03-13T13:21:57.251" v="90" actId="2696"/>
        <pc:sldMkLst>
          <pc:docMk/>
          <pc:sldMk cId="3316030870" sldId="384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136744209" sldId="388"/>
        </pc:sldMkLst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0" sldId="389"/>
        </pc:sldMkLst>
      </pc:sldChg>
      <pc:sldChg chg="modSp add mod">
        <pc:chgData name="Matahari Nendya" userId="1a1e95a6-b11e-4262-838a-feaa42c98c3c" providerId="ADAL" clId="{D548FAA3-65FD-4218-8589-B90C013E9346}" dt="2022-03-13T14:14:25.402" v="690" actId="207"/>
        <pc:sldMkLst>
          <pc:docMk/>
          <pc:sldMk cId="2541825967" sldId="391"/>
        </pc:sldMkLst>
        <pc:spChg chg="mod">
          <ac:chgData name="Matahari Nendya" userId="1a1e95a6-b11e-4262-838a-feaa42c98c3c" providerId="ADAL" clId="{D548FAA3-65FD-4218-8589-B90C013E9346}" dt="2022-03-13T14:13:10.206" v="671" actId="1076"/>
          <ac:spMkLst>
            <pc:docMk/>
            <pc:sldMk cId="2541825967" sldId="391"/>
            <ac:spMk id="7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5.402" v="690" actId="207"/>
          <ac:spMkLst>
            <pc:docMk/>
            <pc:sldMk cId="2541825967" sldId="391"/>
            <ac:spMk id="8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5.402" v="690" actId="207"/>
          <ac:spMkLst>
            <pc:docMk/>
            <pc:sldMk cId="2541825967" sldId="391"/>
            <ac:spMk id="9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5.402" v="690" actId="207"/>
          <ac:spMkLst>
            <pc:docMk/>
            <pc:sldMk cId="2541825967" sldId="391"/>
            <ac:spMk id="10" creationId="{00000000-0000-0000-0000-000000000000}"/>
          </ac:spMkLst>
        </pc:spChg>
        <pc:spChg chg="mod">
          <ac:chgData name="Matahari Nendya" userId="1a1e95a6-b11e-4262-838a-feaa42c98c3c" providerId="ADAL" clId="{D548FAA3-65FD-4218-8589-B90C013E9346}" dt="2022-03-13T14:14:25.402" v="690" actId="207"/>
          <ac:spMkLst>
            <pc:docMk/>
            <pc:sldMk cId="2541825967" sldId="391"/>
            <ac:spMk id="11" creationId="{00000000-0000-0000-0000-000000000000}"/>
          </ac:spMkLst>
        </pc:spChg>
      </pc:sldChg>
      <pc:sldChg chg="del">
        <pc:chgData name="Matahari Nendya" userId="1a1e95a6-b11e-4262-838a-feaa42c98c3c" providerId="ADAL" clId="{D548FAA3-65FD-4218-8589-B90C013E9346}" dt="2022-03-13T13:21:22.520" v="78" actId="47"/>
        <pc:sldMkLst>
          <pc:docMk/>
          <pc:sldMk cId="3206970417" sldId="391"/>
        </pc:sldMkLst>
      </pc:sldChg>
      <pc:sldChg chg="addSp delSp modSp new mod modAnim">
        <pc:chgData name="Matahari Nendya" userId="1a1e95a6-b11e-4262-838a-feaa42c98c3c" providerId="ADAL" clId="{D548FAA3-65FD-4218-8589-B90C013E9346}" dt="2022-03-13T14:12:32.766" v="661" actId="1076"/>
        <pc:sldMkLst>
          <pc:docMk/>
          <pc:sldMk cId="2664921336" sldId="392"/>
        </pc:sldMkLst>
        <pc:spChg chg="del">
          <ac:chgData name="Matahari Nendya" userId="1a1e95a6-b11e-4262-838a-feaa42c98c3c" providerId="ADAL" clId="{D548FAA3-65FD-4218-8589-B90C013E9346}" dt="2022-03-13T14:10:16.101" v="620" actId="478"/>
          <ac:spMkLst>
            <pc:docMk/>
            <pc:sldMk cId="2664921336" sldId="392"/>
            <ac:spMk id="2" creationId="{54ADDF96-6B90-4229-B25E-DE4FF5CF9F80}"/>
          </ac:spMkLst>
        </pc:spChg>
        <pc:spChg chg="mod">
          <ac:chgData name="Matahari Nendya" userId="1a1e95a6-b11e-4262-838a-feaa42c98c3c" providerId="ADAL" clId="{D548FAA3-65FD-4218-8589-B90C013E9346}" dt="2022-03-13T14:10:51.431" v="629" actId="2711"/>
          <ac:spMkLst>
            <pc:docMk/>
            <pc:sldMk cId="2664921336" sldId="392"/>
            <ac:spMk id="3" creationId="{5369AE5B-A7EB-4FDC-88BE-D796E2D67D44}"/>
          </ac:spMkLst>
        </pc:spChg>
        <pc:spChg chg="add mod">
          <ac:chgData name="Matahari Nendya" userId="1a1e95a6-b11e-4262-838a-feaa42c98c3c" providerId="ADAL" clId="{D548FAA3-65FD-4218-8589-B90C013E9346}" dt="2022-03-13T14:11:20.123" v="637" actId="1035"/>
          <ac:spMkLst>
            <pc:docMk/>
            <pc:sldMk cId="2664921336" sldId="392"/>
            <ac:spMk id="4" creationId="{E6A5B9E7-5F17-4739-A3FA-9734991ACE70}"/>
          </ac:spMkLst>
        </pc:spChg>
        <pc:spChg chg="add mod">
          <ac:chgData name="Matahari Nendya" userId="1a1e95a6-b11e-4262-838a-feaa42c98c3c" providerId="ADAL" clId="{D548FAA3-65FD-4218-8589-B90C013E9346}" dt="2022-03-13T14:11:42.584" v="643" actId="14100"/>
          <ac:spMkLst>
            <pc:docMk/>
            <pc:sldMk cId="2664921336" sldId="392"/>
            <ac:spMk id="5" creationId="{D8A4A6A7-A9DD-4C3C-9EF6-2B18B2FA3750}"/>
          </ac:spMkLst>
        </pc:spChg>
        <pc:spChg chg="add mod">
          <ac:chgData name="Matahari Nendya" userId="1a1e95a6-b11e-4262-838a-feaa42c98c3c" providerId="ADAL" clId="{D548FAA3-65FD-4218-8589-B90C013E9346}" dt="2022-03-13T14:12:00.903" v="650" actId="14100"/>
          <ac:spMkLst>
            <pc:docMk/>
            <pc:sldMk cId="2664921336" sldId="392"/>
            <ac:spMk id="6" creationId="{72EB61C8-D69E-4D3F-8017-1F1C24DBB733}"/>
          </ac:spMkLst>
        </pc:spChg>
        <pc:spChg chg="add mod">
          <ac:chgData name="Matahari Nendya" userId="1a1e95a6-b11e-4262-838a-feaa42c98c3c" providerId="ADAL" clId="{D548FAA3-65FD-4218-8589-B90C013E9346}" dt="2022-03-13T14:12:19.854" v="658" actId="1035"/>
          <ac:spMkLst>
            <pc:docMk/>
            <pc:sldMk cId="2664921336" sldId="392"/>
            <ac:spMk id="7" creationId="{ECDCDF52-716D-4D4E-8B91-F8255225CDC4}"/>
          </ac:spMkLst>
        </pc:spChg>
        <pc:spChg chg="add mod">
          <ac:chgData name="Matahari Nendya" userId="1a1e95a6-b11e-4262-838a-feaa42c98c3c" providerId="ADAL" clId="{D548FAA3-65FD-4218-8589-B90C013E9346}" dt="2022-03-13T14:12:32.766" v="661" actId="1076"/>
          <ac:spMkLst>
            <pc:docMk/>
            <pc:sldMk cId="2664921336" sldId="392"/>
            <ac:spMk id="8" creationId="{F896C11D-38B7-4817-8513-C4FF16E7CA8E}"/>
          </ac:spMkLst>
        </pc:spChg>
      </pc:sldChg>
      <pc:sldChg chg="add ord">
        <pc:chgData name="Matahari Nendya" userId="1a1e95a6-b11e-4262-838a-feaa42c98c3c" providerId="ADAL" clId="{D548FAA3-65FD-4218-8589-B90C013E9346}" dt="2022-03-13T14:15:15.972" v="715"/>
        <pc:sldMkLst>
          <pc:docMk/>
          <pc:sldMk cId="413807717" sldId="393"/>
        </pc:sldMkLst>
      </pc:sldChg>
      <pc:sldMasterChg chg="delSldLayout">
        <pc:chgData name="Matahari Nendya" userId="1a1e95a6-b11e-4262-838a-feaa42c98c3c" providerId="ADAL" clId="{D548FAA3-65FD-4218-8589-B90C013E9346}" dt="2022-03-13T14:15:17.880" v="716" actId="47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D548FAA3-65FD-4218-8589-B90C013E9346}" dt="2022-03-13T13:21:22.520" v="78" actId="47"/>
          <pc:sldLayoutMkLst>
            <pc:docMk/>
            <pc:sldMasterMk cId="3839803590" sldId="2147483648"/>
            <pc:sldLayoutMk cId="918515102" sldId="2147483675"/>
          </pc:sldLayoutMkLst>
        </pc:sldLayoutChg>
        <pc:sldLayoutChg chg="del">
          <pc:chgData name="Matahari Nendya" userId="1a1e95a6-b11e-4262-838a-feaa42c98c3c" providerId="ADAL" clId="{D548FAA3-65FD-4218-8589-B90C013E9346}" dt="2022-03-13T14:15:17.880" v="716" actId="47"/>
          <pc:sldLayoutMkLst>
            <pc:docMk/>
            <pc:sldMasterMk cId="3839803590" sldId="2147483648"/>
            <pc:sldLayoutMk cId="1587812469" sldId="2147483676"/>
          </pc:sldLayoutMkLst>
        </pc:sldLayoutChg>
        <pc:sldLayoutChg chg="del">
          <pc:chgData name="Matahari Nendya" userId="1a1e95a6-b11e-4262-838a-feaa42c98c3c" providerId="ADAL" clId="{D548FAA3-65FD-4218-8589-B90C013E9346}" dt="2022-03-13T13:21:22.520" v="78" actId="47"/>
          <pc:sldLayoutMkLst>
            <pc:docMk/>
            <pc:sldMasterMk cId="3839803590" sldId="2147483648"/>
            <pc:sldLayoutMk cId="2505919612" sldId="2147483676"/>
          </pc:sldLayoutMkLst>
        </pc:sldLayoutChg>
      </pc:sldMasterChg>
    </pc:docChg>
  </pc:docChgLst>
  <pc:docChgLst>
    <pc:chgData name="Matahari Nendya" userId="1a1e95a6-b11e-4262-838a-feaa42c98c3c" providerId="ADAL" clId="{B5F2197F-FA28-A649-A702-5EE02B1F3791}"/>
    <pc:docChg chg="undo custSel addSld delSld modSld">
      <pc:chgData name="Matahari Nendya" userId="1a1e95a6-b11e-4262-838a-feaa42c98c3c" providerId="ADAL" clId="{B5F2197F-FA28-A649-A702-5EE02B1F3791}" dt="2022-02-12T11:16:14.534" v="378" actId="2710"/>
      <pc:docMkLst>
        <pc:docMk/>
      </pc:docMkLst>
      <pc:sldChg chg="modSp mod">
        <pc:chgData name="Matahari Nendya" userId="1a1e95a6-b11e-4262-838a-feaa42c98c3c" providerId="ADAL" clId="{B5F2197F-FA28-A649-A702-5EE02B1F3791}" dt="2022-02-12T10:51:13.567" v="25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B5F2197F-FA28-A649-A702-5EE02B1F3791}" dt="2022-02-12T10:51:13.567" v="25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addSp delSp modSp add mod modTransition modClrScheme chgLayout">
        <pc:chgData name="Matahari Nendya" userId="1a1e95a6-b11e-4262-838a-feaa42c98c3c" providerId="ADAL" clId="{B5F2197F-FA28-A649-A702-5EE02B1F3791}" dt="2022-02-12T11:07:58.628" v="345" actId="1076"/>
        <pc:sldMkLst>
          <pc:docMk/>
          <pc:sldMk cId="3248702084" sldId="258"/>
        </pc:sldMkLst>
        <pc:spChg chg="add mod ord">
          <ac:chgData name="Matahari Nendya" userId="1a1e95a6-b11e-4262-838a-feaa42c98c3c" providerId="ADAL" clId="{B5F2197F-FA28-A649-A702-5EE02B1F3791}" dt="2022-02-12T11:07:44.954" v="341" actId="26606"/>
          <ac:spMkLst>
            <pc:docMk/>
            <pc:sldMk cId="3248702084" sldId="258"/>
            <ac:spMk id="2" creationId="{6BA49AFF-99FA-2148-8A42-4B3899D811EE}"/>
          </ac:spMkLst>
        </pc:spChg>
        <pc:spChg chg="add del mod ord">
          <ac:chgData name="Matahari Nendya" userId="1a1e95a6-b11e-4262-838a-feaa42c98c3c" providerId="ADAL" clId="{B5F2197F-FA28-A649-A702-5EE02B1F3791}" dt="2022-02-12T11:07:44.954" v="341" actId="26606"/>
          <ac:spMkLst>
            <pc:docMk/>
            <pc:sldMk cId="3248702084" sldId="258"/>
            <ac:spMk id="3" creationId="{55CB17A4-B0CC-9540-AD01-ED6AE6B46B25}"/>
          </ac:spMkLst>
        </pc:spChg>
        <pc:spChg chg="del mod">
          <ac:chgData name="Matahari Nendya" userId="1a1e95a6-b11e-4262-838a-feaa42c98c3c" providerId="ADAL" clId="{B5F2197F-FA28-A649-A702-5EE02B1F3791}" dt="2022-02-12T11:07:44.954" v="341" actId="26606"/>
          <ac:spMkLst>
            <pc:docMk/>
            <pc:sldMk cId="3248702084" sldId="258"/>
            <ac:spMk id="4" creationId="{2EDE0663-4F89-4CCA-8F0A-D142EB6B7944}"/>
          </ac:spMkLst>
        </pc:spChg>
        <pc:picChg chg="mod ord">
          <ac:chgData name="Matahari Nendya" userId="1a1e95a6-b11e-4262-838a-feaa42c98c3c" providerId="ADAL" clId="{B5F2197F-FA28-A649-A702-5EE02B1F3791}" dt="2022-02-12T11:07:58.628" v="345" actId="1076"/>
          <ac:picMkLst>
            <pc:docMk/>
            <pc:sldMk cId="3248702084" sldId="258"/>
            <ac:picMk id="17418" creationId="{E2604344-ABC3-4277-A2BE-96A83197AA23}"/>
          </ac:picMkLst>
        </pc:picChg>
      </pc:sldChg>
      <pc:sldChg chg="addSp delSp modSp add mod modTransition modClrScheme chgLayout">
        <pc:chgData name="Matahari Nendya" userId="1a1e95a6-b11e-4262-838a-feaa42c98c3c" providerId="ADAL" clId="{B5F2197F-FA28-A649-A702-5EE02B1F3791}" dt="2022-02-12T11:08:11.161" v="348" actId="1076"/>
        <pc:sldMkLst>
          <pc:docMk/>
          <pc:sldMk cId="4028153277" sldId="259"/>
        </pc:sldMkLst>
        <pc:spChg chg="add mod ord">
          <ac:chgData name="Matahari Nendya" userId="1a1e95a6-b11e-4262-838a-feaa42c98c3c" providerId="ADAL" clId="{B5F2197F-FA28-A649-A702-5EE02B1F3791}" dt="2022-02-12T11:07:38.533" v="339" actId="26606"/>
          <ac:spMkLst>
            <pc:docMk/>
            <pc:sldMk cId="4028153277" sldId="259"/>
            <ac:spMk id="2" creationId="{F6077F5E-BBB8-F94C-8E58-927293B5369C}"/>
          </ac:spMkLst>
        </pc:spChg>
        <pc:spChg chg="add del mod ord">
          <ac:chgData name="Matahari Nendya" userId="1a1e95a6-b11e-4262-838a-feaa42c98c3c" providerId="ADAL" clId="{B5F2197F-FA28-A649-A702-5EE02B1F3791}" dt="2022-02-12T11:07:38.533" v="339" actId="26606"/>
          <ac:spMkLst>
            <pc:docMk/>
            <pc:sldMk cId="4028153277" sldId="259"/>
            <ac:spMk id="3" creationId="{0AC55CFF-38BF-B945-807B-F0F06788F417}"/>
          </ac:spMkLst>
        </pc:spChg>
        <pc:spChg chg="del">
          <ac:chgData name="Matahari Nendya" userId="1a1e95a6-b11e-4262-838a-feaa42c98c3c" providerId="ADAL" clId="{B5F2197F-FA28-A649-A702-5EE02B1F3791}" dt="2022-02-12T11:07:38.533" v="339" actId="26606"/>
          <ac:spMkLst>
            <pc:docMk/>
            <pc:sldMk cId="4028153277" sldId="259"/>
            <ac:spMk id="18437" creationId="{050A00B8-4555-403D-A14B-A3FC5D6A4EAB}"/>
          </ac:spMkLst>
        </pc:spChg>
        <pc:picChg chg="mod ord">
          <ac:chgData name="Matahari Nendya" userId="1a1e95a6-b11e-4262-838a-feaa42c98c3c" providerId="ADAL" clId="{B5F2197F-FA28-A649-A702-5EE02B1F3791}" dt="2022-02-12T11:08:11.161" v="348" actId="1076"/>
          <ac:picMkLst>
            <pc:docMk/>
            <pc:sldMk cId="4028153277" sldId="259"/>
            <ac:picMk id="18441" creationId="{1F99D8AD-3A87-4269-8F85-1AC027AB8BED}"/>
          </ac:picMkLst>
        </pc:picChg>
      </pc:sldChg>
      <pc:sldChg chg="modSp add mod">
        <pc:chgData name="Matahari Nendya" userId="1a1e95a6-b11e-4262-838a-feaa42c98c3c" providerId="ADAL" clId="{B5F2197F-FA28-A649-A702-5EE02B1F3791}" dt="2022-02-12T10:53:08.016" v="57" actId="2710"/>
        <pc:sldMkLst>
          <pc:docMk/>
          <pc:sldMk cId="1541087496" sldId="261"/>
        </pc:sldMkLst>
        <pc:spChg chg="mod">
          <ac:chgData name="Matahari Nendya" userId="1a1e95a6-b11e-4262-838a-feaa42c98c3c" providerId="ADAL" clId="{B5F2197F-FA28-A649-A702-5EE02B1F3791}" dt="2022-02-12T10:53:08.016" v="57" actId="2710"/>
          <ac:spMkLst>
            <pc:docMk/>
            <pc:sldMk cId="1541087496" sldId="261"/>
            <ac:spMk id="10243" creationId="{2416C38B-11B7-4577-BDC5-E2E234BAC936}"/>
          </ac:spMkLst>
        </pc:spChg>
      </pc:sldChg>
      <pc:sldChg chg="modSp add mod">
        <pc:chgData name="Matahari Nendya" userId="1a1e95a6-b11e-4262-838a-feaa42c98c3c" providerId="ADAL" clId="{B5F2197F-FA28-A649-A702-5EE02B1F3791}" dt="2022-02-12T10:53:23.310" v="64" actId="2710"/>
        <pc:sldMkLst>
          <pc:docMk/>
          <pc:sldMk cId="2267632220" sldId="262"/>
        </pc:sldMkLst>
        <pc:spChg chg="mod">
          <ac:chgData name="Matahari Nendya" userId="1a1e95a6-b11e-4262-838a-feaa42c98c3c" providerId="ADAL" clId="{B5F2197F-FA28-A649-A702-5EE02B1F3791}" dt="2022-02-12T10:53:23.310" v="64" actId="2710"/>
          <ac:spMkLst>
            <pc:docMk/>
            <pc:sldMk cId="2267632220" sldId="262"/>
            <ac:spMk id="11267" creationId="{D6B091AE-288E-456C-BC6F-D45D604B5620}"/>
          </ac:spMkLst>
        </pc:spChg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493913349" sldId="263"/>
        </pc:sldMkLst>
      </pc:sldChg>
      <pc:sldChg chg="modSp add mod">
        <pc:chgData name="Matahari Nendya" userId="1a1e95a6-b11e-4262-838a-feaa42c98c3c" providerId="ADAL" clId="{B5F2197F-FA28-A649-A702-5EE02B1F3791}" dt="2022-02-12T10:55:45.980" v="133" actId="403"/>
        <pc:sldMkLst>
          <pc:docMk/>
          <pc:sldMk cId="1961500638" sldId="264"/>
        </pc:sldMkLst>
        <pc:spChg chg="mod">
          <ac:chgData name="Matahari Nendya" userId="1a1e95a6-b11e-4262-838a-feaa42c98c3c" providerId="ADAL" clId="{B5F2197F-FA28-A649-A702-5EE02B1F3791}" dt="2022-02-12T10:55:45.980" v="133" actId="403"/>
          <ac:spMkLst>
            <pc:docMk/>
            <pc:sldMk cId="1961500638" sldId="264"/>
            <ac:spMk id="13315" creationId="{E5968778-929D-4479-916C-F183E31DA724}"/>
          </ac:spMkLst>
        </pc:spChg>
      </pc:sldChg>
      <pc:sldChg chg="modSp add mod">
        <pc:chgData name="Matahari Nendya" userId="1a1e95a6-b11e-4262-838a-feaa42c98c3c" providerId="ADAL" clId="{B5F2197F-FA28-A649-A702-5EE02B1F3791}" dt="2022-02-12T10:56:49.125" v="146" actId="2710"/>
        <pc:sldMkLst>
          <pc:docMk/>
          <pc:sldMk cId="2650374569" sldId="265"/>
        </pc:sldMkLst>
        <pc:spChg chg="mod">
          <ac:chgData name="Matahari Nendya" userId="1a1e95a6-b11e-4262-838a-feaa42c98c3c" providerId="ADAL" clId="{B5F2197F-FA28-A649-A702-5EE02B1F3791}" dt="2022-02-12T10:56:49.125" v="146" actId="2710"/>
          <ac:spMkLst>
            <pc:docMk/>
            <pc:sldMk cId="2650374569" sldId="265"/>
            <ac:spMk id="14339" creationId="{CBEEC334-3B4C-48E6-B2C4-983514CFF57E}"/>
          </ac:spMkLst>
        </pc:spChg>
      </pc:sldChg>
      <pc:sldChg chg="addSp delSp modSp add mod">
        <pc:chgData name="Matahari Nendya" userId="1a1e95a6-b11e-4262-838a-feaa42c98c3c" providerId="ADAL" clId="{B5F2197F-FA28-A649-A702-5EE02B1F3791}" dt="2022-02-12T11:03:19.413" v="275" actId="403"/>
        <pc:sldMkLst>
          <pc:docMk/>
          <pc:sldMk cId="2619113007" sldId="266"/>
        </pc:sldMkLst>
        <pc:spChg chg="add mod">
          <ac:chgData name="Matahari Nendya" userId="1a1e95a6-b11e-4262-838a-feaa42c98c3c" providerId="ADAL" clId="{B5F2197F-FA28-A649-A702-5EE02B1F3791}" dt="2022-02-12T11:03:19.413" v="275" actId="403"/>
          <ac:spMkLst>
            <pc:docMk/>
            <pc:sldMk cId="2619113007" sldId="266"/>
            <ac:spMk id="3" creationId="{2B3BFA07-16F5-FD45-BA5E-D09C54B3D6F3}"/>
          </ac:spMkLst>
        </pc:spChg>
        <pc:spChg chg="del mod">
          <ac:chgData name="Matahari Nendya" userId="1a1e95a6-b11e-4262-838a-feaa42c98c3c" providerId="ADAL" clId="{B5F2197F-FA28-A649-A702-5EE02B1F3791}" dt="2022-02-12T11:02:07.957" v="240" actId="478"/>
          <ac:spMkLst>
            <pc:docMk/>
            <pc:sldMk cId="2619113007" sldId="266"/>
            <ac:spMk id="9219" creationId="{A625E11F-B51E-42EF-81D8-EA21A8DEE860}"/>
          </ac:spMkLst>
        </pc:spChg>
      </pc:sldChg>
      <pc:sldChg chg="modSp add mod">
        <pc:chgData name="Matahari Nendya" userId="1a1e95a6-b11e-4262-838a-feaa42c98c3c" providerId="ADAL" clId="{B5F2197F-FA28-A649-A702-5EE02B1F3791}" dt="2022-02-12T10:53:36.018" v="71" actId="2710"/>
        <pc:sldMkLst>
          <pc:docMk/>
          <pc:sldMk cId="1409152967" sldId="267"/>
        </pc:sldMkLst>
        <pc:spChg chg="mod">
          <ac:chgData name="Matahari Nendya" userId="1a1e95a6-b11e-4262-838a-feaa42c98c3c" providerId="ADAL" clId="{B5F2197F-FA28-A649-A702-5EE02B1F3791}" dt="2022-02-12T10:53:36.018" v="71" actId="2710"/>
          <ac:spMkLst>
            <pc:docMk/>
            <pc:sldMk cId="1409152967" sldId="267"/>
            <ac:spMk id="10243" creationId="{F60DCFC6-AAE1-4F0E-AA54-9EA525E26E52}"/>
          </ac:spMkLst>
        </pc:spChg>
      </pc:sldChg>
      <pc:sldChg chg="modSp add mod">
        <pc:chgData name="Matahari Nendya" userId="1a1e95a6-b11e-4262-838a-feaa42c98c3c" providerId="ADAL" clId="{B5F2197F-FA28-A649-A702-5EE02B1F3791}" dt="2022-02-12T10:54:07.722" v="78" actId="27636"/>
        <pc:sldMkLst>
          <pc:docMk/>
          <pc:sldMk cId="2054190978" sldId="268"/>
        </pc:sldMkLst>
        <pc:spChg chg="mod">
          <ac:chgData name="Matahari Nendya" userId="1a1e95a6-b11e-4262-838a-feaa42c98c3c" providerId="ADAL" clId="{B5F2197F-FA28-A649-A702-5EE02B1F3791}" dt="2022-02-12T10:54:07.722" v="78" actId="27636"/>
          <ac:spMkLst>
            <pc:docMk/>
            <pc:sldMk cId="2054190978" sldId="268"/>
            <ac:spMk id="11267" creationId="{83014D7A-9741-48E2-A4E6-240615D607C4}"/>
          </ac:spMkLst>
        </pc:spChg>
      </pc:sldChg>
      <pc:sldChg chg="modSp add mod">
        <pc:chgData name="Matahari Nendya" userId="1a1e95a6-b11e-4262-838a-feaa42c98c3c" providerId="ADAL" clId="{B5F2197F-FA28-A649-A702-5EE02B1F3791}" dt="2022-02-12T10:54:22.546" v="91" actId="27636"/>
        <pc:sldMkLst>
          <pc:docMk/>
          <pc:sldMk cId="974604784" sldId="269"/>
        </pc:sldMkLst>
        <pc:spChg chg="mod">
          <ac:chgData name="Matahari Nendya" userId="1a1e95a6-b11e-4262-838a-feaa42c98c3c" providerId="ADAL" clId="{B5F2197F-FA28-A649-A702-5EE02B1F3791}" dt="2022-02-12T10:54:22.546" v="91" actId="27636"/>
          <ac:spMkLst>
            <pc:docMk/>
            <pc:sldMk cId="974604784" sldId="269"/>
            <ac:spMk id="12291" creationId="{1822E37B-0621-486C-9FE2-F32DE03430CE}"/>
          </ac:spMkLst>
        </pc:spChg>
      </pc:sldChg>
      <pc:sldChg chg="modSp add mod">
        <pc:chgData name="Matahari Nendya" userId="1a1e95a6-b11e-4262-838a-feaa42c98c3c" providerId="ADAL" clId="{B5F2197F-FA28-A649-A702-5EE02B1F3791}" dt="2022-02-12T10:54:35.743" v="100" actId="27636"/>
        <pc:sldMkLst>
          <pc:docMk/>
          <pc:sldMk cId="473056604" sldId="270"/>
        </pc:sldMkLst>
        <pc:spChg chg="mod">
          <ac:chgData name="Matahari Nendya" userId="1a1e95a6-b11e-4262-838a-feaa42c98c3c" providerId="ADAL" clId="{B5F2197F-FA28-A649-A702-5EE02B1F3791}" dt="2022-02-12T10:54:35.743" v="100" actId="27636"/>
          <ac:spMkLst>
            <pc:docMk/>
            <pc:sldMk cId="473056604" sldId="270"/>
            <ac:spMk id="13315" creationId="{E651698B-0F3A-4C44-91B6-FD7C876865A6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775600019" sldId="270"/>
        </pc:sldMkLst>
      </pc:sldChg>
      <pc:sldChg chg="modSp add mod">
        <pc:chgData name="Matahari Nendya" userId="1a1e95a6-b11e-4262-838a-feaa42c98c3c" providerId="ADAL" clId="{B5F2197F-FA28-A649-A702-5EE02B1F3791}" dt="2022-02-12T10:54:51.539" v="107" actId="27636"/>
        <pc:sldMkLst>
          <pc:docMk/>
          <pc:sldMk cId="1332898205" sldId="271"/>
        </pc:sldMkLst>
        <pc:spChg chg="mod">
          <ac:chgData name="Matahari Nendya" userId="1a1e95a6-b11e-4262-838a-feaa42c98c3c" providerId="ADAL" clId="{B5F2197F-FA28-A649-A702-5EE02B1F3791}" dt="2022-02-12T10:54:51.539" v="107" actId="27636"/>
          <ac:spMkLst>
            <pc:docMk/>
            <pc:sldMk cId="1332898205" sldId="271"/>
            <ac:spMk id="14339" creationId="{8A92584A-DFC8-4092-BF0A-91AC0839C631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525610893" sldId="271"/>
        </pc:sldMkLst>
      </pc:sldChg>
      <pc:sldChg chg="modSp add mod">
        <pc:chgData name="Matahari Nendya" userId="1a1e95a6-b11e-4262-838a-feaa42c98c3c" providerId="ADAL" clId="{B5F2197F-FA28-A649-A702-5EE02B1F3791}" dt="2022-02-12T10:55:05.774" v="115" actId="2710"/>
        <pc:sldMkLst>
          <pc:docMk/>
          <pc:sldMk cId="3808501086" sldId="272"/>
        </pc:sldMkLst>
        <pc:spChg chg="mod">
          <ac:chgData name="Matahari Nendya" userId="1a1e95a6-b11e-4262-838a-feaa42c98c3c" providerId="ADAL" clId="{B5F2197F-FA28-A649-A702-5EE02B1F3791}" dt="2022-02-12T10:55:05.774" v="115" actId="2710"/>
          <ac:spMkLst>
            <pc:docMk/>
            <pc:sldMk cId="3808501086" sldId="272"/>
            <ac:spMk id="15363" creationId="{A99F2A20-6A06-4BD3-A334-6228E59150E7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18566429" sldId="273"/>
        </pc:sldMkLst>
      </pc:sldChg>
      <pc:sldChg chg="modSp add mod">
        <pc:chgData name="Matahari Nendya" userId="1a1e95a6-b11e-4262-838a-feaa42c98c3c" providerId="ADAL" clId="{B5F2197F-FA28-A649-A702-5EE02B1F3791}" dt="2022-02-12T10:55:18.142" v="121" actId="2710"/>
        <pc:sldMkLst>
          <pc:docMk/>
          <pc:sldMk cId="1345260621" sldId="273"/>
        </pc:sldMkLst>
        <pc:spChg chg="mod">
          <ac:chgData name="Matahari Nendya" userId="1a1e95a6-b11e-4262-838a-feaa42c98c3c" providerId="ADAL" clId="{B5F2197F-FA28-A649-A702-5EE02B1F3791}" dt="2022-02-12T10:55:18.142" v="121" actId="2710"/>
          <ac:spMkLst>
            <pc:docMk/>
            <pc:sldMk cId="1345260621" sldId="273"/>
            <ac:spMk id="16387" creationId="{74A0D3DE-2223-405D-8E27-D191431FECA7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066667476" sldId="27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325643555" sldId="27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799210375" sldId="27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60971463" sldId="277"/>
        </pc:sldMkLst>
      </pc:sldChg>
      <pc:sldChg chg="modSp add mod modClrScheme chgLayout">
        <pc:chgData name="Matahari Nendya" userId="1a1e95a6-b11e-4262-838a-feaa42c98c3c" providerId="ADAL" clId="{B5F2197F-FA28-A649-A702-5EE02B1F3791}" dt="2022-02-12T11:08:29.005" v="360" actId="404"/>
        <pc:sldMkLst>
          <pc:docMk/>
          <pc:sldMk cId="1064999498" sldId="278"/>
        </pc:sldMkLst>
        <pc:spChg chg="mod ord">
          <ac:chgData name="Matahari Nendya" userId="1a1e95a6-b11e-4262-838a-feaa42c98c3c" providerId="ADAL" clId="{B5F2197F-FA28-A649-A702-5EE02B1F3791}" dt="2022-02-12T11:08:17.490" v="349" actId="700"/>
          <ac:spMkLst>
            <pc:docMk/>
            <pc:sldMk cId="1064999498" sldId="278"/>
            <ac:spMk id="20482" creationId="{5178E87C-8A44-4000-AD5D-15FB3494C969}"/>
          </ac:spMkLst>
        </pc:spChg>
        <pc:spChg chg="mod ord">
          <ac:chgData name="Matahari Nendya" userId="1a1e95a6-b11e-4262-838a-feaa42c98c3c" providerId="ADAL" clId="{B5F2197F-FA28-A649-A702-5EE02B1F3791}" dt="2022-02-12T11:08:29.005" v="360" actId="404"/>
          <ac:spMkLst>
            <pc:docMk/>
            <pc:sldMk cId="1064999498" sldId="278"/>
            <ac:spMk id="20483" creationId="{12398F26-ABCE-45B9-ADC9-6E60CD63C992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499744985" sldId="278"/>
        </pc:sldMkLst>
      </pc:sldChg>
      <pc:sldChg chg="modSp add mod">
        <pc:chgData name="Matahari Nendya" userId="1a1e95a6-b11e-4262-838a-feaa42c98c3c" providerId="ADAL" clId="{B5F2197F-FA28-A649-A702-5EE02B1F3791}" dt="2022-02-12T10:52:21.745" v="45" actId="27636"/>
        <pc:sldMkLst>
          <pc:docMk/>
          <pc:sldMk cId="977868333" sldId="279"/>
        </pc:sldMkLst>
        <pc:spChg chg="mod">
          <ac:chgData name="Matahari Nendya" userId="1a1e95a6-b11e-4262-838a-feaa42c98c3c" providerId="ADAL" clId="{B5F2197F-FA28-A649-A702-5EE02B1F3791}" dt="2022-02-12T10:52:21.745" v="45" actId="27636"/>
          <ac:spMkLst>
            <pc:docMk/>
            <pc:sldMk cId="977868333" sldId="279"/>
            <ac:spMk id="21507" creationId="{F891EE8F-A047-4DA0-917F-472F11E83396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981088112" sldId="279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591385961" sldId="280"/>
        </pc:sldMkLst>
      </pc:sldChg>
      <pc:sldChg chg="modSp add mod">
        <pc:chgData name="Matahari Nendya" userId="1a1e95a6-b11e-4262-838a-feaa42c98c3c" providerId="ADAL" clId="{B5F2197F-FA28-A649-A702-5EE02B1F3791}" dt="2022-02-12T11:15:42.881" v="365" actId="207"/>
        <pc:sldMkLst>
          <pc:docMk/>
          <pc:sldMk cId="979138586" sldId="280"/>
        </pc:sldMkLst>
        <pc:spChg chg="mod">
          <ac:chgData name="Matahari Nendya" userId="1a1e95a6-b11e-4262-838a-feaa42c98c3c" providerId="ADAL" clId="{B5F2197F-FA28-A649-A702-5EE02B1F3791}" dt="2022-02-12T10:52:21.824" v="46" actId="27636"/>
          <ac:spMkLst>
            <pc:docMk/>
            <pc:sldMk cId="979138586" sldId="280"/>
            <ac:spMk id="22531" creationId="{389A1E01-9A1C-4E47-A8A3-A2D2C2730F5D}"/>
          </ac:spMkLst>
        </pc:spChg>
        <pc:spChg chg="mod">
          <ac:chgData name="Matahari Nendya" userId="1a1e95a6-b11e-4262-838a-feaa42c98c3c" providerId="ADAL" clId="{B5F2197F-FA28-A649-A702-5EE02B1F3791}" dt="2022-02-12T11:15:42.881" v="365" actId="207"/>
          <ac:spMkLst>
            <pc:docMk/>
            <pc:sldMk cId="979138586" sldId="280"/>
            <ac:spMk id="39945" creationId="{366BEC30-DFCD-4ED1-8676-312667CCCB45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779520275" sldId="281"/>
        </pc:sldMkLst>
      </pc:sldChg>
      <pc:sldChg chg="modSp add mod modClrScheme chgLayout">
        <pc:chgData name="Matahari Nendya" userId="1a1e95a6-b11e-4262-838a-feaa42c98c3c" providerId="ADAL" clId="{B5F2197F-FA28-A649-A702-5EE02B1F3791}" dt="2022-02-12T11:16:02.471" v="372" actId="2710"/>
        <pc:sldMkLst>
          <pc:docMk/>
          <pc:sldMk cId="3487177116" sldId="281"/>
        </pc:sldMkLst>
        <pc:spChg chg="mod ord">
          <ac:chgData name="Matahari Nendya" userId="1a1e95a6-b11e-4262-838a-feaa42c98c3c" providerId="ADAL" clId="{B5F2197F-FA28-A649-A702-5EE02B1F3791}" dt="2022-02-12T11:15:53.749" v="366" actId="700"/>
          <ac:spMkLst>
            <pc:docMk/>
            <pc:sldMk cId="3487177116" sldId="281"/>
            <ac:spMk id="23554" creationId="{BCDD07F3-FE01-4728-8726-1F81FABA5318}"/>
          </ac:spMkLst>
        </pc:spChg>
        <pc:spChg chg="mod ord">
          <ac:chgData name="Matahari Nendya" userId="1a1e95a6-b11e-4262-838a-feaa42c98c3c" providerId="ADAL" clId="{B5F2197F-FA28-A649-A702-5EE02B1F3791}" dt="2022-02-12T11:16:02.471" v="372" actId="2710"/>
          <ac:spMkLst>
            <pc:docMk/>
            <pc:sldMk cId="3487177116" sldId="281"/>
            <ac:spMk id="23555" creationId="{181FAE9D-096D-4175-8E2F-9F8FD0DA6C2B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128936611" sldId="282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254191749" sldId="283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685075735" sldId="28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037400673" sldId="28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0360213" sldId="28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953852046" sldId="287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888604845" sldId="288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491568447" sldId="289"/>
        </pc:sldMkLst>
      </pc:sldChg>
      <pc:sldChg chg="modSp add mod">
        <pc:chgData name="Matahari Nendya" userId="1a1e95a6-b11e-4262-838a-feaa42c98c3c" providerId="ADAL" clId="{B5F2197F-FA28-A649-A702-5EE02B1F3791}" dt="2022-02-12T11:08:57.201" v="364" actId="403"/>
        <pc:sldMkLst>
          <pc:docMk/>
          <pc:sldMk cId="928593148" sldId="290"/>
        </pc:sldMkLst>
        <pc:spChg chg="mod">
          <ac:chgData name="Matahari Nendya" userId="1a1e95a6-b11e-4262-838a-feaa42c98c3c" providerId="ADAL" clId="{B5F2197F-FA28-A649-A702-5EE02B1F3791}" dt="2022-02-12T11:08:57.201" v="364" actId="403"/>
          <ac:spMkLst>
            <pc:docMk/>
            <pc:sldMk cId="928593148" sldId="290"/>
            <ac:spMk id="32771" creationId="{50F4A3BB-6E86-4F4C-9003-9A42275AF381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243588947" sldId="290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769117632" sldId="291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214035478" sldId="292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872055900" sldId="293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038743366" sldId="29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554811773" sldId="29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35552566" sldId="29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772344347" sldId="297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001197704" sldId="298"/>
        </pc:sldMkLst>
      </pc:sldChg>
      <pc:sldChg chg="modSp add">
        <pc:chgData name="Matahari Nendya" userId="1a1e95a6-b11e-4262-838a-feaa42c98c3c" providerId="ADAL" clId="{B5F2197F-FA28-A649-A702-5EE02B1F3791}" dt="2022-02-12T11:05:21.224" v="291" actId="404"/>
        <pc:sldMkLst>
          <pc:docMk/>
          <pc:sldMk cId="835971551" sldId="300"/>
        </pc:sldMkLst>
        <pc:spChg chg="mod">
          <ac:chgData name="Matahari Nendya" userId="1a1e95a6-b11e-4262-838a-feaa42c98c3c" providerId="ADAL" clId="{B5F2197F-FA28-A649-A702-5EE02B1F3791}" dt="2022-02-12T11:05:21.224" v="291" actId="404"/>
          <ac:spMkLst>
            <pc:docMk/>
            <pc:sldMk cId="835971551" sldId="300"/>
            <ac:spMk id="50183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473368983" sldId="300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538068412" sldId="301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905391506" sldId="302"/>
        </pc:sldMkLst>
      </pc:sldChg>
      <pc:sldChg chg="modSp add mod modClrScheme chgLayout">
        <pc:chgData name="Matahari Nendya" userId="1a1e95a6-b11e-4262-838a-feaa42c98c3c" providerId="ADAL" clId="{B5F2197F-FA28-A649-A702-5EE02B1F3791}" dt="2022-02-12T11:06:40.956" v="327" actId="700"/>
        <pc:sldMkLst>
          <pc:docMk/>
          <pc:sldMk cId="1305959033" sldId="303"/>
        </pc:sldMkLst>
        <pc:spChg chg="mod ord">
          <ac:chgData name="Matahari Nendya" userId="1a1e95a6-b11e-4262-838a-feaa42c98c3c" providerId="ADAL" clId="{B5F2197F-FA28-A649-A702-5EE02B1F3791}" dt="2022-02-12T11:06:40.956" v="327" actId="700"/>
          <ac:spMkLst>
            <pc:docMk/>
            <pc:sldMk cId="1305959033" sldId="303"/>
            <ac:spMk id="3" creationId="{C96B82A0-18E2-4E3B-87BA-88B68C408BF1}"/>
          </ac:spMkLst>
        </pc:spChg>
        <pc:spChg chg="mod ord">
          <ac:chgData name="Matahari Nendya" userId="1a1e95a6-b11e-4262-838a-feaa42c98c3c" providerId="ADAL" clId="{B5F2197F-FA28-A649-A702-5EE02B1F3791}" dt="2022-02-12T11:06:40.956" v="327" actId="700"/>
          <ac:spMkLst>
            <pc:docMk/>
            <pc:sldMk cId="1305959033" sldId="303"/>
            <ac:spMk id="52227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868591329" sldId="303"/>
        </pc:sldMkLst>
      </pc:sldChg>
      <pc:sldChg chg="modSp add mod modClrScheme chgLayout">
        <pc:chgData name="Matahari Nendya" userId="1a1e95a6-b11e-4262-838a-feaa42c98c3c" providerId="ADAL" clId="{B5F2197F-FA28-A649-A702-5EE02B1F3791}" dt="2022-02-12T11:06:32.665" v="326" actId="700"/>
        <pc:sldMkLst>
          <pc:docMk/>
          <pc:sldMk cId="1157926005" sldId="304"/>
        </pc:sldMkLst>
        <pc:spChg chg="mod ord">
          <ac:chgData name="Matahari Nendya" userId="1a1e95a6-b11e-4262-838a-feaa42c98c3c" providerId="ADAL" clId="{B5F2197F-FA28-A649-A702-5EE02B1F3791}" dt="2022-02-12T11:06:32.665" v="326" actId="700"/>
          <ac:spMkLst>
            <pc:docMk/>
            <pc:sldMk cId="1157926005" sldId="304"/>
            <ac:spMk id="3" creationId="{480B1388-7C4D-434B-91BC-AE460C11C534}"/>
          </ac:spMkLst>
        </pc:spChg>
        <pc:spChg chg="mod ord">
          <ac:chgData name="Matahari Nendya" userId="1a1e95a6-b11e-4262-838a-feaa42c98c3c" providerId="ADAL" clId="{B5F2197F-FA28-A649-A702-5EE02B1F3791}" dt="2022-02-12T11:06:32.665" v="326" actId="700"/>
          <ac:spMkLst>
            <pc:docMk/>
            <pc:sldMk cId="1157926005" sldId="304"/>
            <ac:spMk id="53251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997241812" sldId="30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765709043" sldId="305"/>
        </pc:sldMkLst>
      </pc:sldChg>
      <pc:sldChg chg="modSp add">
        <pc:chgData name="Matahari Nendya" userId="1a1e95a6-b11e-4262-838a-feaa42c98c3c" providerId="ADAL" clId="{B5F2197F-FA28-A649-A702-5EE02B1F3791}" dt="2022-02-12T10:57:03.221" v="154" actId="404"/>
        <pc:sldMkLst>
          <pc:docMk/>
          <pc:sldMk cId="2798790559" sldId="305"/>
        </pc:sldMkLst>
        <pc:spChg chg="mod">
          <ac:chgData name="Matahari Nendya" userId="1a1e95a6-b11e-4262-838a-feaa42c98c3c" providerId="ADAL" clId="{B5F2197F-FA28-A649-A702-5EE02B1F3791}" dt="2022-02-12T10:57:03.221" v="154" actId="404"/>
          <ac:spMkLst>
            <pc:docMk/>
            <pc:sldMk cId="2798790559" sldId="305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92347792" sldId="306"/>
        </pc:sldMkLst>
      </pc:sldChg>
      <pc:sldChg chg="addSp delSp modSp add mod">
        <pc:chgData name="Matahari Nendya" userId="1a1e95a6-b11e-4262-838a-feaa42c98c3c" providerId="ADAL" clId="{B5F2197F-FA28-A649-A702-5EE02B1F3791}" dt="2022-02-12T10:59:25.816" v="192" actId="14100"/>
        <pc:sldMkLst>
          <pc:docMk/>
          <pc:sldMk cId="3660490812" sldId="306"/>
        </pc:sldMkLst>
        <pc:spChg chg="del">
          <ac:chgData name="Matahari Nendya" userId="1a1e95a6-b11e-4262-838a-feaa42c98c3c" providerId="ADAL" clId="{B5F2197F-FA28-A649-A702-5EE02B1F3791}" dt="2022-02-12T10:58:33.750" v="161" actId="478"/>
          <ac:spMkLst>
            <pc:docMk/>
            <pc:sldMk cId="3660490812" sldId="306"/>
            <ac:spMk id="5" creationId="{00000000-0000-0000-0000-000000000000}"/>
          </ac:spMkLst>
        </pc:spChg>
        <pc:spChg chg="mod">
          <ac:chgData name="Matahari Nendya" userId="1a1e95a6-b11e-4262-838a-feaa42c98c3c" providerId="ADAL" clId="{B5F2197F-FA28-A649-A702-5EE02B1F3791}" dt="2022-02-12T10:59:06.961" v="188" actId="122"/>
          <ac:spMkLst>
            <pc:docMk/>
            <pc:sldMk cId="3660490812" sldId="306"/>
            <ac:spMk id="7" creationId="{00000000-0000-0000-0000-000000000000}"/>
          </ac:spMkLst>
        </pc:spChg>
        <pc:spChg chg="mod">
          <ac:chgData name="Matahari Nendya" userId="1a1e95a6-b11e-4262-838a-feaa42c98c3c" providerId="ADAL" clId="{B5F2197F-FA28-A649-A702-5EE02B1F3791}" dt="2022-02-12T10:59:25.816" v="192" actId="14100"/>
          <ac:spMkLst>
            <pc:docMk/>
            <pc:sldMk cId="3660490812" sldId="306"/>
            <ac:spMk id="8" creationId="{00000000-0000-0000-0000-000000000000}"/>
          </ac:spMkLst>
        </pc:spChg>
        <pc:picChg chg="del">
          <ac:chgData name="Matahari Nendya" userId="1a1e95a6-b11e-4262-838a-feaa42c98c3c" providerId="ADAL" clId="{B5F2197F-FA28-A649-A702-5EE02B1F3791}" dt="2022-02-12T10:58:07.599" v="155" actId="478"/>
          <ac:picMkLst>
            <pc:docMk/>
            <pc:sldMk cId="3660490812" sldId="306"/>
            <ac:picMk id="3" creationId="{EDB01F54-5F38-4BCA-A9C9-1536B22CBFD7}"/>
          </ac:picMkLst>
        </pc:picChg>
        <pc:picChg chg="add mod">
          <ac:chgData name="Matahari Nendya" userId="1a1e95a6-b11e-4262-838a-feaa42c98c3c" providerId="ADAL" clId="{B5F2197F-FA28-A649-A702-5EE02B1F3791}" dt="2022-02-12T10:58:45.741" v="164" actId="14100"/>
          <ac:picMkLst>
            <pc:docMk/>
            <pc:sldMk cId="3660490812" sldId="306"/>
            <ac:picMk id="4" creationId="{0E89E7E5-7382-6949-B815-D33E6478584F}"/>
          </ac:picMkLst>
        </pc:picChg>
      </pc:sldChg>
      <pc:sldChg chg="modSp add">
        <pc:chgData name="Matahari Nendya" userId="1a1e95a6-b11e-4262-838a-feaa42c98c3c" providerId="ADAL" clId="{B5F2197F-FA28-A649-A702-5EE02B1F3791}" dt="2022-02-12T10:59:39.721" v="198" actId="2710"/>
        <pc:sldMkLst>
          <pc:docMk/>
          <pc:sldMk cId="3420611163" sldId="307"/>
        </pc:sldMkLst>
        <pc:spChg chg="mod">
          <ac:chgData name="Matahari Nendya" userId="1a1e95a6-b11e-4262-838a-feaa42c98c3c" providerId="ADAL" clId="{B5F2197F-FA28-A649-A702-5EE02B1F3791}" dt="2022-02-12T10:59:39.721" v="198" actId="2710"/>
          <ac:spMkLst>
            <pc:docMk/>
            <pc:sldMk cId="3420611163" sldId="307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173612781" sldId="307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432459161" sldId="308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2550766948" sldId="308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2873840359" sldId="309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934945052" sldId="310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2022623944" sldId="310"/>
        </pc:sldMkLst>
      </pc:sldChg>
      <pc:sldChg chg="modSp mod">
        <pc:chgData name="Matahari Nendya" userId="1a1e95a6-b11e-4262-838a-feaa42c98c3c" providerId="ADAL" clId="{B5F2197F-FA28-A649-A702-5EE02B1F3791}" dt="2022-02-12T10:51:59.871" v="40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B5F2197F-FA28-A649-A702-5EE02B1F3791}" dt="2022-02-12T10:51:59.871" v="40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addSp delSp modSp new del mod modClrScheme chgLayout">
        <pc:chgData name="Matahari Nendya" userId="1a1e95a6-b11e-4262-838a-feaa42c98c3c" providerId="ADAL" clId="{B5F2197F-FA28-A649-A702-5EE02B1F3791}" dt="2022-02-12T10:52:25.726" v="51" actId="2696"/>
        <pc:sldMkLst>
          <pc:docMk/>
          <pc:sldMk cId="3074204774" sldId="313"/>
        </pc:sldMkLst>
        <pc:spChg chg="del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2" creationId="{E22A570C-8897-5E49-AE27-03FE1ED5D137}"/>
          </ac:spMkLst>
        </pc:spChg>
        <pc:spChg chg="del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3" creationId="{4E21264A-8AA8-8E4C-BB14-DDA1BC8B86BF}"/>
          </ac:spMkLst>
        </pc:spChg>
        <pc:spChg chg="del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4" creationId="{1A921263-CC14-7647-AA8E-EE194E500146}"/>
          </ac:spMkLst>
        </pc:spChg>
        <pc:spChg chg="add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5" creationId="{CEF5E0B2-9EB1-4E4A-BA25-0D10BE7B132F}"/>
          </ac:spMkLst>
        </pc:spChg>
        <pc:spChg chg="add mod ord">
          <ac:chgData name="Matahari Nendya" userId="1a1e95a6-b11e-4262-838a-feaa42c98c3c" providerId="ADAL" clId="{B5F2197F-FA28-A649-A702-5EE02B1F3791}" dt="2022-02-12T10:51:32.525" v="28" actId="700"/>
          <ac:spMkLst>
            <pc:docMk/>
            <pc:sldMk cId="3074204774" sldId="313"/>
            <ac:spMk id="6" creationId="{42A62485-F845-5248-8403-46E1BC7936E0}"/>
          </ac:spMkLst>
        </pc:spChg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983549722" sldId="313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2376698339" sldId="314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525357388" sldId="315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1744150482" sldId="316"/>
        </pc:sldMkLst>
      </pc:sldChg>
      <pc:sldChg chg="del">
        <pc:chgData name="Matahari Nendya" userId="1a1e95a6-b11e-4262-838a-feaa42c98c3c" providerId="ADAL" clId="{B5F2197F-FA28-A649-A702-5EE02B1F3791}" dt="2022-02-12T10:51:23.832" v="26" actId="2696"/>
        <pc:sldMkLst>
          <pc:docMk/>
          <pc:sldMk cId="3475049294" sldId="317"/>
        </pc:sldMkLst>
      </pc:sldChg>
      <pc:sldChg chg="modSp add modAnim">
        <pc:chgData name="Matahari Nendya" userId="1a1e95a6-b11e-4262-838a-feaa42c98c3c" providerId="ADAL" clId="{B5F2197F-FA28-A649-A702-5EE02B1F3791}" dt="2022-02-12T11:00:40.103" v="217" actId="2710"/>
        <pc:sldMkLst>
          <pc:docMk/>
          <pc:sldMk cId="2427445543" sldId="321"/>
        </pc:sldMkLst>
        <pc:spChg chg="mod">
          <ac:chgData name="Matahari Nendya" userId="1a1e95a6-b11e-4262-838a-feaa42c98c3c" providerId="ADAL" clId="{B5F2197F-FA28-A649-A702-5EE02B1F3791}" dt="2022-02-12T11:00:40.103" v="217" actId="2710"/>
          <ac:spMkLst>
            <pc:docMk/>
            <pc:sldMk cId="2427445543" sldId="321"/>
            <ac:spMk id="46083" creationId="{00000000-0000-0000-0000-000000000000}"/>
          </ac:spMkLst>
        </pc:spChg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4255685517" sldId="322"/>
        </pc:sldMkLst>
      </pc:sldChg>
      <pc:sldChg chg="modSp add mod">
        <pc:chgData name="Matahari Nendya" userId="1a1e95a6-b11e-4262-838a-feaa42c98c3c" providerId="ADAL" clId="{B5F2197F-FA28-A649-A702-5EE02B1F3791}" dt="2022-02-12T11:00:57.782" v="220" actId="27636"/>
        <pc:sldMkLst>
          <pc:docMk/>
          <pc:sldMk cId="2992847988" sldId="323"/>
        </pc:sldMkLst>
        <pc:spChg chg="mod">
          <ac:chgData name="Matahari Nendya" userId="1a1e95a6-b11e-4262-838a-feaa42c98c3c" providerId="ADAL" clId="{B5F2197F-FA28-A649-A702-5EE02B1F3791}" dt="2022-02-12T11:00:57.782" v="220" actId="27636"/>
          <ac:spMkLst>
            <pc:docMk/>
            <pc:sldMk cId="2992847988" sldId="323"/>
            <ac:spMk id="47107" creationId="{00000000-0000-0000-0000-000000000000}"/>
          </ac:spMkLst>
        </pc:spChg>
      </pc:sldChg>
      <pc:sldChg chg="modSp add mod">
        <pc:chgData name="Matahari Nendya" userId="1a1e95a6-b11e-4262-838a-feaa42c98c3c" providerId="ADAL" clId="{B5F2197F-FA28-A649-A702-5EE02B1F3791}" dt="2022-02-12T11:01:04.885" v="222" actId="27636"/>
        <pc:sldMkLst>
          <pc:docMk/>
          <pc:sldMk cId="2619863836" sldId="324"/>
        </pc:sldMkLst>
        <pc:spChg chg="mod">
          <ac:chgData name="Matahari Nendya" userId="1a1e95a6-b11e-4262-838a-feaa42c98c3c" providerId="ADAL" clId="{B5F2197F-FA28-A649-A702-5EE02B1F3791}" dt="2022-02-12T11:01:04.885" v="222" actId="27636"/>
          <ac:spMkLst>
            <pc:docMk/>
            <pc:sldMk cId="2619863836" sldId="324"/>
            <ac:spMk id="48131" creationId="{00000000-0000-0000-0000-000000000000}"/>
          </ac:spMkLst>
        </pc:spChg>
      </pc:sldChg>
      <pc:sldChg chg="modSp add">
        <pc:chgData name="Matahari Nendya" userId="1a1e95a6-b11e-4262-838a-feaa42c98c3c" providerId="ADAL" clId="{B5F2197F-FA28-A649-A702-5EE02B1F3791}" dt="2022-02-12T11:05:43.309" v="299" actId="2710"/>
        <pc:sldMkLst>
          <pc:docMk/>
          <pc:sldMk cId="3712112093" sldId="325"/>
        </pc:sldMkLst>
        <pc:spChg chg="mod">
          <ac:chgData name="Matahari Nendya" userId="1a1e95a6-b11e-4262-838a-feaa42c98c3c" providerId="ADAL" clId="{B5F2197F-FA28-A649-A702-5EE02B1F3791}" dt="2022-02-12T11:05:43.309" v="299" actId="2710"/>
          <ac:spMkLst>
            <pc:docMk/>
            <pc:sldMk cId="3712112093" sldId="325"/>
            <ac:spMk id="4099" creationId="{00000000-0000-0000-0000-000000000000}"/>
          </ac:spMkLst>
        </pc:spChg>
      </pc:sldChg>
      <pc:sldChg chg="modSp add modAnim">
        <pc:chgData name="Matahari Nendya" userId="1a1e95a6-b11e-4262-838a-feaa42c98c3c" providerId="ADAL" clId="{B5F2197F-FA28-A649-A702-5EE02B1F3791}" dt="2022-02-12T11:06:02.490" v="313" actId="20577"/>
        <pc:sldMkLst>
          <pc:docMk/>
          <pc:sldMk cId="749310828" sldId="326"/>
        </pc:sldMkLst>
        <pc:spChg chg="mod">
          <ac:chgData name="Matahari Nendya" userId="1a1e95a6-b11e-4262-838a-feaa42c98c3c" providerId="ADAL" clId="{B5F2197F-FA28-A649-A702-5EE02B1F3791}" dt="2022-02-12T11:06:02.490" v="313" actId="20577"/>
          <ac:spMkLst>
            <pc:docMk/>
            <pc:sldMk cId="749310828" sldId="326"/>
            <ac:spMk id="51203" creationId="{00000000-0000-0000-0000-000000000000}"/>
          </ac:spMkLst>
        </pc:spChg>
      </pc:sldChg>
      <pc:sldChg chg="modSp add mod modClrScheme chgLayout">
        <pc:chgData name="Matahari Nendya" userId="1a1e95a6-b11e-4262-838a-feaa42c98c3c" providerId="ADAL" clId="{B5F2197F-FA28-A649-A702-5EE02B1F3791}" dt="2022-02-12T11:06:51.741" v="335" actId="403"/>
        <pc:sldMkLst>
          <pc:docMk/>
          <pc:sldMk cId="4213400220" sldId="327"/>
        </pc:sldMkLst>
        <pc:spChg chg="mod ord">
          <ac:chgData name="Matahari Nendya" userId="1a1e95a6-b11e-4262-838a-feaa42c98c3c" providerId="ADAL" clId="{B5F2197F-FA28-A649-A702-5EE02B1F3791}" dt="2022-02-12T11:06:46.268" v="328" actId="700"/>
          <ac:spMkLst>
            <pc:docMk/>
            <pc:sldMk cId="4213400220" sldId="327"/>
            <ac:spMk id="3" creationId="{9D5C8695-C32D-4929-9C00-50082CEA07D4}"/>
          </ac:spMkLst>
        </pc:spChg>
        <pc:spChg chg="mod ord">
          <ac:chgData name="Matahari Nendya" userId="1a1e95a6-b11e-4262-838a-feaa42c98c3c" providerId="ADAL" clId="{B5F2197F-FA28-A649-A702-5EE02B1F3791}" dt="2022-02-12T11:06:51.741" v="335" actId="403"/>
          <ac:spMkLst>
            <pc:docMk/>
            <pc:sldMk cId="4213400220" sldId="327"/>
            <ac:spMk id="54275" creationId="{00000000-0000-0000-0000-000000000000}"/>
          </ac:spMkLst>
        </pc:spChg>
      </pc:sldChg>
      <pc:sldChg chg="modSp add mod">
        <pc:chgData name="Matahari Nendya" userId="1a1e95a6-b11e-4262-838a-feaa42c98c3c" providerId="ADAL" clId="{B5F2197F-FA28-A649-A702-5EE02B1F3791}" dt="2022-02-12T10:55:31.535" v="127" actId="27636"/>
        <pc:sldMkLst>
          <pc:docMk/>
          <pc:sldMk cId="1507588164" sldId="328"/>
        </pc:sldMkLst>
        <pc:spChg chg="mod">
          <ac:chgData name="Matahari Nendya" userId="1a1e95a6-b11e-4262-838a-feaa42c98c3c" providerId="ADAL" clId="{B5F2197F-FA28-A649-A702-5EE02B1F3791}" dt="2022-02-12T10:55:31.535" v="127" actId="27636"/>
          <ac:spMkLst>
            <pc:docMk/>
            <pc:sldMk cId="1507588164" sldId="328"/>
            <ac:spMk id="12291" creationId="{9A7BE5D8-9438-4E96-9548-BE0491234E0B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17.867" v="282" actId="207"/>
        <pc:sldMkLst>
          <pc:docMk/>
          <pc:sldMk cId="524364043" sldId="329"/>
        </pc:sldMkLst>
        <pc:spChg chg="mod">
          <ac:chgData name="Matahari Nendya" userId="1a1e95a6-b11e-4262-838a-feaa42c98c3c" providerId="ADAL" clId="{B5F2197F-FA28-A649-A702-5EE02B1F3791}" dt="2022-02-12T11:04:17.867" v="282" actId="207"/>
          <ac:spMkLst>
            <pc:docMk/>
            <pc:sldMk cId="524364043" sldId="329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3:59.533" v="277" actId="207"/>
        <pc:sldMkLst>
          <pc:docMk/>
          <pc:sldMk cId="1418539783" sldId="330"/>
        </pc:sldMkLst>
        <pc:spChg chg="mod">
          <ac:chgData name="Matahari Nendya" userId="1a1e95a6-b11e-4262-838a-feaa42c98c3c" providerId="ADAL" clId="{B5F2197F-FA28-A649-A702-5EE02B1F3791}" dt="2022-02-12T11:03:59.533" v="277" actId="207"/>
          <ac:spMkLst>
            <pc:docMk/>
            <pc:sldMk cId="1418539783" sldId="330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33.008" v="284" actId="2711"/>
        <pc:sldMkLst>
          <pc:docMk/>
          <pc:sldMk cId="430740228" sldId="331"/>
        </pc:sldMkLst>
        <pc:spChg chg="mod">
          <ac:chgData name="Matahari Nendya" userId="1a1e95a6-b11e-4262-838a-feaa42c98c3c" providerId="ADAL" clId="{B5F2197F-FA28-A649-A702-5EE02B1F3791}" dt="2022-02-12T11:04:33.008" v="284" actId="2711"/>
          <ac:spMkLst>
            <pc:docMk/>
            <pc:sldMk cId="430740228" sldId="331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43.094" v="285" actId="2711"/>
        <pc:sldMkLst>
          <pc:docMk/>
          <pc:sldMk cId="1297600126" sldId="332"/>
        </pc:sldMkLst>
        <pc:spChg chg="mod">
          <ac:chgData name="Matahari Nendya" userId="1a1e95a6-b11e-4262-838a-feaa42c98c3c" providerId="ADAL" clId="{B5F2197F-FA28-A649-A702-5EE02B1F3791}" dt="2022-02-12T11:04:43.094" v="285" actId="2711"/>
          <ac:spMkLst>
            <pc:docMk/>
            <pc:sldMk cId="1297600126" sldId="332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5:01.026" v="289" actId="207"/>
        <pc:sldMkLst>
          <pc:docMk/>
          <pc:sldMk cId="2154247151" sldId="333"/>
        </pc:sldMkLst>
        <pc:spChg chg="mod">
          <ac:chgData name="Matahari Nendya" userId="1a1e95a6-b11e-4262-838a-feaa42c98c3c" providerId="ADAL" clId="{B5F2197F-FA28-A649-A702-5EE02B1F3791}" dt="2022-02-12T11:05:01.026" v="289" actId="207"/>
          <ac:spMkLst>
            <pc:docMk/>
            <pc:sldMk cId="2154247151" sldId="333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4:52.153" v="287" actId="207"/>
        <pc:sldMkLst>
          <pc:docMk/>
          <pc:sldMk cId="4246558049" sldId="334"/>
        </pc:sldMkLst>
        <pc:spChg chg="mod">
          <ac:chgData name="Matahari Nendya" userId="1a1e95a6-b11e-4262-838a-feaa42c98c3c" providerId="ADAL" clId="{B5F2197F-FA28-A649-A702-5EE02B1F3791}" dt="2022-02-12T11:04:52.153" v="287" actId="207"/>
          <ac:spMkLst>
            <pc:docMk/>
            <pc:sldMk cId="4246558049" sldId="334"/>
            <ac:spMk id="70660" creationId="{E1A10CF9-8D9B-4410-90E0-A1C77CADD35D}"/>
          </ac:spMkLst>
        </pc:spChg>
      </pc:sldChg>
      <pc:sldChg chg="modSp add mod">
        <pc:chgData name="Matahari Nendya" userId="1a1e95a6-b11e-4262-838a-feaa42c98c3c" providerId="ADAL" clId="{B5F2197F-FA28-A649-A702-5EE02B1F3791}" dt="2022-02-12T11:00:46.893" v="218" actId="2710"/>
        <pc:sldMkLst>
          <pc:docMk/>
          <pc:sldMk cId="422071255" sldId="335"/>
        </pc:sldMkLst>
        <pc:spChg chg="mod">
          <ac:chgData name="Matahari Nendya" userId="1a1e95a6-b11e-4262-838a-feaa42c98c3c" providerId="ADAL" clId="{B5F2197F-FA28-A649-A702-5EE02B1F3791}" dt="2022-02-12T11:00:46.893" v="218" actId="2710"/>
          <ac:spMkLst>
            <pc:docMk/>
            <pc:sldMk cId="422071255" sldId="335"/>
            <ac:spMk id="6147" creationId="{808C2485-64A0-4B35-9F8A-8804F775D5E9}"/>
          </ac:spMkLst>
        </pc:spChg>
      </pc:sldChg>
      <pc:sldChg chg="modSp add mod">
        <pc:chgData name="Matahari Nendya" userId="1a1e95a6-b11e-4262-838a-feaa42c98c3c" providerId="ADAL" clId="{B5F2197F-FA28-A649-A702-5EE02B1F3791}" dt="2022-02-12T11:16:14.534" v="378" actId="2710"/>
        <pc:sldMkLst>
          <pc:docMk/>
          <pc:sldMk cId="3350302683" sldId="336"/>
        </pc:sldMkLst>
        <pc:spChg chg="mod">
          <ac:chgData name="Matahari Nendya" userId="1a1e95a6-b11e-4262-838a-feaa42c98c3c" providerId="ADAL" clId="{B5F2197F-FA28-A649-A702-5EE02B1F3791}" dt="2022-02-12T11:16:14.534" v="378" actId="2710"/>
          <ac:spMkLst>
            <pc:docMk/>
            <pc:sldMk cId="3350302683" sldId="336"/>
            <ac:spMk id="3" creationId="{0D33B3A9-F916-429A-9163-0A022090B6F1}"/>
          </ac:spMkLst>
        </pc:spChg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3927503925" sldId="337"/>
        </pc:sldMkLst>
      </pc:sldChg>
      <pc:sldChg chg="add">
        <pc:chgData name="Matahari Nendya" userId="1a1e95a6-b11e-4262-838a-feaa42c98c3c" providerId="ADAL" clId="{B5F2197F-FA28-A649-A702-5EE02B1F3791}" dt="2022-02-12T10:52:20.165" v="41"/>
        <pc:sldMkLst>
          <pc:docMk/>
          <pc:sldMk cId="830503886" sldId="338"/>
        </pc:sldMkLst>
      </pc:sldChg>
      <pc:sldChg chg="modSp add mod">
        <pc:chgData name="Matahari Nendya" userId="1a1e95a6-b11e-4262-838a-feaa42c98c3c" providerId="ADAL" clId="{B5F2197F-FA28-A649-A702-5EE02B1F3791}" dt="2022-02-12T11:05:29.706" v="293" actId="14100"/>
        <pc:sldMkLst>
          <pc:docMk/>
          <pc:sldMk cId="1179021173" sldId="339"/>
        </pc:sldMkLst>
        <pc:picChg chg="mod">
          <ac:chgData name="Matahari Nendya" userId="1a1e95a6-b11e-4262-838a-feaa42c98c3c" providerId="ADAL" clId="{B5F2197F-FA28-A649-A702-5EE02B1F3791}" dt="2022-02-12T11:05:29.706" v="293" actId="14100"/>
          <ac:picMkLst>
            <pc:docMk/>
            <pc:sldMk cId="1179021173" sldId="339"/>
            <ac:picMk id="10" creationId="{0D4693F0-7ADE-094B-9644-22E873EEDCDC}"/>
          </ac:picMkLst>
        </pc:picChg>
      </pc:sldChg>
    </pc:docChg>
  </pc:docChgLst>
  <pc:docChgLst>
    <pc:chgData name="Matahari Nendya" userId="1a1e95a6-b11e-4262-838a-feaa42c98c3c" providerId="ADAL" clId="{63C05D88-9318-490D-907E-259D409FE604}"/>
    <pc:docChg chg="undo custSel addSld delSld modSld sldOrd">
      <pc:chgData name="Matahari Nendya" userId="1a1e95a6-b11e-4262-838a-feaa42c98c3c" providerId="ADAL" clId="{63C05D88-9318-490D-907E-259D409FE604}" dt="2022-03-06T13:38:15.078" v="595" actId="20577"/>
      <pc:docMkLst>
        <pc:docMk/>
      </pc:docMkLst>
      <pc:sldChg chg="modSp mod">
        <pc:chgData name="Matahari Nendya" userId="1a1e95a6-b11e-4262-838a-feaa42c98c3c" providerId="ADAL" clId="{63C05D88-9318-490D-907E-259D409FE604}" dt="2022-03-06T13:10:40.057" v="72" actId="20577"/>
        <pc:sldMkLst>
          <pc:docMk/>
          <pc:sldMk cId="2977814846" sldId="256"/>
        </pc:sldMkLst>
        <pc:spChg chg="mod">
          <ac:chgData name="Matahari Nendya" userId="1a1e95a6-b11e-4262-838a-feaa42c98c3c" providerId="ADAL" clId="{63C05D88-9318-490D-907E-259D409FE604}" dt="2022-03-06T13:10:40.057" v="72" actId="20577"/>
          <ac:spMkLst>
            <pc:docMk/>
            <pc:sldMk cId="2977814846" sldId="256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23.510" v="468" actId="478"/>
        <pc:sldMkLst>
          <pc:docMk/>
          <pc:sldMk cId="1136798237" sldId="257"/>
        </pc:sldMkLst>
        <pc:spChg chg="mod">
          <ac:chgData name="Matahari Nendya" userId="1a1e95a6-b11e-4262-838a-feaa42c98c3c" providerId="ADAL" clId="{63C05D88-9318-490D-907E-259D409FE604}" dt="2022-03-06T13:14:33.255" v="138" actId="14100"/>
          <ac:spMkLst>
            <pc:docMk/>
            <pc:sldMk cId="1136798237" sldId="257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23.510" v="468" actId="478"/>
          <ac:spMkLst>
            <pc:docMk/>
            <pc:sldMk cId="1136798237" sldId="257"/>
            <ac:spMk id="4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4:34.806" v="139" actId="1076"/>
          <ac:picMkLst>
            <pc:docMk/>
            <pc:sldMk cId="1136798237" sldId="257"/>
            <ac:picMk id="1026" creationId="{00000000-0000-0000-0000-000000000000}"/>
          </ac:picMkLst>
        </pc:picChg>
      </pc:sldChg>
      <pc:sldChg chg="delSp modSp add mod">
        <pc:chgData name="Matahari Nendya" userId="1a1e95a6-b11e-4262-838a-feaa42c98c3c" providerId="ADAL" clId="{63C05D88-9318-490D-907E-259D409FE604}" dt="2022-03-06T13:34:01.996" v="463" actId="478"/>
        <pc:sldMkLst>
          <pc:docMk/>
          <pc:sldMk cId="3248702084" sldId="258"/>
        </pc:sldMkLst>
        <pc:spChg chg="mod">
          <ac:chgData name="Matahari Nendya" userId="1a1e95a6-b11e-4262-838a-feaa42c98c3c" providerId="ADAL" clId="{63C05D88-9318-490D-907E-259D409FE604}" dt="2022-03-06T13:11:39.282" v="86" actId="404"/>
          <ac:spMkLst>
            <pc:docMk/>
            <pc:sldMk cId="3248702084" sldId="258"/>
            <ac:spMk id="2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01.996" v="463" actId="478"/>
          <ac:spMkLst>
            <pc:docMk/>
            <pc:sldMk cId="3248702084" sldId="258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1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1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1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1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1:50.885" v="87" actId="2711"/>
          <ac:spMkLst>
            <pc:docMk/>
            <pc:sldMk cId="3248702084" sldId="258"/>
            <ac:spMk id="22" creationId="{00000000-0000-0000-0000-000000000000}"/>
          </ac:spMkLst>
        </pc:spChg>
        <pc:grpChg chg="mod">
          <ac:chgData name="Matahari Nendya" userId="1a1e95a6-b11e-4262-838a-feaa42c98c3c" providerId="ADAL" clId="{63C05D88-9318-490D-907E-259D409FE604}" dt="2022-03-06T13:11:50.885" v="87" actId="2711"/>
          <ac:grpSpMkLst>
            <pc:docMk/>
            <pc:sldMk cId="3248702084" sldId="258"/>
            <ac:grpSpMk id="5" creationId="{00000000-0000-0000-0000-000000000000}"/>
          </ac:grpSpMkLst>
        </pc:grpChg>
        <pc:grpChg chg="mod">
          <ac:chgData name="Matahari Nendya" userId="1a1e95a6-b11e-4262-838a-feaa42c98c3c" providerId="ADAL" clId="{63C05D88-9318-490D-907E-259D409FE604}" dt="2022-03-06T13:11:50.885" v="87" actId="2711"/>
          <ac:grpSpMkLst>
            <pc:docMk/>
            <pc:sldMk cId="3248702084" sldId="258"/>
            <ac:grpSpMk id="17" creationId="{00000000-0000-0000-0000-000000000000}"/>
          </ac:grpSpMkLst>
        </pc:grpChg>
        <pc:picChg chg="mod">
          <ac:chgData name="Matahari Nendya" userId="1a1e95a6-b11e-4262-838a-feaa42c98c3c" providerId="ADAL" clId="{63C05D88-9318-490D-907E-259D409FE604}" dt="2022-03-06T13:11:50.885" v="87" actId="2711"/>
          <ac:picMkLst>
            <pc:docMk/>
            <pc:sldMk cId="3248702084" sldId="258"/>
            <ac:picMk id="12" creationId="{00000000-0000-0000-0000-000000000000}"/>
          </ac:picMkLst>
        </pc:picChg>
        <pc:cxnChg chg="mod">
          <ac:chgData name="Matahari Nendya" userId="1a1e95a6-b11e-4262-838a-feaa42c98c3c" providerId="ADAL" clId="{63C05D88-9318-490D-907E-259D409FE604}" dt="2022-03-06T13:11:50.885" v="87" actId="2711"/>
          <ac:cxnSpMkLst>
            <pc:docMk/>
            <pc:sldMk cId="3248702084" sldId="258"/>
            <ac:cxnSpMk id="13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11:50.885" v="87" actId="2711"/>
          <ac:cxnSpMkLst>
            <pc:docMk/>
            <pc:sldMk cId="3248702084" sldId="258"/>
            <ac:cxnSpMk id="16" creationId="{00000000-0000-0000-0000-000000000000}"/>
          </ac:cxnSpMkLst>
        </pc:cxn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267632220" sldId="262"/>
        </pc:sldMkLst>
        <pc:spChg chg="mod">
          <ac:chgData name="Matahari Nendya" userId="1a1e95a6-b11e-4262-838a-feaa42c98c3c" providerId="ADAL" clId="{63C05D88-9318-490D-907E-259D409FE604}" dt="2022-03-06T13:21:50.780" v="269" actId="2711"/>
          <ac:spMkLst>
            <pc:docMk/>
            <pc:sldMk cId="2267632220" sldId="262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2:06.546" v="273" actId="404"/>
          <ac:spMkLst>
            <pc:docMk/>
            <pc:sldMk cId="2267632220" sldId="262"/>
            <ac:spMk id="12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22:14.454" v="274" actId="1076"/>
        <pc:sldMkLst>
          <pc:docMk/>
          <pc:sldMk cId="1552636570" sldId="263"/>
        </pc:sldMkLst>
        <pc:spChg chg="mod">
          <ac:chgData name="Matahari Nendya" userId="1a1e95a6-b11e-4262-838a-feaa42c98c3c" providerId="ADAL" clId="{63C05D88-9318-490D-907E-259D409FE604}" dt="2022-03-06T13:22:14.454" v="274" actId="1076"/>
          <ac:spMkLst>
            <pc:docMk/>
            <pc:sldMk cId="1552636570" sldId="263"/>
            <ac:spMk id="13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25.970" v="469" actId="478"/>
        <pc:sldMkLst>
          <pc:docMk/>
          <pc:sldMk cId="1961500638" sldId="264"/>
        </pc:sldMkLst>
        <pc:spChg chg="mod">
          <ac:chgData name="Matahari Nendya" userId="1a1e95a6-b11e-4262-838a-feaa42c98c3c" providerId="ADAL" clId="{63C05D88-9318-490D-907E-259D409FE604}" dt="2022-03-06T13:14:44.978" v="146" actId="2710"/>
          <ac:spMkLst>
            <pc:docMk/>
            <pc:sldMk cId="1961500638" sldId="26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25.970" v="469" actId="478"/>
          <ac:spMkLst>
            <pc:docMk/>
            <pc:sldMk cId="1961500638" sldId="264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16:33.803" v="175" actId="404"/>
        <pc:sldMkLst>
          <pc:docMk/>
          <pc:sldMk cId="2650374569" sldId="265"/>
        </pc:sldMkLst>
        <pc:spChg chg="del mod">
          <ac:chgData name="Matahari Nendya" userId="1a1e95a6-b11e-4262-838a-feaa42c98c3c" providerId="ADAL" clId="{63C05D88-9318-490D-907E-259D409FE604}" dt="2022-03-06T13:15:49.171" v="162" actId="478"/>
          <ac:spMkLst>
            <pc:docMk/>
            <pc:sldMk cId="2650374569" sldId="265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6:33.803" v="175" actId="404"/>
          <ac:spMkLst>
            <pc:docMk/>
            <pc:sldMk cId="2650374569" sldId="265"/>
            <ac:spMk id="1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6:27.799" v="172" actId="404"/>
          <ac:spMkLst>
            <pc:docMk/>
            <pc:sldMk cId="2650374569" sldId="265"/>
            <ac:spMk id="1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6:21.580" v="169" actId="404"/>
          <ac:spMkLst>
            <pc:docMk/>
            <pc:sldMk cId="2650374569" sldId="265"/>
            <ac:spMk id="18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5:54.509" v="163" actId="1076"/>
          <ac:picMkLst>
            <pc:docMk/>
            <pc:sldMk cId="2650374569" sldId="265"/>
            <ac:picMk id="6" creationId="{00000000-0000-0000-0000-000000000000}"/>
          </ac:picMkLst>
        </pc:picChg>
        <pc:cxnChg chg="mod">
          <ac:chgData name="Matahari Nendya" userId="1a1e95a6-b11e-4262-838a-feaa42c98c3c" providerId="ADAL" clId="{63C05D88-9318-490D-907E-259D409FE604}" dt="2022-03-06T13:16:33.803" v="175" actId="404"/>
          <ac:cxnSpMkLst>
            <pc:docMk/>
            <pc:sldMk cId="2650374569" sldId="265"/>
            <ac:cxnSpMk id="12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16:27.799" v="172" actId="404"/>
          <ac:cxnSpMkLst>
            <pc:docMk/>
            <pc:sldMk cId="2650374569" sldId="265"/>
            <ac:cxnSpMk id="14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16:21.580" v="169" actId="404"/>
          <ac:cxnSpMkLst>
            <pc:docMk/>
            <pc:sldMk cId="2650374569" sldId="265"/>
            <ac:cxnSpMk id="19" creationId="{00000000-0000-0000-0000-000000000000}"/>
          </ac:cxnSpMkLst>
        </pc:cxnChg>
      </pc:sldChg>
      <pc:sldChg chg="delSp modSp add mod">
        <pc:chgData name="Matahari Nendya" userId="1a1e95a6-b11e-4262-838a-feaa42c98c3c" providerId="ADAL" clId="{63C05D88-9318-490D-907E-259D409FE604}" dt="2022-03-06T13:34:33.746" v="472" actId="478"/>
        <pc:sldMkLst>
          <pc:docMk/>
          <pc:sldMk cId="2619113007" sldId="266"/>
        </pc:sldMkLst>
        <pc:spChg chg="mod">
          <ac:chgData name="Matahari Nendya" userId="1a1e95a6-b11e-4262-838a-feaa42c98c3c" providerId="ADAL" clId="{63C05D88-9318-490D-907E-259D409FE604}" dt="2022-03-06T13:15:31.312" v="159" actId="27636"/>
          <ac:spMkLst>
            <pc:docMk/>
            <pc:sldMk cId="2619113007" sldId="266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33.746" v="472" actId="478"/>
          <ac:spMkLst>
            <pc:docMk/>
            <pc:sldMk cId="2619113007" sldId="26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409152967" sldId="267"/>
        </pc:sldMkLst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1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1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1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05.088" v="185" actId="404"/>
          <ac:spMkLst>
            <pc:docMk/>
            <pc:sldMk cId="1409152967" sldId="267"/>
            <ac:spMk id="19" creationId="{00000000-0000-0000-0000-000000000000}"/>
          </ac:spMkLst>
        </pc:spChg>
        <pc:cxnChg chg="mod">
          <ac:chgData name="Matahari Nendya" userId="1a1e95a6-b11e-4262-838a-feaa42c98c3c" providerId="ADAL" clId="{63C05D88-9318-490D-907E-259D409FE604}" dt="2022-03-06T13:17:05.088" v="185" actId="404"/>
          <ac:cxnSpMkLst>
            <pc:docMk/>
            <pc:sldMk cId="1409152967" sldId="267"/>
            <ac:cxnSpMk id="8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17:05.088" v="185" actId="404"/>
          <ac:cxnSpMkLst>
            <pc:docMk/>
            <pc:sldMk cId="1409152967" sldId="267"/>
            <ac:cxnSpMk id="13" creationId="{00000000-0000-0000-0000-000000000000}"/>
          </ac:cxnSpMkLst>
        </pc:cxn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054190978" sldId="268"/>
        </pc:sldMkLst>
        <pc:spChg chg="del mod">
          <ac:chgData name="Matahari Nendya" userId="1a1e95a6-b11e-4262-838a-feaa42c98c3c" providerId="ADAL" clId="{63C05D88-9318-490D-907E-259D409FE604}" dt="2022-03-06T13:34:41.061" v="474" actId="478"/>
          <ac:spMkLst>
            <pc:docMk/>
            <pc:sldMk cId="2054190978" sldId="268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14.943" v="188" actId="404"/>
          <ac:spMkLst>
            <pc:docMk/>
            <pc:sldMk cId="2054190978" sldId="268"/>
            <ac:spMk id="7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974604784" sldId="269"/>
        </pc:sldMkLst>
        <pc:spChg chg="del">
          <ac:chgData name="Matahari Nendya" userId="1a1e95a6-b11e-4262-838a-feaa42c98c3c" providerId="ADAL" clId="{63C05D88-9318-490D-907E-259D409FE604}" dt="2022-03-06T13:35:42.066" v="487" actId="478"/>
          <ac:spMkLst>
            <pc:docMk/>
            <pc:sldMk cId="974604784" sldId="269"/>
            <ac:spMk id="4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5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14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15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17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18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20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21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23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06.750" v="329" actId="1037"/>
          <ac:spMkLst>
            <pc:docMk/>
            <pc:sldMk cId="974604784" sldId="269"/>
            <ac:spMk id="24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6:12.892" v="331" actId="1038"/>
          <ac:spMkLst>
            <pc:docMk/>
            <pc:sldMk cId="974604784" sldId="269"/>
            <ac:spMk id="26" creationId="{00000000-0000-0000-0000-000000000000}"/>
          </ac:spMkLst>
        </pc:spChg>
        <pc:grpChg chg="del">
          <ac:chgData name="Matahari Nendya" userId="1a1e95a6-b11e-4262-838a-feaa42c98c3c" providerId="ADAL" clId="{63C05D88-9318-490D-907E-259D409FE604}" dt="2022-03-06T13:25:35.317" v="313" actId="165"/>
          <ac:grpSpMkLst>
            <pc:docMk/>
            <pc:sldMk cId="974604784" sldId="269"/>
            <ac:grpSpMk id="3" creationId="{00000000-0000-0000-0000-000000000000}"/>
          </ac:grpSpMkLst>
        </pc:grpChg>
        <pc:grpChg chg="del">
          <ac:chgData name="Matahari Nendya" userId="1a1e95a6-b11e-4262-838a-feaa42c98c3c" providerId="ADAL" clId="{63C05D88-9318-490D-907E-259D409FE604}" dt="2022-03-06T13:25:44.329" v="314" actId="165"/>
          <ac:grpSpMkLst>
            <pc:docMk/>
            <pc:sldMk cId="974604784" sldId="269"/>
            <ac:grpSpMk id="6" creationId="{00000000-0000-0000-0000-000000000000}"/>
          </ac:grpSpMkLst>
        </pc:grpChg>
        <pc:grpChg chg="del">
          <ac:chgData name="Matahari Nendya" userId="1a1e95a6-b11e-4262-838a-feaa42c98c3c" providerId="ADAL" clId="{63C05D88-9318-490D-907E-259D409FE604}" dt="2022-03-06T13:25:48.152" v="315" actId="165"/>
          <ac:grpSpMkLst>
            <pc:docMk/>
            <pc:sldMk cId="974604784" sldId="269"/>
            <ac:grpSpMk id="7" creationId="{00000000-0000-0000-0000-000000000000}"/>
          </ac:grpSpMkLst>
        </pc:grpChg>
        <pc:grpChg chg="del">
          <ac:chgData name="Matahari Nendya" userId="1a1e95a6-b11e-4262-838a-feaa42c98c3c" providerId="ADAL" clId="{63C05D88-9318-490D-907E-259D409FE604}" dt="2022-03-06T13:25:52.648" v="316" actId="165"/>
          <ac:grpSpMkLst>
            <pc:docMk/>
            <pc:sldMk cId="974604784" sldId="269"/>
            <ac:grpSpMk id="8" creationId="{00000000-0000-0000-0000-000000000000}"/>
          </ac:grpSpMkLst>
        </pc:grpChg>
        <pc:grpChg chg="del mod">
          <ac:chgData name="Matahari Nendya" userId="1a1e95a6-b11e-4262-838a-feaa42c98c3c" providerId="ADAL" clId="{63C05D88-9318-490D-907E-259D409FE604}" dt="2022-03-06T13:25:58.777" v="319" actId="165"/>
          <ac:grpSpMkLst>
            <pc:docMk/>
            <pc:sldMk cId="974604784" sldId="269"/>
            <ac:grpSpMk id="9" creationId="{00000000-0000-0000-0000-000000000000}"/>
          </ac:grpSpMkLst>
        </pc:grpChg>
        <pc:cxnChg chg="mod topLvl">
          <ac:chgData name="Matahari Nendya" userId="1a1e95a6-b11e-4262-838a-feaa42c98c3c" providerId="ADAL" clId="{63C05D88-9318-490D-907E-259D409FE604}" dt="2022-03-06T13:25:35.317" v="313" actId="165"/>
          <ac:cxnSpMkLst>
            <pc:docMk/>
            <pc:sldMk cId="974604784" sldId="269"/>
            <ac:cxnSpMk id="13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5:44.329" v="314" actId="165"/>
          <ac:cxnSpMkLst>
            <pc:docMk/>
            <pc:sldMk cId="974604784" sldId="269"/>
            <ac:cxnSpMk id="16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5:48.152" v="315" actId="165"/>
          <ac:cxnSpMkLst>
            <pc:docMk/>
            <pc:sldMk cId="974604784" sldId="269"/>
            <ac:cxnSpMk id="19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5:52.648" v="316" actId="165"/>
          <ac:cxnSpMkLst>
            <pc:docMk/>
            <pc:sldMk cId="974604784" sldId="269"/>
            <ac:cxnSpMk id="22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5:58.777" v="319" actId="165"/>
          <ac:cxnSpMkLst>
            <pc:docMk/>
            <pc:sldMk cId="974604784" sldId="269"/>
            <ac:cxnSpMk id="25" creationId="{00000000-0000-0000-0000-000000000000}"/>
          </ac:cxnSpMkLst>
        </pc:cxn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473056604" sldId="270"/>
        </pc:sldMkLst>
        <pc:spChg chg="del">
          <ac:chgData name="Matahari Nendya" userId="1a1e95a6-b11e-4262-838a-feaa42c98c3c" providerId="ADAL" clId="{63C05D88-9318-490D-907E-259D409FE604}" dt="2022-03-06T13:35:43.605" v="488" actId="478"/>
          <ac:spMkLst>
            <pc:docMk/>
            <pc:sldMk cId="473056604" sldId="270"/>
            <ac:spMk id="4" creationId="{00000000-0000-0000-0000-000000000000}"/>
          </ac:spMkLst>
        </pc:spChg>
        <pc:graphicFrameChg chg="modGraphic">
          <ac:chgData name="Matahari Nendya" userId="1a1e95a6-b11e-4262-838a-feaa42c98c3c" providerId="ADAL" clId="{63C05D88-9318-490D-907E-259D409FE604}" dt="2022-03-06T13:26:25.582" v="333" actId="255"/>
          <ac:graphicFrameMkLst>
            <pc:docMk/>
            <pc:sldMk cId="473056604" sldId="270"/>
            <ac:graphicFrameMk id="5" creationId="{00000000-0000-0000-0000-000000000000}"/>
          </ac:graphicFrameMkLst>
        </pc:graphicFrameChg>
      </pc:sldChg>
      <pc:sldChg chg="delSp modSp add mod modAnim">
        <pc:chgData name="Matahari Nendya" userId="1a1e95a6-b11e-4262-838a-feaa42c98c3c" providerId="ADAL" clId="{63C05D88-9318-490D-907E-259D409FE604}" dt="2022-03-06T13:28:46.291" v="367" actId="14100"/>
        <pc:sldMkLst>
          <pc:docMk/>
          <pc:sldMk cId="1332898205" sldId="271"/>
        </pc:sldMkLst>
        <pc:spChg chg="del">
          <ac:chgData name="Matahari Nendya" userId="1a1e95a6-b11e-4262-838a-feaa42c98c3c" providerId="ADAL" clId="{63C05D88-9318-490D-907E-259D409FE604}" dt="2022-03-06T13:24:30.549" v="297" actId="478"/>
          <ac:spMkLst>
            <pc:docMk/>
            <pc:sldMk cId="1332898205" sldId="271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6:51.419" v="341" actId="2711"/>
          <ac:spMkLst>
            <pc:docMk/>
            <pc:sldMk cId="1332898205" sldId="271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8:02.650" v="357" actId="2711"/>
          <ac:spMkLst>
            <pc:docMk/>
            <pc:sldMk cId="1332898205" sldId="271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7:06.201" v="345" actId="404"/>
          <ac:spMkLst>
            <pc:docMk/>
            <pc:sldMk cId="1332898205" sldId="271"/>
            <ac:spMk id="9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8:10.218" v="359" actId="14100"/>
          <ac:spMkLst>
            <pc:docMk/>
            <pc:sldMk cId="1332898205" sldId="271"/>
            <ac:spMk id="14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8:18.903" v="361" actId="1076"/>
          <ac:spMkLst>
            <pc:docMk/>
            <pc:sldMk cId="1332898205" sldId="271"/>
            <ac:spMk id="1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8:33.865" v="363" actId="2711"/>
          <ac:spMkLst>
            <pc:docMk/>
            <pc:sldMk cId="1332898205" sldId="271"/>
            <ac:spMk id="20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8:46.291" v="367" actId="14100"/>
          <ac:spMkLst>
            <pc:docMk/>
            <pc:sldMk cId="1332898205" sldId="271"/>
            <ac:spMk id="21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8:46.291" v="367" actId="14100"/>
          <ac:spMkLst>
            <pc:docMk/>
            <pc:sldMk cId="1332898205" sldId="271"/>
            <ac:spMk id="23" creationId="{00000000-0000-0000-0000-000000000000}"/>
          </ac:spMkLst>
        </pc:spChg>
        <pc:grpChg chg="mod">
          <ac:chgData name="Matahari Nendya" userId="1a1e95a6-b11e-4262-838a-feaa42c98c3c" providerId="ADAL" clId="{63C05D88-9318-490D-907E-259D409FE604}" dt="2022-03-06T13:28:13.838" v="360" actId="1076"/>
          <ac:grpSpMkLst>
            <pc:docMk/>
            <pc:sldMk cId="1332898205" sldId="271"/>
            <ac:grpSpMk id="3" creationId="{00000000-0000-0000-0000-000000000000}"/>
          </ac:grpSpMkLst>
        </pc:grpChg>
        <pc:grpChg chg="del">
          <ac:chgData name="Matahari Nendya" userId="1a1e95a6-b11e-4262-838a-feaa42c98c3c" providerId="ADAL" clId="{63C05D88-9318-490D-907E-259D409FE604}" dt="2022-03-06T13:27:35.682" v="354" actId="165"/>
          <ac:grpSpMkLst>
            <pc:docMk/>
            <pc:sldMk cId="1332898205" sldId="271"/>
            <ac:grpSpMk id="6" creationId="{00000000-0000-0000-0000-000000000000}"/>
          </ac:grpSpMkLst>
        </pc:grpChg>
        <pc:grpChg chg="del mod">
          <ac:chgData name="Matahari Nendya" userId="1a1e95a6-b11e-4262-838a-feaa42c98c3c" providerId="ADAL" clId="{63C05D88-9318-490D-907E-259D409FE604}" dt="2022-03-06T13:28:43.872" v="366" actId="165"/>
          <ac:grpSpMkLst>
            <pc:docMk/>
            <pc:sldMk cId="1332898205" sldId="271"/>
            <ac:grpSpMk id="10" creationId="{00000000-0000-0000-0000-000000000000}"/>
          </ac:grpSpMkLst>
        </pc:grpChg>
        <pc:cxnChg chg="mod">
          <ac:chgData name="Matahari Nendya" userId="1a1e95a6-b11e-4262-838a-feaa42c98c3c" providerId="ADAL" clId="{63C05D88-9318-490D-907E-259D409FE604}" dt="2022-03-06T13:27:06.201" v="345" actId="404"/>
          <ac:cxnSpMkLst>
            <pc:docMk/>
            <pc:sldMk cId="1332898205" sldId="271"/>
            <ac:cxnSpMk id="8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8:18.903" v="361" actId="1076"/>
          <ac:cxnSpMkLst>
            <pc:docMk/>
            <pc:sldMk cId="1332898205" sldId="271"/>
            <ac:cxnSpMk id="16" creationId="{00000000-0000-0000-0000-000000000000}"/>
          </ac:cxnSpMkLst>
        </pc:cxnChg>
        <pc:cxnChg chg="mod topLvl">
          <ac:chgData name="Matahari Nendya" userId="1a1e95a6-b11e-4262-838a-feaa42c98c3c" providerId="ADAL" clId="{63C05D88-9318-490D-907E-259D409FE604}" dt="2022-03-06T13:28:46.291" v="367" actId="14100"/>
          <ac:cxnSpMkLst>
            <pc:docMk/>
            <pc:sldMk cId="1332898205" sldId="271"/>
            <ac:cxnSpMk id="22" creationId="{00000000-0000-0000-0000-000000000000}"/>
          </ac:cxnSpMkLst>
        </pc:cxnChg>
      </pc:sldChg>
      <pc:sldChg chg="delSp modSp add mod">
        <pc:chgData name="Matahari Nendya" userId="1a1e95a6-b11e-4262-838a-feaa42c98c3c" providerId="ADAL" clId="{63C05D88-9318-490D-907E-259D409FE604}" dt="2022-03-06T13:29:30.434" v="380" actId="478"/>
        <pc:sldMkLst>
          <pc:docMk/>
          <pc:sldMk cId="3808501086" sldId="272"/>
        </pc:sldMkLst>
        <pc:spChg chg="del">
          <ac:chgData name="Matahari Nendya" userId="1a1e95a6-b11e-4262-838a-feaa42c98c3c" providerId="ADAL" clId="{63C05D88-9318-490D-907E-259D409FE604}" dt="2022-03-06T13:29:30.434" v="380" actId="478"/>
          <ac:spMkLst>
            <pc:docMk/>
            <pc:sldMk cId="3808501086" sldId="272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01.617" v="369" actId="255"/>
          <ac:spMkLst>
            <pc:docMk/>
            <pc:sldMk cId="3808501086" sldId="272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01.617" v="369" actId="255"/>
          <ac:spMkLst>
            <pc:docMk/>
            <pc:sldMk cId="3808501086" sldId="272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01.617" v="369" actId="255"/>
          <ac:spMkLst>
            <pc:docMk/>
            <pc:sldMk cId="3808501086" sldId="272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11.867" v="370" actId="1076"/>
          <ac:spMkLst>
            <pc:docMk/>
            <pc:sldMk cId="3808501086" sldId="272"/>
            <ac:spMk id="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15.169" v="371" actId="1076"/>
          <ac:spMkLst>
            <pc:docMk/>
            <pc:sldMk cId="3808501086" sldId="272"/>
            <ac:spMk id="9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345260621" sldId="273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741150817" sldId="274"/>
        </pc:sldMkLst>
      </pc:sldChg>
      <pc:sldChg chg="add del">
        <pc:chgData name="Matahari Nendya" userId="1a1e95a6-b11e-4262-838a-feaa42c98c3c" providerId="ADAL" clId="{63C05D88-9318-490D-907E-259D409FE604}" dt="2022-03-06T13:17:50.084" v="193" actId="47"/>
        <pc:sldMkLst>
          <pc:docMk/>
          <pc:sldMk cId="952390034" sldId="275"/>
        </pc:sldMkLst>
      </pc:sldChg>
      <pc:sldChg chg="delSp modSp add mod">
        <pc:chgData name="Matahari Nendya" userId="1a1e95a6-b11e-4262-838a-feaa42c98c3c" providerId="ADAL" clId="{63C05D88-9318-490D-907E-259D409FE604}" dt="2022-03-06T13:34:50.111" v="476" actId="478"/>
        <pc:sldMkLst>
          <pc:docMk/>
          <pc:sldMk cId="4143421053" sldId="276"/>
        </pc:sldMkLst>
        <pc:spChg chg="del">
          <ac:chgData name="Matahari Nendya" userId="1a1e95a6-b11e-4262-838a-feaa42c98c3c" providerId="ADAL" clId="{63C05D88-9318-490D-907E-259D409FE604}" dt="2022-03-06T13:34:50.111" v="476" actId="478"/>
          <ac:spMkLst>
            <pc:docMk/>
            <pc:sldMk cId="4143421053" sldId="276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7:59.689" v="198" actId="403"/>
          <ac:spMkLst>
            <pc:docMk/>
            <pc:sldMk cId="4143421053" sldId="276"/>
            <ac:spMk id="6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52.081" v="477" actId="478"/>
        <pc:sldMkLst>
          <pc:docMk/>
          <pc:sldMk cId="3895533610" sldId="277"/>
        </pc:sldMkLst>
        <pc:spChg chg="mod">
          <ac:chgData name="Matahari Nendya" userId="1a1e95a6-b11e-4262-838a-feaa42c98c3c" providerId="ADAL" clId="{63C05D88-9318-490D-907E-259D409FE604}" dt="2022-03-06T13:18:10.205" v="201" actId="2710"/>
          <ac:spMkLst>
            <pc:docMk/>
            <pc:sldMk cId="3895533610" sldId="277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52.081" v="477" actId="478"/>
          <ac:spMkLst>
            <pc:docMk/>
            <pc:sldMk cId="3895533610" sldId="277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00.840" v="478" actId="478"/>
        <pc:sldMkLst>
          <pc:docMk/>
          <pc:sldMk cId="2722026401" sldId="278"/>
        </pc:sldMkLst>
        <pc:spChg chg="del">
          <ac:chgData name="Matahari Nendya" userId="1a1e95a6-b11e-4262-838a-feaa42c98c3c" providerId="ADAL" clId="{63C05D88-9318-490D-907E-259D409FE604}" dt="2022-03-06T13:35:00.840" v="478" actId="478"/>
          <ac:spMkLst>
            <pc:docMk/>
            <pc:sldMk cId="2722026401" sldId="278"/>
            <ac:spMk id="4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8:39.525" v="209" actId="1076"/>
          <ac:picMkLst>
            <pc:docMk/>
            <pc:sldMk cId="2722026401" sldId="278"/>
            <ac:picMk id="6" creationId="{00000000-0000-0000-0000-000000000000}"/>
          </ac:picMkLst>
        </pc:picChg>
      </pc:sldChg>
      <pc:sldChg chg="delSp modSp add mod">
        <pc:chgData name="Matahari Nendya" userId="1a1e95a6-b11e-4262-838a-feaa42c98c3c" providerId="ADAL" clId="{63C05D88-9318-490D-907E-259D409FE604}" dt="2022-03-06T13:35:03.133" v="479" actId="478"/>
        <pc:sldMkLst>
          <pc:docMk/>
          <pc:sldMk cId="3956449740" sldId="279"/>
        </pc:sldMkLst>
        <pc:spChg chg="del">
          <ac:chgData name="Matahari Nendya" userId="1a1e95a6-b11e-4262-838a-feaa42c98c3c" providerId="ADAL" clId="{63C05D88-9318-490D-907E-259D409FE604}" dt="2022-03-06T13:35:03.133" v="479" actId="478"/>
          <ac:spMkLst>
            <pc:docMk/>
            <pc:sldMk cId="3956449740" sldId="279"/>
            <ac:spMk id="4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8:46.201" v="212" actId="1076"/>
          <ac:picMkLst>
            <pc:docMk/>
            <pc:sldMk cId="3956449740" sldId="279"/>
            <ac:picMk id="5" creationId="{00000000-0000-0000-0000-000000000000}"/>
          </ac:picMkLst>
        </pc:picChg>
      </pc:sldChg>
      <pc:sldChg chg="delSp modSp add mod">
        <pc:chgData name="Matahari Nendya" userId="1a1e95a6-b11e-4262-838a-feaa42c98c3c" providerId="ADAL" clId="{63C05D88-9318-490D-907E-259D409FE604}" dt="2022-03-06T13:35:06.076" v="480" actId="478"/>
        <pc:sldMkLst>
          <pc:docMk/>
          <pc:sldMk cId="2542422731" sldId="280"/>
        </pc:sldMkLst>
        <pc:spChg chg="mod">
          <ac:chgData name="Matahari Nendya" userId="1a1e95a6-b11e-4262-838a-feaa42c98c3c" providerId="ADAL" clId="{63C05D88-9318-490D-907E-259D409FE604}" dt="2022-03-06T13:18:55.457" v="216" actId="2710"/>
          <ac:spMkLst>
            <pc:docMk/>
            <pc:sldMk cId="2542422731" sldId="280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06.076" v="480" actId="478"/>
          <ac:spMkLst>
            <pc:docMk/>
            <pc:sldMk cId="2542422731" sldId="280"/>
            <ac:spMk id="4" creationId="{00000000-0000-0000-0000-000000000000}"/>
          </ac:spMkLst>
        </pc:spChg>
      </pc:sldChg>
      <pc:sldChg chg="delSp add mod">
        <pc:chgData name="Matahari Nendya" userId="1a1e95a6-b11e-4262-838a-feaa42c98c3c" providerId="ADAL" clId="{63C05D88-9318-490D-907E-259D409FE604}" dt="2022-03-06T13:35:08.588" v="481" actId="478"/>
        <pc:sldMkLst>
          <pc:docMk/>
          <pc:sldMk cId="3487177116" sldId="281"/>
        </pc:sldMkLst>
        <pc:spChg chg="del">
          <ac:chgData name="Matahari Nendya" userId="1a1e95a6-b11e-4262-838a-feaa42c98c3c" providerId="ADAL" clId="{63C05D88-9318-490D-907E-259D409FE604}" dt="2022-03-06T13:35:08.588" v="481" actId="478"/>
          <ac:spMkLst>
            <pc:docMk/>
            <pc:sldMk cId="3487177116" sldId="281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10.307" v="482" actId="478"/>
        <pc:sldMkLst>
          <pc:docMk/>
          <pc:sldMk cId="2465827153" sldId="283"/>
        </pc:sldMkLst>
        <pc:spChg chg="mod">
          <ac:chgData name="Matahari Nendya" userId="1a1e95a6-b11e-4262-838a-feaa42c98c3c" providerId="ADAL" clId="{63C05D88-9318-490D-907E-259D409FE604}" dt="2022-03-06T13:19:10.448" v="221" actId="2710"/>
          <ac:spMkLst>
            <pc:docMk/>
            <pc:sldMk cId="2465827153" sldId="283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10.307" v="482" actId="478"/>
          <ac:spMkLst>
            <pc:docMk/>
            <pc:sldMk cId="2465827153" sldId="283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19.846" v="483" actId="478"/>
        <pc:sldMkLst>
          <pc:docMk/>
          <pc:sldMk cId="3364490316" sldId="284"/>
        </pc:sldMkLst>
        <pc:spChg chg="mod">
          <ac:chgData name="Matahari Nendya" userId="1a1e95a6-b11e-4262-838a-feaa42c98c3c" providerId="ADAL" clId="{63C05D88-9318-490D-907E-259D409FE604}" dt="2022-03-06T13:20:35.798" v="251" actId="2710"/>
          <ac:spMkLst>
            <pc:docMk/>
            <pc:sldMk cId="3364490316" sldId="28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19.846" v="483" actId="478"/>
          <ac:spMkLst>
            <pc:docMk/>
            <pc:sldMk cId="3364490316" sldId="284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172347899" sldId="285"/>
        </pc:sldMkLst>
      </pc:sldChg>
      <pc:sldChg chg="modSp add mod">
        <pc:chgData name="Matahari Nendya" userId="1a1e95a6-b11e-4262-838a-feaa42c98c3c" providerId="ADAL" clId="{63C05D88-9318-490D-907E-259D409FE604}" dt="2022-03-06T13:21:22.092" v="267" actId="20577"/>
        <pc:sldMkLst>
          <pc:docMk/>
          <pc:sldMk cId="692318551" sldId="286"/>
        </pc:sldMkLst>
        <pc:spChg chg="mod">
          <ac:chgData name="Matahari Nendya" userId="1a1e95a6-b11e-4262-838a-feaa42c98c3c" providerId="ADAL" clId="{63C05D88-9318-490D-907E-259D409FE604}" dt="2022-03-06T13:21:22.092" v="267" actId="20577"/>
          <ac:spMkLst>
            <pc:docMk/>
            <pc:sldMk cId="692318551" sldId="28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3982834363" sldId="286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95001654" sldId="287"/>
        </pc:sldMkLst>
      </pc:sldChg>
      <pc:sldChg chg="modSp add mod">
        <pc:chgData name="Matahari Nendya" userId="1a1e95a6-b11e-4262-838a-feaa42c98c3c" providerId="ADAL" clId="{63C05D88-9318-490D-907E-259D409FE604}" dt="2022-03-06T13:32:45.667" v="433" actId="2710"/>
        <pc:sldMkLst>
          <pc:docMk/>
          <pc:sldMk cId="1433283443" sldId="287"/>
        </pc:sldMkLst>
        <pc:spChg chg="mod">
          <ac:chgData name="Matahari Nendya" userId="1a1e95a6-b11e-4262-838a-feaa42c98c3c" providerId="ADAL" clId="{63C05D88-9318-490D-907E-259D409FE604}" dt="2022-03-06T13:32:45.667" v="433" actId="2710"/>
          <ac:spMkLst>
            <pc:docMk/>
            <pc:sldMk cId="1433283443" sldId="287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304429200" sldId="288"/>
        </pc:sldMkLst>
      </pc:sldChg>
      <pc:sldChg chg="delSp modSp add mod">
        <pc:chgData name="Matahari Nendya" userId="1a1e95a6-b11e-4262-838a-feaa42c98c3c" providerId="ADAL" clId="{63C05D88-9318-490D-907E-259D409FE604}" dt="2022-03-06T13:35:21.277" v="484" actId="478"/>
        <pc:sldMkLst>
          <pc:docMk/>
          <pc:sldMk cId="3724734237" sldId="288"/>
        </pc:sldMkLst>
        <pc:spChg chg="mod">
          <ac:chgData name="Matahari Nendya" userId="1a1e95a6-b11e-4262-838a-feaa42c98c3c" providerId="ADAL" clId="{63C05D88-9318-490D-907E-259D409FE604}" dt="2022-03-06T13:20:43.254" v="253" actId="2710"/>
          <ac:spMkLst>
            <pc:docMk/>
            <pc:sldMk cId="3724734237" sldId="288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21.277" v="484" actId="478"/>
          <ac:spMkLst>
            <pc:docMk/>
            <pc:sldMk cId="3724734237" sldId="288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730225363" sldId="289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134699826" sldId="291"/>
        </pc:sldMkLst>
      </pc:sldChg>
      <pc:sldChg chg="delSp modSp add mod">
        <pc:chgData name="Matahari Nendya" userId="1a1e95a6-b11e-4262-838a-feaa42c98c3c" providerId="ADAL" clId="{63C05D88-9318-490D-907E-259D409FE604}" dt="2022-03-06T13:33:15.649" v="441" actId="478"/>
        <pc:sldMkLst>
          <pc:docMk/>
          <pc:sldMk cId="2018443096" sldId="292"/>
        </pc:sldMkLst>
        <pc:spChg chg="mod">
          <ac:chgData name="Matahari Nendya" userId="1a1e95a6-b11e-4262-838a-feaa42c98c3c" providerId="ADAL" clId="{63C05D88-9318-490D-907E-259D409FE604}" dt="2022-03-06T13:33:09.808" v="439" actId="404"/>
          <ac:spMkLst>
            <pc:docMk/>
            <pc:sldMk cId="2018443096" sldId="292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3:15.649" v="441" actId="478"/>
          <ac:spMkLst>
            <pc:docMk/>
            <pc:sldMk cId="2018443096" sldId="292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3:09.808" v="439" actId="404"/>
          <ac:spMkLst>
            <pc:docMk/>
            <pc:sldMk cId="2018443096" sldId="292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3:12.705" v="440" actId="1076"/>
          <ac:spMkLst>
            <pc:docMk/>
            <pc:sldMk cId="2018443096" sldId="292"/>
            <ac:spMk id="7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3:18.658" v="442" actId="478"/>
        <pc:sldMkLst>
          <pc:docMk/>
          <pc:sldMk cId="267645287" sldId="293"/>
        </pc:sldMkLst>
        <pc:spChg chg="mod">
          <ac:chgData name="Matahari Nendya" userId="1a1e95a6-b11e-4262-838a-feaa42c98c3c" providerId="ADAL" clId="{63C05D88-9318-490D-907E-259D409FE604}" dt="2022-03-06T13:32:53.582" v="435" actId="2710"/>
          <ac:spMkLst>
            <pc:docMk/>
            <pc:sldMk cId="267645287" sldId="293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3:18.658" v="442" actId="478"/>
          <ac:spMkLst>
            <pc:docMk/>
            <pc:sldMk cId="267645287" sldId="293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3:29.219" v="449" actId="27636"/>
        <pc:sldMkLst>
          <pc:docMk/>
          <pc:sldMk cId="3183946351" sldId="294"/>
        </pc:sldMkLst>
        <pc:spChg chg="mod">
          <ac:chgData name="Matahari Nendya" userId="1a1e95a6-b11e-4262-838a-feaa42c98c3c" providerId="ADAL" clId="{63C05D88-9318-490D-907E-259D409FE604}" dt="2022-03-06T13:33:29.219" v="449" actId="27636"/>
          <ac:spMkLst>
            <pc:docMk/>
            <pc:sldMk cId="3183946351" sldId="29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3:22.364" v="443" actId="478"/>
          <ac:spMkLst>
            <pc:docMk/>
            <pc:sldMk cId="3183946351" sldId="294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31.410" v="471" actId="478"/>
        <pc:sldMkLst>
          <pc:docMk/>
          <pc:sldMk cId="505053309" sldId="295"/>
        </pc:sldMkLst>
        <pc:spChg chg="mod">
          <ac:chgData name="Matahari Nendya" userId="1a1e95a6-b11e-4262-838a-feaa42c98c3c" providerId="ADAL" clId="{63C05D88-9318-490D-907E-259D409FE604}" dt="2022-03-06T13:15:22.848" v="153" actId="27636"/>
          <ac:spMkLst>
            <pc:docMk/>
            <pc:sldMk cId="505053309" sldId="295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31.410" v="471" actId="478"/>
          <ac:spMkLst>
            <pc:docMk/>
            <pc:sldMk cId="505053309" sldId="295"/>
            <ac:spMk id="4" creationId="{00000000-0000-0000-0000-000000000000}"/>
          </ac:spMkLst>
        </pc:spChg>
      </pc:sldChg>
      <pc:sldChg chg="delSp add mod">
        <pc:chgData name="Matahari Nendya" userId="1a1e95a6-b11e-4262-838a-feaa42c98c3c" providerId="ADAL" clId="{63C05D88-9318-490D-907E-259D409FE604}" dt="2022-03-06T13:34:28.518" v="470" actId="478"/>
        <pc:sldMkLst>
          <pc:docMk/>
          <pc:sldMk cId="870097963" sldId="296"/>
        </pc:sldMkLst>
        <pc:spChg chg="del">
          <ac:chgData name="Matahari Nendya" userId="1a1e95a6-b11e-4262-838a-feaa42c98c3c" providerId="ADAL" clId="{63C05D88-9318-490D-907E-259D409FE604}" dt="2022-03-06T13:34:28.518" v="470" actId="478"/>
          <ac:spMkLst>
            <pc:docMk/>
            <pc:sldMk cId="870097963" sldId="29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651608747" sldId="298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953242781" sldId="299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051904339" sldId="301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3633236878" sldId="302"/>
        </pc:sldMkLst>
      </pc:sldChg>
      <pc:sldChg chg="modSp add">
        <pc:chgData name="Matahari Nendya" userId="1a1e95a6-b11e-4262-838a-feaa42c98c3c" providerId="ADAL" clId="{63C05D88-9318-490D-907E-259D409FE604}" dt="2022-03-06T13:19:43.028" v="231" actId="2710"/>
        <pc:sldMkLst>
          <pc:docMk/>
          <pc:sldMk cId="2503344058" sldId="306"/>
        </pc:sldMkLst>
        <pc:spChg chg="mod">
          <ac:chgData name="Matahari Nendya" userId="1a1e95a6-b11e-4262-838a-feaa42c98c3c" providerId="ADAL" clId="{63C05D88-9318-490D-907E-259D409FE604}" dt="2022-03-06T13:19:43.028" v="231" actId="2710"/>
          <ac:spMkLst>
            <pc:docMk/>
            <pc:sldMk cId="2503344058" sldId="306"/>
            <ac:spMk id="56323" creationId="{00000000-0000-0000-0000-000000000000}"/>
          </ac:spMkLst>
        </pc:spChg>
      </pc:sldChg>
      <pc:sldChg chg="modSp mod">
        <pc:chgData name="Matahari Nendya" userId="1a1e95a6-b11e-4262-838a-feaa42c98c3c" providerId="ADAL" clId="{63C05D88-9318-490D-907E-259D409FE604}" dt="2022-03-06T13:33:49.781" v="462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63C05D88-9318-490D-907E-259D409FE604}" dt="2022-03-06T13:33:49.781" v="462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4138547512" sldId="313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427577450" sldId="314"/>
        </pc:sldMkLst>
      </pc:sldChg>
      <pc:sldChg chg="modSp add mod">
        <pc:chgData name="Matahari Nendya" userId="1a1e95a6-b11e-4262-838a-feaa42c98c3c" providerId="ADAL" clId="{63C05D88-9318-490D-907E-259D409FE604}" dt="2022-03-06T13:20:15.254" v="246" actId="403"/>
        <pc:sldMkLst>
          <pc:docMk/>
          <pc:sldMk cId="3742055728" sldId="314"/>
        </pc:sldMkLst>
        <pc:spChg chg="mod">
          <ac:chgData name="Matahari Nendya" userId="1a1e95a6-b11e-4262-838a-feaa42c98c3c" providerId="ADAL" clId="{63C05D88-9318-490D-907E-259D409FE604}" dt="2022-03-06T13:20:15.254" v="246" actId="403"/>
          <ac:spMkLst>
            <pc:docMk/>
            <pc:sldMk cId="3742055728" sldId="314"/>
            <ac:spMk id="13721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0:07.092" v="244" actId="20577"/>
          <ac:spMkLst>
            <pc:docMk/>
            <pc:sldMk cId="3742055728" sldId="314"/>
            <ac:spMk id="137225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20:25.758" v="249" actId="2711"/>
        <pc:sldMkLst>
          <pc:docMk/>
          <pc:sldMk cId="1272318929" sldId="316"/>
        </pc:sldMkLst>
        <pc:spChg chg="mod">
          <ac:chgData name="Matahari Nendya" userId="1a1e95a6-b11e-4262-838a-feaa42c98c3c" providerId="ADAL" clId="{63C05D88-9318-490D-907E-259D409FE604}" dt="2022-03-06T13:20:25.758" v="249" actId="2711"/>
          <ac:spMkLst>
            <pc:docMk/>
            <pc:sldMk cId="1272318929" sldId="316"/>
            <ac:spMk id="43011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20:20.354" v="248" actId="1076"/>
          <ac:picMkLst>
            <pc:docMk/>
            <pc:sldMk cId="1272318929" sldId="316"/>
            <ac:picMk id="43013" creationId="{00000000-0000-0000-0000-000000000000}"/>
          </ac:picMkLst>
        </pc:pic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557492870" sldId="316"/>
        </pc:sldMkLst>
      </pc:sldChg>
      <pc:sldChg chg="modSp add mod">
        <pc:chgData name="Matahari Nendya" userId="1a1e95a6-b11e-4262-838a-feaa42c98c3c" providerId="ADAL" clId="{63C05D88-9318-490D-907E-259D409FE604}" dt="2022-03-06T13:16:52.583" v="183" actId="2710"/>
        <pc:sldMkLst>
          <pc:docMk/>
          <pc:sldMk cId="710727304" sldId="317"/>
        </pc:sldMkLst>
        <pc:spChg chg="mod">
          <ac:chgData name="Matahari Nendya" userId="1a1e95a6-b11e-4262-838a-feaa42c98c3c" providerId="ADAL" clId="{63C05D88-9318-490D-907E-259D409FE604}" dt="2022-03-06T13:16:38.731" v="176" actId="207"/>
          <ac:spMkLst>
            <pc:docMk/>
            <pc:sldMk cId="710727304" sldId="317"/>
            <ac:spMk id="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6:52.583" v="183" actId="2710"/>
          <ac:spMkLst>
            <pc:docMk/>
            <pc:sldMk cId="710727304" sldId="317"/>
            <ac:spMk id="145411" creationId="{00000000-0000-0000-0000-000000000000}"/>
          </ac:spMkLst>
        </pc:sp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4216539307" sldId="318"/>
        </pc:sldMkLst>
      </pc:sldChg>
      <pc:sldChg chg="add del">
        <pc:chgData name="Matahari Nendya" userId="1a1e95a6-b11e-4262-838a-feaa42c98c3c" providerId="ADAL" clId="{63C05D88-9318-490D-907E-259D409FE604}" dt="2022-03-06T13:32:34.270" v="431" actId="47"/>
        <pc:sldMkLst>
          <pc:docMk/>
          <pc:sldMk cId="1508831238" sldId="319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612308504" sldId="322"/>
        </pc:sldMkLst>
      </pc:sldChg>
      <pc:sldChg chg="modSp add mod">
        <pc:chgData name="Matahari Nendya" userId="1a1e95a6-b11e-4262-838a-feaa42c98c3c" providerId="ADAL" clId="{63C05D88-9318-490D-907E-259D409FE604}" dt="2022-03-06T13:21:01.893" v="265" actId="2710"/>
        <pc:sldMkLst>
          <pc:docMk/>
          <pc:sldMk cId="2992847988" sldId="323"/>
        </pc:sldMkLst>
        <pc:spChg chg="mod">
          <ac:chgData name="Matahari Nendya" userId="1a1e95a6-b11e-4262-838a-feaa42c98c3c" providerId="ADAL" clId="{63C05D88-9318-490D-907E-259D409FE604}" dt="2022-03-06T13:21:01.893" v="265" actId="2710"/>
          <ac:spMkLst>
            <pc:docMk/>
            <pc:sldMk cId="2992847988" sldId="323"/>
            <ac:spMk id="3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06.915" v="464" actId="478"/>
        <pc:sldMkLst>
          <pc:docMk/>
          <pc:sldMk cId="2619863836" sldId="324"/>
        </pc:sldMkLst>
        <pc:spChg chg="mod">
          <ac:chgData name="Matahari Nendya" userId="1a1e95a6-b11e-4262-838a-feaa42c98c3c" providerId="ADAL" clId="{63C05D88-9318-490D-907E-259D409FE604}" dt="2022-03-06T13:12:09.065" v="93" actId="2710"/>
          <ac:spMkLst>
            <pc:docMk/>
            <pc:sldMk cId="2619863836" sldId="32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06.915" v="464" actId="478"/>
          <ac:spMkLst>
            <pc:docMk/>
            <pc:sldMk cId="2619863836" sldId="324"/>
            <ac:spMk id="4" creationId="{00000000-0000-0000-0000-000000000000}"/>
          </ac:spMkLst>
        </pc:spChg>
        <pc:picChg chg="mod">
          <ac:chgData name="Matahari Nendya" userId="1a1e95a6-b11e-4262-838a-feaa42c98c3c" providerId="ADAL" clId="{63C05D88-9318-490D-907E-259D409FE604}" dt="2022-03-06T13:12:12.106" v="94" actId="1076"/>
          <ac:picMkLst>
            <pc:docMk/>
            <pc:sldMk cId="2619863836" sldId="324"/>
            <ac:picMk id="5" creationId="{4A694827-95A2-435A-A285-95E19E3BA9A8}"/>
          </ac:picMkLst>
        </pc:picChg>
        <pc:picChg chg="mod">
          <ac:chgData name="Matahari Nendya" userId="1a1e95a6-b11e-4262-838a-feaa42c98c3c" providerId="ADAL" clId="{63C05D88-9318-490D-907E-259D409FE604}" dt="2022-03-06T13:12:13.489" v="95" actId="1076"/>
          <ac:picMkLst>
            <pc:docMk/>
            <pc:sldMk cId="2619863836" sldId="324"/>
            <ac:picMk id="6" creationId="{B955F964-5F1B-444A-BCA3-E8FB7346CF8F}"/>
          </ac:picMkLst>
        </pc:picChg>
      </pc:sldChg>
      <pc:sldChg chg="delSp modSp add mod">
        <pc:chgData name="Matahari Nendya" userId="1a1e95a6-b11e-4262-838a-feaa42c98c3c" providerId="ADAL" clId="{63C05D88-9318-490D-907E-259D409FE604}" dt="2022-03-06T13:34:09.221" v="465" actId="478"/>
        <pc:sldMkLst>
          <pc:docMk/>
          <pc:sldMk cId="3712112093" sldId="325"/>
        </pc:sldMkLst>
        <pc:spChg chg="mod">
          <ac:chgData name="Matahari Nendya" userId="1a1e95a6-b11e-4262-838a-feaa42c98c3c" providerId="ADAL" clId="{63C05D88-9318-490D-907E-259D409FE604}" dt="2022-03-06T13:12:28.401" v="105" actId="27636"/>
          <ac:spMkLst>
            <pc:docMk/>
            <pc:sldMk cId="3712112093" sldId="325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09.221" v="465" actId="478"/>
          <ac:spMkLst>
            <pc:docMk/>
            <pc:sldMk cId="3712112093" sldId="325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4:15.151" v="467" actId="478"/>
        <pc:sldMkLst>
          <pc:docMk/>
          <pc:sldMk cId="749310828" sldId="326"/>
        </pc:sldMkLst>
        <pc:spChg chg="mod">
          <ac:chgData name="Matahari Nendya" userId="1a1e95a6-b11e-4262-838a-feaa42c98c3c" providerId="ADAL" clId="{63C05D88-9318-490D-907E-259D409FE604}" dt="2022-03-06T13:12:41.621" v="110" actId="27636"/>
          <ac:spMkLst>
            <pc:docMk/>
            <pc:sldMk cId="749310828" sldId="326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4:15.151" v="467" actId="478"/>
          <ac:spMkLst>
            <pc:docMk/>
            <pc:sldMk cId="749310828" sldId="326"/>
            <ac:spMk id="4" creationId="{00000000-0000-0000-0000-000000000000}"/>
          </ac:spMkLst>
        </pc:spChg>
      </pc:sldChg>
      <pc:sldChg chg="delSp modSp add mod setBg">
        <pc:chgData name="Matahari Nendya" userId="1a1e95a6-b11e-4262-838a-feaa42c98c3c" providerId="ADAL" clId="{63C05D88-9318-490D-907E-259D409FE604}" dt="2022-03-06T13:34:11.987" v="466" actId="478"/>
        <pc:sldMkLst>
          <pc:docMk/>
          <pc:sldMk cId="4213400220" sldId="327"/>
        </pc:sldMkLst>
        <pc:spChg chg="del mod">
          <ac:chgData name="Matahari Nendya" userId="1a1e95a6-b11e-4262-838a-feaa42c98c3c" providerId="ADAL" clId="{63C05D88-9318-490D-907E-259D409FE604}" dt="2022-03-06T13:34:11.987" v="466" actId="478"/>
          <ac:spMkLst>
            <pc:docMk/>
            <pc:sldMk cId="4213400220" sldId="327"/>
            <ac:spMk id="4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13:19.480" v="118" actId="1076"/>
        <pc:sldMkLst>
          <pc:docMk/>
          <pc:sldMk cId="1507588164" sldId="328"/>
        </pc:sldMkLst>
        <pc:spChg chg="mod">
          <ac:chgData name="Matahari Nendya" userId="1a1e95a6-b11e-4262-838a-feaa42c98c3c" providerId="ADAL" clId="{63C05D88-9318-490D-907E-259D409FE604}" dt="2022-03-06T13:13:12.309" v="116" actId="1076"/>
          <ac:spMkLst>
            <pc:docMk/>
            <pc:sldMk cId="1507588164" sldId="328"/>
            <ac:spMk id="6" creationId="{54374504-F5A2-41DB-9012-A94857888F8B}"/>
          </ac:spMkLst>
        </pc:spChg>
        <pc:spChg chg="mod">
          <ac:chgData name="Matahari Nendya" userId="1a1e95a6-b11e-4262-838a-feaa42c98c3c" providerId="ADAL" clId="{63C05D88-9318-490D-907E-259D409FE604}" dt="2022-03-06T13:13:16.406" v="117" actId="1076"/>
          <ac:spMkLst>
            <pc:docMk/>
            <pc:sldMk cId="1507588164" sldId="328"/>
            <ac:spMk id="7" creationId="{2A2E034F-A0C1-43F3-8AB7-7A9ABD85082C}"/>
          </ac:spMkLst>
        </pc:spChg>
        <pc:spChg chg="mod">
          <ac:chgData name="Matahari Nendya" userId="1a1e95a6-b11e-4262-838a-feaa42c98c3c" providerId="ADAL" clId="{63C05D88-9318-490D-907E-259D409FE604}" dt="2022-03-06T13:12:49.939" v="111" actId="2711"/>
          <ac:spMkLst>
            <pc:docMk/>
            <pc:sldMk cId="1507588164" sldId="328"/>
            <ac:spMk id="8" creationId="{56FC1A0E-032B-4899-9E44-78202BA2CBD7}"/>
          </ac:spMkLst>
        </pc:spChg>
        <pc:spChg chg="mod">
          <ac:chgData name="Matahari Nendya" userId="1a1e95a6-b11e-4262-838a-feaa42c98c3c" providerId="ADAL" clId="{63C05D88-9318-490D-907E-259D409FE604}" dt="2022-03-06T13:12:49.939" v="111" actId="2711"/>
          <ac:spMkLst>
            <pc:docMk/>
            <pc:sldMk cId="1507588164" sldId="328"/>
            <ac:spMk id="9" creationId="{30FEDBF7-E36B-4504-BE88-7B3486D3024D}"/>
          </ac:spMkLst>
        </pc:spChg>
        <pc:picChg chg="mod">
          <ac:chgData name="Matahari Nendya" userId="1a1e95a6-b11e-4262-838a-feaa42c98c3c" providerId="ADAL" clId="{63C05D88-9318-490D-907E-259D409FE604}" dt="2022-03-06T13:13:19.480" v="118" actId="1076"/>
          <ac:picMkLst>
            <pc:docMk/>
            <pc:sldMk cId="1507588164" sldId="328"/>
            <ac:picMk id="5" creationId="{1A09EA8F-FC23-4B88-8116-9F597DC66301}"/>
          </ac:picMkLst>
        </pc:pic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524364043" sldId="329"/>
        </pc:sldMkLst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2068714126" sldId="330"/>
        </pc:sldMkLst>
      </pc:sldChg>
      <pc:sldChg chg="modSp add mod">
        <pc:chgData name="Matahari Nendya" userId="1a1e95a6-b11e-4262-838a-feaa42c98c3c" providerId="ADAL" clId="{63C05D88-9318-490D-907E-259D409FE604}" dt="2022-03-06T13:14:17.071" v="132" actId="20577"/>
        <pc:sldMkLst>
          <pc:docMk/>
          <pc:sldMk cId="3440490450" sldId="331"/>
        </pc:sldMkLst>
        <pc:spChg chg="mod">
          <ac:chgData name="Matahari Nendya" userId="1a1e95a6-b11e-4262-838a-feaa42c98c3c" providerId="ADAL" clId="{63C05D88-9318-490D-907E-259D409FE604}" dt="2022-03-06T13:13:27.202" v="119" actId="207"/>
          <ac:spMkLst>
            <pc:docMk/>
            <pc:sldMk cId="3440490450" sldId="331"/>
            <ac:spMk id="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14:17.071" v="132" actId="20577"/>
          <ac:spMkLst>
            <pc:docMk/>
            <pc:sldMk cId="3440490450" sldId="331"/>
            <ac:spMk id="145411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18:22.727" v="203" actId="1076"/>
        <pc:sldMkLst>
          <pc:docMk/>
          <pc:sldMk cId="1435969805" sldId="332"/>
        </pc:sldMkLst>
        <pc:spChg chg="mod">
          <ac:chgData name="Matahari Nendya" userId="1a1e95a6-b11e-4262-838a-feaa42c98c3c" providerId="ADAL" clId="{63C05D88-9318-490D-907E-259D409FE604}" dt="2022-03-06T13:18:22.727" v="203" actId="1076"/>
          <ac:spMkLst>
            <pc:docMk/>
            <pc:sldMk cId="1435969805" sldId="332"/>
            <ac:spMk id="3" creationId="{EEC5A6EB-6733-477F-94A8-605994B47506}"/>
          </ac:spMkLst>
        </pc:spChg>
        <pc:spChg chg="mod">
          <ac:chgData name="Matahari Nendya" userId="1a1e95a6-b11e-4262-838a-feaa42c98c3c" providerId="ADAL" clId="{63C05D88-9318-490D-907E-259D409FE604}" dt="2022-03-06T13:18:19.558" v="202" actId="1076"/>
          <ac:spMkLst>
            <pc:docMk/>
            <pc:sldMk cId="1435969805" sldId="332"/>
            <ac:spMk id="7" creationId="{17436CF4-3CC5-4BA0-997F-E578C84FBC5B}"/>
          </ac:spMkLst>
        </pc:spChg>
        <pc:picChg chg="mod">
          <ac:chgData name="Matahari Nendya" userId="1a1e95a6-b11e-4262-838a-feaa42c98c3c" providerId="ADAL" clId="{63C05D88-9318-490D-907E-259D409FE604}" dt="2022-03-06T13:18:19.558" v="202" actId="1076"/>
          <ac:picMkLst>
            <pc:docMk/>
            <pc:sldMk cId="1435969805" sldId="332"/>
            <ac:picMk id="5" creationId="{C60D28A1-6010-4626-9364-12072A17DAA5}"/>
          </ac:picMkLst>
        </pc:picChg>
        <pc:picChg chg="mod">
          <ac:chgData name="Matahari Nendya" userId="1a1e95a6-b11e-4262-838a-feaa42c98c3c" providerId="ADAL" clId="{63C05D88-9318-490D-907E-259D409FE604}" dt="2022-03-06T13:18:19.558" v="202" actId="1076"/>
          <ac:picMkLst>
            <pc:docMk/>
            <pc:sldMk cId="1435969805" sldId="332"/>
            <ac:picMk id="6" creationId="{2B1C37F5-35F7-445A-9EDB-0DC83DCB1135}"/>
          </ac:picMkLst>
        </pc:picChg>
        <pc:picChg chg="mod">
          <ac:chgData name="Matahari Nendya" userId="1a1e95a6-b11e-4262-838a-feaa42c98c3c" providerId="ADAL" clId="{63C05D88-9318-490D-907E-259D409FE604}" dt="2022-03-06T13:18:19.558" v="202" actId="1076"/>
          <ac:picMkLst>
            <pc:docMk/>
            <pc:sldMk cId="1435969805" sldId="332"/>
            <ac:picMk id="8" creationId="{4B035B7E-905E-4357-A30C-DF9CA918B302}"/>
          </ac:picMkLst>
        </pc:picChg>
      </pc:sldChg>
      <pc:sldChg chg="modSp add mod">
        <pc:chgData name="Matahari Nendya" userId="1a1e95a6-b11e-4262-838a-feaa42c98c3c" providerId="ADAL" clId="{63C05D88-9318-490D-907E-259D409FE604}" dt="2022-03-06T13:18:25.557" v="204" actId="1076"/>
        <pc:sldMkLst>
          <pc:docMk/>
          <pc:sldMk cId="2606524512" sldId="333"/>
        </pc:sldMkLst>
        <pc:picChg chg="mod">
          <ac:chgData name="Matahari Nendya" userId="1a1e95a6-b11e-4262-838a-feaa42c98c3c" providerId="ADAL" clId="{63C05D88-9318-490D-907E-259D409FE604}" dt="2022-03-06T13:18:25.557" v="204" actId="1076"/>
          <ac:picMkLst>
            <pc:docMk/>
            <pc:sldMk cId="2606524512" sldId="333"/>
            <ac:picMk id="5" creationId="{CFC400F5-EB86-487F-945D-AD75E3397A1D}"/>
          </ac:picMkLst>
        </pc:pic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837767463" sldId="334"/>
        </pc:sldMkLst>
      </pc:sldChg>
      <pc:sldChg chg="modSp add mod">
        <pc:chgData name="Matahari Nendya" userId="1a1e95a6-b11e-4262-838a-feaa42c98c3c" providerId="ADAL" clId="{63C05D88-9318-490D-907E-259D409FE604}" dt="2022-03-06T13:34:46.886" v="475" actId="1076"/>
        <pc:sldMkLst>
          <pc:docMk/>
          <pc:sldMk cId="422071255" sldId="335"/>
        </pc:sldMkLst>
        <pc:picChg chg="mod">
          <ac:chgData name="Matahari Nendya" userId="1a1e95a6-b11e-4262-838a-feaa42c98c3c" providerId="ADAL" clId="{63C05D88-9318-490D-907E-259D409FE604}" dt="2022-03-06T13:34:46.886" v="475" actId="1076"/>
          <ac:picMkLst>
            <pc:docMk/>
            <pc:sldMk cId="422071255" sldId="335"/>
            <ac:picMk id="5" creationId="{D250EADC-185D-40FA-93A9-E79A87B04D0A}"/>
          </ac:picMkLst>
        </pc:picChg>
      </pc:sldChg>
      <pc:sldChg chg="add">
        <pc:chgData name="Matahari Nendya" userId="1a1e95a6-b11e-4262-838a-feaa42c98c3c" providerId="ADAL" clId="{63C05D88-9318-490D-907E-259D409FE604}" dt="2022-03-06T13:11:23.118" v="74"/>
        <pc:sldMkLst>
          <pc:docMk/>
          <pc:sldMk cId="1541570175" sldId="336"/>
        </pc:sldMkLst>
      </pc:sldChg>
      <pc:sldChg chg="modSp add mod">
        <pc:chgData name="Matahari Nendya" userId="1a1e95a6-b11e-4262-838a-feaa42c98c3c" providerId="ADAL" clId="{63C05D88-9318-490D-907E-259D409FE604}" dt="2022-03-06T13:19:48.674" v="232" actId="1076"/>
        <pc:sldMkLst>
          <pc:docMk/>
          <pc:sldMk cId="3369838958" sldId="337"/>
        </pc:sldMkLst>
        <pc:picChg chg="mod">
          <ac:chgData name="Matahari Nendya" userId="1a1e95a6-b11e-4262-838a-feaa42c98c3c" providerId="ADAL" clId="{63C05D88-9318-490D-907E-259D409FE604}" dt="2022-03-06T13:19:48.674" v="232" actId="1076"/>
          <ac:picMkLst>
            <pc:docMk/>
            <pc:sldMk cId="3369838958" sldId="337"/>
            <ac:picMk id="5" creationId="{61474068-705F-4A74-B6B1-5EF8474AD41F}"/>
          </ac:picMkLst>
        </pc:picChg>
      </pc:sldChg>
      <pc:sldChg chg="modSp add mod">
        <pc:chgData name="Matahari Nendya" userId="1a1e95a6-b11e-4262-838a-feaa42c98c3c" providerId="ADAL" clId="{63C05D88-9318-490D-907E-259D409FE604}" dt="2022-03-06T13:21:08.377" v="266" actId="1076"/>
        <pc:sldMkLst>
          <pc:docMk/>
          <pc:sldMk cId="3775651797" sldId="338"/>
        </pc:sldMkLst>
        <pc:picChg chg="mod">
          <ac:chgData name="Matahari Nendya" userId="1a1e95a6-b11e-4262-838a-feaa42c98c3c" providerId="ADAL" clId="{63C05D88-9318-490D-907E-259D409FE604}" dt="2022-03-06T13:21:08.377" v="266" actId="1076"/>
          <ac:picMkLst>
            <pc:docMk/>
            <pc:sldMk cId="3775651797" sldId="338"/>
            <ac:picMk id="5" creationId="{2B094414-B301-4A1F-92BF-85D5041FF634}"/>
          </ac:picMkLst>
        </pc:picChg>
        <pc:picChg chg="mod">
          <ac:chgData name="Matahari Nendya" userId="1a1e95a6-b11e-4262-838a-feaa42c98c3c" providerId="ADAL" clId="{63C05D88-9318-490D-907E-259D409FE604}" dt="2022-03-06T13:21:08.377" v="266" actId="1076"/>
          <ac:picMkLst>
            <pc:docMk/>
            <pc:sldMk cId="3775651797" sldId="338"/>
            <ac:picMk id="6" creationId="{C8EF0419-59DD-459A-AD93-211E08F07EB3}"/>
          </ac:picMkLst>
        </pc:picChg>
      </pc:sldChg>
      <pc:sldChg chg="delSp add mod">
        <pc:chgData name="Matahari Nendya" userId="1a1e95a6-b11e-4262-838a-feaa42c98c3c" providerId="ADAL" clId="{63C05D88-9318-490D-907E-259D409FE604}" dt="2022-03-06T13:35:35.327" v="485" actId="478"/>
        <pc:sldMkLst>
          <pc:docMk/>
          <pc:sldMk cId="3138744013" sldId="340"/>
        </pc:sldMkLst>
        <pc:spChg chg="del">
          <ac:chgData name="Matahari Nendya" userId="1a1e95a6-b11e-4262-838a-feaa42c98c3c" providerId="ADAL" clId="{63C05D88-9318-490D-907E-259D409FE604}" dt="2022-03-06T13:35:35.327" v="485" actId="478"/>
          <ac:spMkLst>
            <pc:docMk/>
            <pc:sldMk cId="3138744013" sldId="340"/>
            <ac:spMk id="4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24:57.290" v="306" actId="1076"/>
        <pc:sldMkLst>
          <pc:docMk/>
          <pc:sldMk cId="3882865008" sldId="341"/>
        </pc:sldMkLst>
        <pc:spChg chg="mod">
          <ac:chgData name="Matahari Nendya" userId="1a1e95a6-b11e-4262-838a-feaa42c98c3c" providerId="ADAL" clId="{63C05D88-9318-490D-907E-259D409FE604}" dt="2022-03-06T13:24:44.672" v="301" actId="27636"/>
          <ac:spMkLst>
            <pc:docMk/>
            <pc:sldMk cId="3882865008" sldId="341"/>
            <ac:spMk id="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4:50.192" v="303" actId="1036"/>
          <ac:spMkLst>
            <pc:docMk/>
            <pc:sldMk cId="3882865008" sldId="341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4:54.287" v="305" actId="1037"/>
          <ac:spMkLst>
            <pc:docMk/>
            <pc:sldMk cId="3882865008" sldId="341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4:57.290" v="306" actId="1076"/>
          <ac:spMkLst>
            <pc:docMk/>
            <pc:sldMk cId="3882865008" sldId="341"/>
            <ac:spMk id="8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38.030" v="486" actId="478"/>
        <pc:sldMkLst>
          <pc:docMk/>
          <pc:sldMk cId="419247217" sldId="342"/>
        </pc:sldMkLst>
        <pc:spChg chg="mod">
          <ac:chgData name="Matahari Nendya" userId="1a1e95a6-b11e-4262-838a-feaa42c98c3c" providerId="ADAL" clId="{63C05D88-9318-490D-907E-259D409FE604}" dt="2022-03-06T13:23:24.567" v="289" actId="27636"/>
          <ac:spMkLst>
            <pc:docMk/>
            <pc:sldMk cId="419247217" sldId="342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35:38.030" v="486" actId="478"/>
          <ac:spMkLst>
            <pc:docMk/>
            <pc:sldMk cId="419247217" sldId="342"/>
            <ac:spMk id="4" creationId="{00000000-0000-0000-0000-000000000000}"/>
          </ac:spMkLst>
        </pc:spChg>
      </pc:sldChg>
      <pc:sldChg chg="delSp modSp add mod modAnim">
        <pc:chgData name="Matahari Nendya" userId="1a1e95a6-b11e-4262-838a-feaa42c98c3c" providerId="ADAL" clId="{63C05D88-9318-490D-907E-259D409FE604}" dt="2022-03-06T13:25:11.208" v="311" actId="404"/>
        <pc:sldMkLst>
          <pc:docMk/>
          <pc:sldMk cId="3380202125" sldId="343"/>
        </pc:sldMkLst>
        <pc:spChg chg="del">
          <ac:chgData name="Matahari Nendya" userId="1a1e95a6-b11e-4262-838a-feaa42c98c3c" providerId="ADAL" clId="{63C05D88-9318-490D-907E-259D409FE604}" dt="2022-03-06T13:24:26.145" v="296" actId="478"/>
          <ac:spMkLst>
            <pc:docMk/>
            <pc:sldMk cId="3380202125" sldId="343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3:58.695" v="290" actId="2711"/>
          <ac:spMkLst>
            <pc:docMk/>
            <pc:sldMk cId="3380202125" sldId="343"/>
            <ac:spMk id="9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5:03.924" v="307" actId="14100"/>
          <ac:spMkLst>
            <pc:docMk/>
            <pc:sldMk cId="3380202125" sldId="343"/>
            <ac:spMk id="10" creationId="{00000000-0000-0000-0000-000000000000}"/>
          </ac:spMkLst>
        </pc:spChg>
        <pc:spChg chg="mod topLvl">
          <ac:chgData name="Matahari Nendya" userId="1a1e95a6-b11e-4262-838a-feaa42c98c3c" providerId="ADAL" clId="{63C05D88-9318-490D-907E-259D409FE604}" dt="2022-03-06T13:25:11.208" v="311" actId="404"/>
          <ac:spMkLst>
            <pc:docMk/>
            <pc:sldMk cId="3380202125" sldId="343"/>
            <ac:spMk id="12" creationId="{00000000-0000-0000-0000-000000000000}"/>
          </ac:spMkLst>
        </pc:spChg>
        <pc:grpChg chg="del mod ord">
          <ac:chgData name="Matahari Nendya" userId="1a1e95a6-b11e-4262-838a-feaa42c98c3c" providerId="ADAL" clId="{63C05D88-9318-490D-907E-259D409FE604}" dt="2022-03-06T13:24:22.356" v="295" actId="165"/>
          <ac:grpSpMkLst>
            <pc:docMk/>
            <pc:sldMk cId="3380202125" sldId="343"/>
            <ac:grpSpMk id="3" creationId="{00000000-0000-0000-0000-000000000000}"/>
          </ac:grpSpMkLst>
        </pc:grpChg>
        <pc:cxnChg chg="mod topLvl">
          <ac:chgData name="Matahari Nendya" userId="1a1e95a6-b11e-4262-838a-feaa42c98c3c" providerId="ADAL" clId="{63C05D88-9318-490D-907E-259D409FE604}" dt="2022-03-06T13:25:11.208" v="311" actId="404"/>
          <ac:cxnSpMkLst>
            <pc:docMk/>
            <pc:sldMk cId="3380202125" sldId="343"/>
            <ac:cxnSpMk id="11" creationId="{00000000-0000-0000-0000-000000000000}"/>
          </ac:cxnSpMkLst>
        </pc:cxnChg>
      </pc:sldChg>
      <pc:sldChg chg="delSp modSp add mod">
        <pc:chgData name="Matahari Nendya" userId="1a1e95a6-b11e-4262-838a-feaa42c98c3c" providerId="ADAL" clId="{63C05D88-9318-490D-907E-259D409FE604}" dt="2022-03-06T13:29:35.168" v="381" actId="478"/>
        <pc:sldMkLst>
          <pc:docMk/>
          <pc:sldMk cId="2483372821" sldId="344"/>
        </pc:sldMkLst>
        <pc:spChg chg="mod">
          <ac:chgData name="Matahari Nendya" userId="1a1e95a6-b11e-4262-838a-feaa42c98c3c" providerId="ADAL" clId="{63C05D88-9318-490D-907E-259D409FE604}" dt="2022-03-06T13:26:41.799" v="340" actId="27636"/>
          <ac:spMkLst>
            <pc:docMk/>
            <pc:sldMk cId="2483372821" sldId="344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29:35.168" v="381" actId="478"/>
          <ac:spMkLst>
            <pc:docMk/>
            <pc:sldMk cId="2483372821" sldId="344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29:27.471" v="379" actId="478"/>
        <pc:sldMkLst>
          <pc:docMk/>
          <pc:sldMk cId="810593659" sldId="345"/>
        </pc:sldMkLst>
        <pc:spChg chg="mod">
          <ac:chgData name="Matahari Nendya" userId="1a1e95a6-b11e-4262-838a-feaa42c98c3c" providerId="ADAL" clId="{63C05D88-9318-490D-907E-259D409FE604}" dt="2022-03-06T13:29:24.012" v="378" actId="27636"/>
          <ac:spMkLst>
            <pc:docMk/>
            <pc:sldMk cId="810593659" sldId="345"/>
            <ac:spMk id="3" creationId="{00000000-0000-0000-0000-000000000000}"/>
          </ac:spMkLst>
        </pc:spChg>
        <pc:spChg chg="del">
          <ac:chgData name="Matahari Nendya" userId="1a1e95a6-b11e-4262-838a-feaa42c98c3c" providerId="ADAL" clId="{63C05D88-9318-490D-907E-259D409FE604}" dt="2022-03-06T13:29:27.471" v="379" actId="478"/>
          <ac:spMkLst>
            <pc:docMk/>
            <pc:sldMk cId="810593659" sldId="345"/>
            <ac:spMk id="4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52.048" v="489" actId="478"/>
        <pc:sldMkLst>
          <pc:docMk/>
          <pc:sldMk cId="2815024131" sldId="346"/>
        </pc:sldMkLst>
        <pc:spChg chg="del">
          <ac:chgData name="Matahari Nendya" userId="1a1e95a6-b11e-4262-838a-feaa42c98c3c" providerId="ADAL" clId="{63C05D88-9318-490D-907E-259D409FE604}" dt="2022-03-06T13:35:52.048" v="489" actId="478"/>
          <ac:spMkLst>
            <pc:docMk/>
            <pc:sldMk cId="2815024131" sldId="346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12.369" v="386" actId="2711"/>
          <ac:spMkLst>
            <pc:docMk/>
            <pc:sldMk cId="2815024131" sldId="346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05.553" v="384" actId="2711"/>
          <ac:spMkLst>
            <pc:docMk/>
            <pc:sldMk cId="2815024131" sldId="346"/>
            <ac:spMk id="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1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22.596" v="390" actId="2711"/>
          <ac:spMkLst>
            <pc:docMk/>
            <pc:sldMk cId="2815024131" sldId="346"/>
            <ac:spMk id="1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1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22.596" v="390" actId="2711"/>
          <ac:spMkLst>
            <pc:docMk/>
            <pc:sldMk cId="2815024131" sldId="346"/>
            <ac:spMk id="1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1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15.607" v="387" actId="1076"/>
          <ac:spMkLst>
            <pc:docMk/>
            <pc:sldMk cId="2815024131" sldId="346"/>
            <ac:spMk id="1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27.159" v="391" actId="1076"/>
          <ac:spMkLst>
            <pc:docMk/>
            <pc:sldMk cId="2815024131" sldId="346"/>
            <ac:spMk id="1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2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29:52.063" v="382" actId="2711"/>
          <ac:spMkLst>
            <pc:docMk/>
            <pc:sldMk cId="2815024131" sldId="346"/>
            <ac:spMk id="26" creationId="{00000000-0000-0000-0000-000000000000}"/>
          </ac:spMkLst>
        </pc:spChg>
        <pc:cxnChg chg="mod">
          <ac:chgData name="Matahari Nendya" userId="1a1e95a6-b11e-4262-838a-feaa42c98c3c" providerId="ADAL" clId="{63C05D88-9318-490D-907E-259D409FE604}" dt="2022-03-06T13:30:15.607" v="387" actId="1076"/>
          <ac:cxnSpMkLst>
            <pc:docMk/>
            <pc:sldMk cId="2815024131" sldId="346"/>
            <ac:cxnSpMk id="19" creationId="{00000000-0000-0000-0000-000000000000}"/>
          </ac:cxnSpMkLst>
        </pc:cxnChg>
        <pc:cxnChg chg="mod">
          <ac:chgData name="Matahari Nendya" userId="1a1e95a6-b11e-4262-838a-feaa42c98c3c" providerId="ADAL" clId="{63C05D88-9318-490D-907E-259D409FE604}" dt="2022-03-06T13:30:27.159" v="391" actId="1076"/>
          <ac:cxnSpMkLst>
            <pc:docMk/>
            <pc:sldMk cId="2815024131" sldId="346"/>
            <ac:cxnSpMk id="25" creationId="{00000000-0000-0000-0000-000000000000}"/>
          </ac:cxnSpMkLst>
        </pc:cxnChg>
      </pc:sldChg>
      <pc:sldChg chg="delSp modSp add mod">
        <pc:chgData name="Matahari Nendya" userId="1a1e95a6-b11e-4262-838a-feaa42c98c3c" providerId="ADAL" clId="{63C05D88-9318-490D-907E-259D409FE604}" dt="2022-03-06T13:35:54.019" v="490" actId="478"/>
        <pc:sldMkLst>
          <pc:docMk/>
          <pc:sldMk cId="1816536419" sldId="347"/>
        </pc:sldMkLst>
        <pc:spChg chg="del">
          <ac:chgData name="Matahari Nendya" userId="1a1e95a6-b11e-4262-838a-feaa42c98c3c" providerId="ADAL" clId="{63C05D88-9318-490D-907E-259D409FE604}" dt="2022-03-06T13:35:54.019" v="490" actId="478"/>
          <ac:spMkLst>
            <pc:docMk/>
            <pc:sldMk cId="1816536419" sldId="347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1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2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3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38.831" v="392" actId="2711"/>
          <ac:spMkLst>
            <pc:docMk/>
            <pc:sldMk cId="1816536419" sldId="347"/>
            <ac:spMk id="32" creationId="{00000000-0000-0000-0000-000000000000}"/>
          </ac:spMkLst>
        </pc:spChg>
      </pc:sldChg>
      <pc:sldChg chg="delSp modSp add mod">
        <pc:chgData name="Matahari Nendya" userId="1a1e95a6-b11e-4262-838a-feaa42c98c3c" providerId="ADAL" clId="{63C05D88-9318-490D-907E-259D409FE604}" dt="2022-03-06T13:35:55.694" v="491" actId="478"/>
        <pc:sldMkLst>
          <pc:docMk/>
          <pc:sldMk cId="474724137" sldId="348"/>
        </pc:sldMkLst>
        <pc:spChg chg="del">
          <ac:chgData name="Matahari Nendya" userId="1a1e95a6-b11e-4262-838a-feaa42c98c3c" providerId="ADAL" clId="{63C05D88-9318-490D-907E-259D409FE604}" dt="2022-03-06T13:35:55.694" v="491" actId="478"/>
          <ac:spMkLst>
            <pc:docMk/>
            <pc:sldMk cId="474724137" sldId="348"/>
            <ac:spMk id="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1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1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1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2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33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3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47.960" v="393" actId="2711"/>
          <ac:spMkLst>
            <pc:docMk/>
            <pc:sldMk cId="474724137" sldId="348"/>
            <ac:spMk id="36" creationId="{00000000-0000-0000-0000-000000000000}"/>
          </ac:spMkLst>
        </pc:spChg>
      </pc:sldChg>
      <pc:sldChg chg="modSp add mod">
        <pc:chgData name="Matahari Nendya" userId="1a1e95a6-b11e-4262-838a-feaa42c98c3c" providerId="ADAL" clId="{63C05D88-9318-490D-907E-259D409FE604}" dt="2022-03-06T13:31:15.639" v="397" actId="1076"/>
        <pc:sldMkLst>
          <pc:docMk/>
          <pc:sldMk cId="4185045150" sldId="349"/>
        </pc:sldMkLst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3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3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3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4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0:58.543" v="394" actId="2711"/>
          <ac:spMkLst>
            <pc:docMk/>
            <pc:sldMk cId="4185045150" sldId="349"/>
            <ac:spMk id="55" creationId="{00000000-0000-0000-0000-000000000000}"/>
          </ac:spMkLst>
        </pc:spChg>
        <pc:grpChg chg="mod">
          <ac:chgData name="Matahari Nendya" userId="1a1e95a6-b11e-4262-838a-feaa42c98c3c" providerId="ADAL" clId="{63C05D88-9318-490D-907E-259D409FE604}" dt="2022-03-06T13:31:15.639" v="397" actId="1076"/>
          <ac:grpSpMkLst>
            <pc:docMk/>
            <pc:sldMk cId="4185045150" sldId="349"/>
            <ac:grpSpMk id="6" creationId="{00000000-0000-0000-0000-000000000000}"/>
          </ac:grpSpMkLst>
        </pc:grpChg>
        <pc:grpChg chg="mod">
          <ac:chgData name="Matahari Nendya" userId="1a1e95a6-b11e-4262-838a-feaa42c98c3c" providerId="ADAL" clId="{63C05D88-9318-490D-907E-259D409FE604}" dt="2022-03-06T13:31:15.639" v="397" actId="1076"/>
          <ac:grpSpMkLst>
            <pc:docMk/>
            <pc:sldMk cId="4185045150" sldId="349"/>
            <ac:grpSpMk id="7" creationId="{00000000-0000-0000-0000-000000000000}"/>
          </ac:grpSpMkLst>
        </pc:grpChg>
      </pc:sldChg>
      <pc:sldChg chg="modSp add mod">
        <pc:chgData name="Matahari Nendya" userId="1a1e95a6-b11e-4262-838a-feaa42c98c3c" providerId="ADAL" clId="{63C05D88-9318-490D-907E-259D409FE604}" dt="2022-03-06T13:31:10.510" v="396" actId="1076"/>
        <pc:sldMkLst>
          <pc:docMk/>
          <pc:sldMk cId="532382588" sldId="350"/>
        </pc:sldMkLst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3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37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3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0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5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6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8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49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1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2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4" creationId="{00000000-0000-0000-0000-000000000000}"/>
          </ac:spMkLst>
        </pc:spChg>
        <pc:spChg chg="mod">
          <ac:chgData name="Matahari Nendya" userId="1a1e95a6-b11e-4262-838a-feaa42c98c3c" providerId="ADAL" clId="{63C05D88-9318-490D-907E-259D409FE604}" dt="2022-03-06T13:31:07.428" v="395" actId="2711"/>
          <ac:spMkLst>
            <pc:docMk/>
            <pc:sldMk cId="532382588" sldId="350"/>
            <ac:spMk id="55" creationId="{00000000-0000-0000-0000-000000000000}"/>
          </ac:spMkLst>
        </pc:spChg>
        <pc:grpChg chg="mod">
          <ac:chgData name="Matahari Nendya" userId="1a1e95a6-b11e-4262-838a-feaa42c98c3c" providerId="ADAL" clId="{63C05D88-9318-490D-907E-259D409FE604}" dt="2022-03-06T13:31:10.510" v="396" actId="1076"/>
          <ac:grpSpMkLst>
            <pc:docMk/>
            <pc:sldMk cId="532382588" sldId="350"/>
            <ac:grpSpMk id="6" creationId="{00000000-0000-0000-0000-000000000000}"/>
          </ac:grpSpMkLst>
        </pc:grpChg>
        <pc:grpChg chg="mod">
          <ac:chgData name="Matahari Nendya" userId="1a1e95a6-b11e-4262-838a-feaa42c98c3c" providerId="ADAL" clId="{63C05D88-9318-490D-907E-259D409FE604}" dt="2022-03-06T13:31:10.510" v="396" actId="1076"/>
          <ac:grpSpMkLst>
            <pc:docMk/>
            <pc:sldMk cId="532382588" sldId="350"/>
            <ac:grpSpMk id="7" creationId="{00000000-0000-0000-0000-000000000000}"/>
          </ac:grpSpMkLst>
        </pc:grpChg>
      </pc:sldChg>
      <pc:sldChg chg="modSp add mod">
        <pc:chgData name="Matahari Nendya" userId="1a1e95a6-b11e-4262-838a-feaa42c98c3c" providerId="ADAL" clId="{63C05D88-9318-490D-907E-259D409FE604}" dt="2022-03-06T13:36:19.636" v="501" actId="403"/>
        <pc:sldMkLst>
          <pc:docMk/>
          <pc:sldMk cId="1145510339" sldId="351"/>
        </pc:sldMkLst>
        <pc:spChg chg="mod">
          <ac:chgData name="Matahari Nendya" userId="1a1e95a6-b11e-4262-838a-feaa42c98c3c" providerId="ADAL" clId="{63C05D88-9318-490D-907E-259D409FE604}" dt="2022-03-06T13:36:19.636" v="501" actId="403"/>
          <ac:spMkLst>
            <pc:docMk/>
            <pc:sldMk cId="1145510339" sldId="351"/>
            <ac:spMk id="6" creationId="{6147AE1C-61DE-4400-AD8C-9583487EF634}"/>
          </ac:spMkLst>
        </pc:spChg>
      </pc:sldChg>
      <pc:sldChg chg="modSp add mod">
        <pc:chgData name="Matahari Nendya" userId="1a1e95a6-b11e-4262-838a-feaa42c98c3c" providerId="ADAL" clId="{63C05D88-9318-490D-907E-259D409FE604}" dt="2022-03-06T13:18:32.989" v="208" actId="404"/>
        <pc:sldMkLst>
          <pc:docMk/>
          <pc:sldMk cId="155848026" sldId="352"/>
        </pc:sldMkLst>
        <pc:spChg chg="mod">
          <ac:chgData name="Matahari Nendya" userId="1a1e95a6-b11e-4262-838a-feaa42c98c3c" providerId="ADAL" clId="{63C05D88-9318-490D-907E-259D409FE604}" dt="2022-03-06T13:18:32.989" v="208" actId="404"/>
          <ac:spMkLst>
            <pc:docMk/>
            <pc:sldMk cId="155848026" sldId="352"/>
            <ac:spMk id="3" creationId="{4813A964-F78F-43A9-8C44-14C1A4DD17C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3765108810" sldId="370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615968981" sldId="371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022385923" sldId="372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652313538" sldId="373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3549542739" sldId="377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4252164367" sldId="378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4238888117" sldId="379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664396562" sldId="380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626523932" sldId="383"/>
        </pc:sldMkLst>
      </pc:sldChg>
      <pc:sldChg chg="modSp mod">
        <pc:chgData name="Matahari Nendya" userId="1a1e95a6-b11e-4262-838a-feaa42c98c3c" providerId="ADAL" clId="{63C05D88-9318-490D-907E-259D409FE604}" dt="2022-03-06T13:38:15.078" v="595" actId="20577"/>
        <pc:sldMkLst>
          <pc:docMk/>
          <pc:sldMk cId="3316030870" sldId="384"/>
        </pc:sldMkLst>
        <pc:spChg chg="mod">
          <ac:chgData name="Matahari Nendya" userId="1a1e95a6-b11e-4262-838a-feaa42c98c3c" providerId="ADAL" clId="{63C05D88-9318-490D-907E-259D409FE604}" dt="2022-03-06T13:38:15.078" v="595" actId="20577"/>
          <ac:spMkLst>
            <pc:docMk/>
            <pc:sldMk cId="3316030870" sldId="384"/>
            <ac:spMk id="3" creationId="{B9D2BBCB-20F7-462D-A03B-E7E51030D207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211750611" sldId="385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673958323" sldId="386"/>
        </pc:sldMkLst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1030975466" sldId="387"/>
        </pc:sldMkLst>
      </pc:sldChg>
      <pc:sldChg chg="addSp modSp ord">
        <pc:chgData name="Matahari Nendya" userId="1a1e95a6-b11e-4262-838a-feaa42c98c3c" providerId="ADAL" clId="{63C05D88-9318-490D-907E-259D409FE604}" dt="2022-03-06T13:17:45.819" v="192"/>
        <pc:sldMkLst>
          <pc:docMk/>
          <pc:sldMk cId="136744209" sldId="388"/>
        </pc:sldMkLst>
        <pc:spChg chg="add mod">
          <ac:chgData name="Matahari Nendya" userId="1a1e95a6-b11e-4262-838a-feaa42c98c3c" providerId="ADAL" clId="{63C05D88-9318-490D-907E-259D409FE604}" dt="2022-03-06T13:17:45.819" v="192"/>
          <ac:spMkLst>
            <pc:docMk/>
            <pc:sldMk cId="136744209" sldId="388"/>
            <ac:spMk id="3" creationId="{22483AC6-72EF-4ACD-9E1C-153D09C77D5F}"/>
          </ac:spMkLst>
        </pc:spChg>
      </pc:sldChg>
      <pc:sldChg chg="modSp add">
        <pc:chgData name="Matahari Nendya" userId="1a1e95a6-b11e-4262-838a-feaa42c98c3c" providerId="ADAL" clId="{63C05D88-9318-490D-907E-259D409FE604}" dt="2022-03-06T13:21:39.150" v="268" actId="255"/>
        <pc:sldMkLst>
          <pc:docMk/>
          <pc:sldMk cId="0" sldId="389"/>
        </pc:sldMkLst>
        <pc:spChg chg="mod">
          <ac:chgData name="Matahari Nendya" userId="1a1e95a6-b11e-4262-838a-feaa42c98c3c" providerId="ADAL" clId="{63C05D88-9318-490D-907E-259D409FE604}" dt="2022-03-06T13:21:39.150" v="268" actId="255"/>
          <ac:spMkLst>
            <pc:docMk/>
            <pc:sldMk cId="0" sldId="389"/>
            <ac:spMk id="108547" creationId="{00000000-0000-0000-0000-000000000000}"/>
          </ac:spMkLst>
        </pc:spChg>
      </pc:sldChg>
      <pc:sldChg chg="del">
        <pc:chgData name="Matahari Nendya" userId="1a1e95a6-b11e-4262-838a-feaa42c98c3c" providerId="ADAL" clId="{63C05D88-9318-490D-907E-259D409FE604}" dt="2022-03-06T13:11:10.805" v="73" actId="47"/>
        <pc:sldMkLst>
          <pc:docMk/>
          <pc:sldMk cId="2505985030" sldId="389"/>
        </pc:sldMkLst>
      </pc:sldChg>
      <pc:sldChg chg="add">
        <pc:chgData name="Matahari Nendya" userId="1a1e95a6-b11e-4262-838a-feaa42c98c3c" providerId="ADAL" clId="{63C05D88-9318-490D-907E-259D409FE604}" dt="2022-03-06T13:17:27.821" v="189" actId="2890"/>
        <pc:sldMkLst>
          <pc:docMk/>
          <pc:sldMk cId="3696875817" sldId="390"/>
        </pc:sldMkLst>
      </pc:sldChg>
      <pc:sldChg chg="add">
        <pc:chgData name="Matahari Nendya" userId="1a1e95a6-b11e-4262-838a-feaa42c98c3c" providerId="ADAL" clId="{63C05D88-9318-490D-907E-259D409FE604}" dt="2022-03-06T13:32:32.259" v="430"/>
        <pc:sldMkLst>
          <pc:docMk/>
          <pc:sldMk cId="3206970417" sldId="391"/>
        </pc:sldMkLst>
      </pc:sldChg>
      <pc:sldChg chg="add del">
        <pc:chgData name="Matahari Nendya" userId="1a1e95a6-b11e-4262-838a-feaa42c98c3c" providerId="ADAL" clId="{63C05D88-9318-490D-907E-259D409FE604}" dt="2022-03-06T13:32:22.724" v="429" actId="2696"/>
        <pc:sldMkLst>
          <pc:docMk/>
          <pc:sldMk cId="3518041910" sldId="391"/>
        </pc:sldMkLst>
      </pc:sldChg>
      <pc:sldMasterChg chg="delSldLayout">
        <pc:chgData name="Matahari Nendya" userId="1a1e95a6-b11e-4262-838a-feaa42c98c3c" providerId="ADAL" clId="{63C05D88-9318-490D-907E-259D409FE604}" dt="2022-03-06T13:32:34.270" v="431" actId="47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63C05D88-9318-490D-907E-259D409FE604}" dt="2022-03-06T13:11:10.805" v="73" actId="47"/>
          <pc:sldLayoutMkLst>
            <pc:docMk/>
            <pc:sldMasterMk cId="3839803590" sldId="2147483648"/>
            <pc:sldLayoutMk cId="214018981" sldId="2147483672"/>
          </pc:sldLayoutMkLst>
        </pc:sldLayoutChg>
        <pc:sldLayoutChg chg="del">
          <pc:chgData name="Matahari Nendya" userId="1a1e95a6-b11e-4262-838a-feaa42c98c3c" providerId="ADAL" clId="{63C05D88-9318-490D-907E-259D409FE604}" dt="2022-03-06T13:32:34.270" v="431" actId="47"/>
          <pc:sldLayoutMkLst>
            <pc:docMk/>
            <pc:sldMasterMk cId="3839803590" sldId="2147483648"/>
            <pc:sldLayoutMk cId="633142799" sldId="2147483677"/>
          </pc:sldLayoutMkLst>
        </pc:sldLayoutChg>
      </pc:sldMasterChg>
    </pc:docChg>
  </pc:docChgLst>
  <pc:docChgLst>
    <pc:chgData name="Matahari Nendya" userId="1a1e95a6-b11e-4262-838a-feaa42c98c3c" providerId="ADAL" clId="{113683FA-3921-4CD4-B790-950A53E59C4E}"/>
    <pc:docChg chg="undo custSel addSld delSld modSld sldOrd">
      <pc:chgData name="Matahari Nendya" userId="1a1e95a6-b11e-4262-838a-feaa42c98c3c" providerId="ADAL" clId="{113683FA-3921-4CD4-B790-950A53E59C4E}" dt="2022-02-20T15:00:49.612" v="501" actId="1076"/>
      <pc:docMkLst>
        <pc:docMk/>
      </pc:docMkLst>
      <pc:sldChg chg="modSp mod">
        <pc:chgData name="Matahari Nendya" userId="1a1e95a6-b11e-4262-838a-feaa42c98c3c" providerId="ADAL" clId="{113683FA-3921-4CD4-B790-950A53E59C4E}" dt="2022-02-20T14:28:14.108" v="11" actId="21"/>
        <pc:sldMkLst>
          <pc:docMk/>
          <pc:sldMk cId="2977814846" sldId="256"/>
        </pc:sldMkLst>
        <pc:spChg chg="mod">
          <ac:chgData name="Matahari Nendya" userId="1a1e95a6-b11e-4262-838a-feaa42c98c3c" providerId="ADAL" clId="{113683FA-3921-4CD4-B790-950A53E59C4E}" dt="2022-02-20T14:28:14.108" v="11" actId="21"/>
          <ac:spMkLst>
            <pc:docMk/>
            <pc:sldMk cId="2977814846" sldId="256"/>
            <ac:spMk id="4" creationId="{00000000-0000-0000-0000-000000000000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248702084" sldId="25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028153277" sldId="25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541087496" sldId="26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267632220" sldId="26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93913349" sldId="26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961500638" sldId="264"/>
        </pc:sldMkLst>
      </pc:sldChg>
      <pc:sldChg chg="modSp add del mod">
        <pc:chgData name="Matahari Nendya" userId="1a1e95a6-b11e-4262-838a-feaa42c98c3c" providerId="ADAL" clId="{113683FA-3921-4CD4-B790-950A53E59C4E}" dt="2022-02-20T14:34:00.034" v="90" actId="1076"/>
        <pc:sldMkLst>
          <pc:docMk/>
          <pc:sldMk cId="2650374569" sldId="265"/>
        </pc:sldMkLst>
        <pc:spChg chg="mod">
          <ac:chgData name="Matahari Nendya" userId="1a1e95a6-b11e-4262-838a-feaa42c98c3c" providerId="ADAL" clId="{113683FA-3921-4CD4-B790-950A53E59C4E}" dt="2022-02-20T14:33:47.790" v="89" actId="27636"/>
          <ac:spMkLst>
            <pc:docMk/>
            <pc:sldMk cId="2650374569" sldId="265"/>
            <ac:spMk id="11267" creationId="{6BE47269-034D-4AD6-9FB0-4A2D4800EE8C}"/>
          </ac:spMkLst>
        </pc:spChg>
        <pc:spChg chg="mod">
          <ac:chgData name="Matahari Nendya" userId="1a1e95a6-b11e-4262-838a-feaa42c98c3c" providerId="ADAL" clId="{113683FA-3921-4CD4-B790-950A53E59C4E}" dt="2022-02-20T14:34:00.034" v="90" actId="1076"/>
          <ac:spMkLst>
            <pc:docMk/>
            <pc:sldMk cId="2650374569" sldId="265"/>
            <ac:spMk id="11268" creationId="{AAA81F38-5B97-47AD-874B-122D6515465B}"/>
          </ac:spMkLst>
        </pc:spChg>
        <pc:spChg chg="mod">
          <ac:chgData name="Matahari Nendya" userId="1a1e95a6-b11e-4262-838a-feaa42c98c3c" providerId="ADAL" clId="{113683FA-3921-4CD4-B790-950A53E59C4E}" dt="2022-02-20T14:33:38.727" v="83" actId="2711"/>
          <ac:spMkLst>
            <pc:docMk/>
            <pc:sldMk cId="2650374569" sldId="265"/>
            <ac:spMk id="11269" creationId="{C91EB1D4-1B01-4E49-9CEE-05C91FB8D9BA}"/>
          </ac:spMkLst>
        </pc:spChg>
      </pc:sldChg>
      <pc:sldChg chg="modSp add del mod">
        <pc:chgData name="Matahari Nendya" userId="1a1e95a6-b11e-4262-838a-feaa42c98c3c" providerId="ADAL" clId="{113683FA-3921-4CD4-B790-950A53E59C4E}" dt="2022-02-20T14:34:36.061" v="102" actId="27636"/>
        <pc:sldMkLst>
          <pc:docMk/>
          <pc:sldMk cId="2619113007" sldId="266"/>
        </pc:sldMkLst>
        <pc:spChg chg="mod">
          <ac:chgData name="Matahari Nendya" userId="1a1e95a6-b11e-4262-838a-feaa42c98c3c" providerId="ADAL" clId="{113683FA-3921-4CD4-B790-950A53E59C4E}" dt="2022-02-20T14:34:36.061" v="102" actId="27636"/>
          <ac:spMkLst>
            <pc:docMk/>
            <pc:sldMk cId="2619113007" sldId="266"/>
            <ac:spMk id="12291" creationId="{49B24D01-4E8D-46C0-885C-2D2258D7A958}"/>
          </ac:spMkLst>
        </pc:spChg>
        <pc:spChg chg="mod">
          <ac:chgData name="Matahari Nendya" userId="1a1e95a6-b11e-4262-838a-feaa42c98c3c" providerId="ADAL" clId="{113683FA-3921-4CD4-B790-950A53E59C4E}" dt="2022-02-20T14:34:09.489" v="91" actId="2711"/>
          <ac:spMkLst>
            <pc:docMk/>
            <pc:sldMk cId="2619113007" sldId="266"/>
            <ac:spMk id="12292" creationId="{A0A51872-5C1B-4E2F-9BD2-8ABFF5CCE2BC}"/>
          </ac:spMkLst>
        </pc:spChg>
      </pc:sldChg>
      <pc:sldChg chg="addSp delSp modSp add del mod modClrScheme chgLayout">
        <pc:chgData name="Matahari Nendya" userId="1a1e95a6-b11e-4262-838a-feaa42c98c3c" providerId="ADAL" clId="{113683FA-3921-4CD4-B790-950A53E59C4E}" dt="2022-02-20T14:35:14.771" v="116" actId="2711"/>
        <pc:sldMkLst>
          <pc:docMk/>
          <pc:sldMk cId="1409152967" sldId="267"/>
        </pc:sldMkLst>
        <pc:spChg chg="add del mod ord">
          <ac:chgData name="Matahari Nendya" userId="1a1e95a6-b11e-4262-838a-feaa42c98c3c" providerId="ADAL" clId="{113683FA-3921-4CD4-B790-950A53E59C4E}" dt="2022-02-20T14:34:55.952" v="106" actId="700"/>
          <ac:spMkLst>
            <pc:docMk/>
            <pc:sldMk cId="1409152967" sldId="267"/>
            <ac:spMk id="2" creationId="{2C7CB472-1E05-4BD2-A9A3-9966F00D9488}"/>
          </ac:spMkLst>
        </pc:spChg>
        <pc:spChg chg="mod ord">
          <ac:chgData name="Matahari Nendya" userId="1a1e95a6-b11e-4262-838a-feaa42c98c3c" providerId="ADAL" clId="{113683FA-3921-4CD4-B790-950A53E59C4E}" dt="2022-02-20T14:34:55.952" v="106" actId="700"/>
          <ac:spMkLst>
            <pc:docMk/>
            <pc:sldMk cId="1409152967" sldId="267"/>
            <ac:spMk id="3" creationId="{FBC26A8D-E27C-4C1A-905F-5B4E13714501}"/>
          </ac:spMkLst>
        </pc:spChg>
        <pc:spChg chg="mod ord">
          <ac:chgData name="Matahari Nendya" userId="1a1e95a6-b11e-4262-838a-feaa42c98c3c" providerId="ADAL" clId="{113683FA-3921-4CD4-B790-950A53E59C4E}" dt="2022-02-20T14:35:14.771" v="116" actId="2711"/>
          <ac:spMkLst>
            <pc:docMk/>
            <pc:sldMk cId="1409152967" sldId="267"/>
            <ac:spMk id="13315" creationId="{03AF32BA-7B5C-4998-A596-77CAD5B0A4DC}"/>
          </ac:spMkLst>
        </pc:spChg>
        <pc:spChg chg="mod">
          <ac:chgData name="Matahari Nendya" userId="1a1e95a6-b11e-4262-838a-feaa42c98c3c" providerId="ADAL" clId="{113683FA-3921-4CD4-B790-950A53E59C4E}" dt="2022-02-20T14:35:06.989" v="110" actId="6549"/>
          <ac:spMkLst>
            <pc:docMk/>
            <pc:sldMk cId="1409152967" sldId="267"/>
            <ac:spMk id="13316" creationId="{123B2BFE-A0DB-4C5A-8294-6DFF7FDB40A7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054190978" sldId="26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974604784" sldId="26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73056604" sldId="270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332898205" sldId="27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808501086" sldId="27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345260621" sldId="273"/>
        </pc:sldMkLst>
      </pc:sldChg>
      <pc:sldChg chg="modSp add mod">
        <pc:chgData name="Matahari Nendya" userId="1a1e95a6-b11e-4262-838a-feaa42c98c3c" providerId="ADAL" clId="{113683FA-3921-4CD4-B790-950A53E59C4E}" dt="2022-02-20T14:30:56.967" v="48" actId="2710"/>
        <pc:sldMkLst>
          <pc:docMk/>
          <pc:sldMk cId="741150817" sldId="274"/>
        </pc:sldMkLst>
        <pc:spChg chg="mod">
          <ac:chgData name="Matahari Nendya" userId="1a1e95a6-b11e-4262-838a-feaa42c98c3c" providerId="ADAL" clId="{113683FA-3921-4CD4-B790-950A53E59C4E}" dt="2022-02-20T14:30:56.967" v="48" actId="2710"/>
          <ac:spMkLst>
            <pc:docMk/>
            <pc:sldMk cId="741150817" sldId="274"/>
            <ac:spMk id="23555" creationId="{CDE941E5-CCDE-4474-8599-F1FF410B4314}"/>
          </ac:spMkLst>
        </pc:spChg>
      </pc:sldChg>
      <pc:sldChg chg="modSp add mod">
        <pc:chgData name="Matahari Nendya" userId="1a1e95a6-b11e-4262-838a-feaa42c98c3c" providerId="ADAL" clId="{113683FA-3921-4CD4-B790-950A53E59C4E}" dt="2022-02-20T14:30:52.006" v="47" actId="2710"/>
        <pc:sldMkLst>
          <pc:docMk/>
          <pc:sldMk cId="3393757300" sldId="275"/>
        </pc:sldMkLst>
        <pc:spChg chg="mod">
          <ac:chgData name="Matahari Nendya" userId="1a1e95a6-b11e-4262-838a-feaa42c98c3c" providerId="ADAL" clId="{113683FA-3921-4CD4-B790-950A53E59C4E}" dt="2022-02-20T14:30:52.006" v="47" actId="2710"/>
          <ac:spMkLst>
            <pc:docMk/>
            <pc:sldMk cId="3393757300" sldId="275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1:22.258" v="54" actId="403"/>
        <pc:sldMkLst>
          <pc:docMk/>
          <pc:sldMk cId="166244505" sldId="277"/>
        </pc:sldMkLst>
        <pc:spChg chg="mod">
          <ac:chgData name="Matahari Nendya" userId="1a1e95a6-b11e-4262-838a-feaa42c98c3c" providerId="ADAL" clId="{113683FA-3921-4CD4-B790-950A53E59C4E}" dt="2022-02-20T14:31:22.258" v="54" actId="403"/>
          <ac:spMkLst>
            <pc:docMk/>
            <pc:sldMk cId="166244505" sldId="277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064999498" sldId="278"/>
        </pc:sldMkLst>
        <pc:spChg chg="mod">
          <ac:chgData name="Matahari Nendya" userId="1a1e95a6-b11e-4262-838a-feaa42c98c3c" providerId="ADAL" clId="{113683FA-3921-4CD4-B790-950A53E59C4E}" dt="2022-02-20T14:31:31.586" v="60" actId="2710"/>
          <ac:spMkLst>
            <pc:docMk/>
            <pc:sldMk cId="1064999498" sldId="278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5:27.604" v="122" actId="2710"/>
        <pc:sldMkLst>
          <pc:docMk/>
          <pc:sldMk cId="977868333" sldId="279"/>
        </pc:sldMkLst>
        <pc:spChg chg="mod">
          <ac:chgData name="Matahari Nendya" userId="1a1e95a6-b11e-4262-838a-feaa42c98c3c" providerId="ADAL" clId="{113683FA-3921-4CD4-B790-950A53E59C4E}" dt="2022-02-20T14:35:27.604" v="122" actId="2710"/>
          <ac:spMkLst>
            <pc:docMk/>
            <pc:sldMk cId="977868333" sldId="279"/>
            <ac:spMk id="3" creationId="{00000000-0000-0000-0000-000000000000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979138586" sldId="280"/>
        </pc:sldMkLst>
        <pc:spChg chg="mod ord">
          <ac:chgData name="Matahari Nendya" userId="1a1e95a6-b11e-4262-838a-feaa42c98c3c" providerId="ADAL" clId="{113683FA-3921-4CD4-B790-950A53E59C4E}" dt="2022-02-20T14:36:00.534" v="129" actId="700"/>
          <ac:spMkLst>
            <pc:docMk/>
            <pc:sldMk cId="979138586" sldId="280"/>
            <ac:spMk id="2" creationId="{00000000-0000-0000-0000-000000000000}"/>
          </ac:spMkLst>
        </pc:spChg>
        <pc:spChg chg="mod ord">
          <ac:chgData name="Matahari Nendya" userId="1a1e95a6-b11e-4262-838a-feaa42c98c3c" providerId="ADAL" clId="{113683FA-3921-4CD4-B790-950A53E59C4E}" dt="2022-02-20T14:36:17.942" v="139" actId="255"/>
          <ac:spMkLst>
            <pc:docMk/>
            <pc:sldMk cId="979138586" sldId="280"/>
            <ac:spMk id="3" creationId="{00000000-0000-0000-0000-000000000000}"/>
          </ac:spMkLst>
        </pc:spChg>
        <pc:spChg chg="add mod">
          <ac:chgData name="Matahari Nendya" userId="1a1e95a6-b11e-4262-838a-feaa42c98c3c" providerId="ADAL" clId="{113683FA-3921-4CD4-B790-950A53E59C4E}" dt="2022-02-20T14:38:19.660" v="222" actId="1076"/>
          <ac:spMkLst>
            <pc:docMk/>
            <pc:sldMk cId="979138586" sldId="280"/>
            <ac:spMk id="4" creationId="{18E4D333-BDFD-4EDA-90C5-12C1136CE1D2}"/>
          </ac:spMkLst>
        </pc:spChg>
        <pc:spChg chg="del">
          <ac:chgData name="Matahari Nendya" userId="1a1e95a6-b11e-4262-838a-feaa42c98c3c" providerId="ADAL" clId="{113683FA-3921-4CD4-B790-950A53E59C4E}" dt="2022-02-20T14:35:53.081" v="126" actId="478"/>
          <ac:spMkLst>
            <pc:docMk/>
            <pc:sldMk cId="979138586" sldId="280"/>
            <ac:spMk id="5" creationId="{00000000-0000-0000-0000-000000000000}"/>
          </ac:spMkLst>
        </pc:spChg>
        <pc:spChg chg="del">
          <ac:chgData name="Matahari Nendya" userId="1a1e95a6-b11e-4262-838a-feaa42c98c3c" providerId="ADAL" clId="{113683FA-3921-4CD4-B790-950A53E59C4E}" dt="2022-02-20T14:35:54.466" v="127" actId="478"/>
          <ac:spMkLst>
            <pc:docMk/>
            <pc:sldMk cId="979138586" sldId="280"/>
            <ac:spMk id="6" creationId="{00000000-0000-0000-0000-000000000000}"/>
          </ac:spMkLst>
        </pc:spChg>
        <pc:spChg chg="del">
          <ac:chgData name="Matahari Nendya" userId="1a1e95a6-b11e-4262-838a-feaa42c98c3c" providerId="ADAL" clId="{113683FA-3921-4CD4-B790-950A53E59C4E}" dt="2022-02-20T14:35:55.144" v="128" actId="478"/>
          <ac:spMkLst>
            <pc:docMk/>
            <pc:sldMk cId="979138586" sldId="280"/>
            <ac:spMk id="7" creationId="{00000000-0000-0000-0000-000000000000}"/>
          </ac:spMkLst>
        </pc:spChg>
        <pc:spChg chg="add mod">
          <ac:chgData name="Matahari Nendya" userId="1a1e95a6-b11e-4262-838a-feaa42c98c3c" providerId="ADAL" clId="{113683FA-3921-4CD4-B790-950A53E59C4E}" dt="2022-02-20T14:39:08.964" v="287" actId="1076"/>
          <ac:spMkLst>
            <pc:docMk/>
            <pc:sldMk cId="979138586" sldId="280"/>
            <ac:spMk id="8" creationId="{1E856407-124D-4CA1-BA42-8C604139053F}"/>
          </ac:spMkLst>
        </pc:spChg>
        <pc:spChg chg="add mod">
          <ac:chgData name="Matahari Nendya" userId="1a1e95a6-b11e-4262-838a-feaa42c98c3c" providerId="ADAL" clId="{113683FA-3921-4CD4-B790-950A53E59C4E}" dt="2022-02-20T14:38:59.605" v="285" actId="1076"/>
          <ac:spMkLst>
            <pc:docMk/>
            <pc:sldMk cId="979138586" sldId="280"/>
            <ac:spMk id="9" creationId="{05D906F1-4C01-4616-8B5B-25AD9A022047}"/>
          </ac:spMkLst>
        </pc:spChg>
        <pc:spChg chg="add mod">
          <ac:chgData name="Matahari Nendya" userId="1a1e95a6-b11e-4262-838a-feaa42c98c3c" providerId="ADAL" clId="{113683FA-3921-4CD4-B790-950A53E59C4E}" dt="2022-02-20T14:38:55.459" v="284" actId="1076"/>
          <ac:spMkLst>
            <pc:docMk/>
            <pc:sldMk cId="979138586" sldId="280"/>
            <ac:spMk id="10" creationId="{F73EDCB9-31CE-4D48-92A2-1C35174C5225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487177116" sldId="28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928593148" sldId="290"/>
        </pc:sldMkLst>
      </pc:sldChg>
      <pc:sldChg chg="modSp add mod">
        <pc:chgData name="Matahari Nendya" userId="1a1e95a6-b11e-4262-838a-feaa42c98c3c" providerId="ADAL" clId="{113683FA-3921-4CD4-B790-950A53E59C4E}" dt="2022-02-20T14:31:00.022" v="50" actId="27636"/>
        <pc:sldMkLst>
          <pc:docMk/>
          <pc:sldMk cId="1651608747" sldId="298"/>
        </pc:sldMkLst>
        <pc:spChg chg="mod">
          <ac:chgData name="Matahari Nendya" userId="1a1e95a6-b11e-4262-838a-feaa42c98c3c" providerId="ADAL" clId="{113683FA-3921-4CD4-B790-950A53E59C4E}" dt="2022-02-20T14:31:00.022" v="50" actId="27636"/>
          <ac:spMkLst>
            <pc:docMk/>
            <pc:sldMk cId="1651608747" sldId="298"/>
            <ac:spMk id="24579" creationId="{B02AF7E9-5E73-4F1E-9FDA-4126D73FB9AF}"/>
          </ac:spMkLst>
        </pc:spChg>
      </pc:sldChg>
      <pc:sldChg chg="modSp add mod">
        <pc:chgData name="Matahari Nendya" userId="1a1e95a6-b11e-4262-838a-feaa42c98c3c" providerId="ADAL" clId="{113683FA-3921-4CD4-B790-950A53E59C4E}" dt="2022-02-20T15:00:49.612" v="501" actId="1076"/>
        <pc:sldMkLst>
          <pc:docMk/>
          <pc:sldMk cId="617996988" sldId="299"/>
        </pc:sldMkLst>
        <pc:spChg chg="mod">
          <ac:chgData name="Matahari Nendya" userId="1a1e95a6-b11e-4262-838a-feaa42c98c3c" providerId="ADAL" clId="{113683FA-3921-4CD4-B790-950A53E59C4E}" dt="2022-02-20T14:31:39.156" v="65" actId="403"/>
          <ac:spMkLst>
            <pc:docMk/>
            <pc:sldMk cId="617996988" sldId="299"/>
            <ac:spMk id="3" creationId="{2C2BCA4F-EA62-41CA-A797-83E4FDC75FDA}"/>
          </ac:spMkLst>
        </pc:spChg>
        <pc:spChg chg="mod">
          <ac:chgData name="Matahari Nendya" userId="1a1e95a6-b11e-4262-838a-feaa42c98c3c" providerId="ADAL" clId="{113683FA-3921-4CD4-B790-950A53E59C4E}" dt="2022-02-20T15:00:49.612" v="501" actId="1076"/>
          <ac:spMkLst>
            <pc:docMk/>
            <pc:sldMk cId="617996988" sldId="299"/>
            <ac:spMk id="5" creationId="{505496F0-6297-426E-A141-49E361504780}"/>
          </ac:spMkLst>
        </pc:spChg>
      </pc:sldChg>
      <pc:sldChg chg="modSp add mod">
        <pc:chgData name="Matahari Nendya" userId="1a1e95a6-b11e-4262-838a-feaa42c98c3c" providerId="ADAL" clId="{113683FA-3921-4CD4-B790-950A53E59C4E}" dt="2022-02-20T14:32:00.958" v="69" actId="27636"/>
        <pc:sldMkLst>
          <pc:docMk/>
          <pc:sldMk cId="835971551" sldId="300"/>
        </pc:sldMkLst>
        <pc:spChg chg="mod">
          <ac:chgData name="Matahari Nendya" userId="1a1e95a6-b11e-4262-838a-feaa42c98c3c" providerId="ADAL" clId="{113683FA-3921-4CD4-B790-950A53E59C4E}" dt="2022-02-20T14:32:00.958" v="69" actId="27636"/>
          <ac:spMkLst>
            <pc:docMk/>
            <pc:sldMk cId="835971551" sldId="300"/>
            <ac:spMk id="3" creationId="{6228F2B1-1B58-4B2B-8DAE-500DCAF15416}"/>
          </ac:spMkLst>
        </pc:spChg>
      </pc:sldChg>
      <pc:sldChg chg="add">
        <pc:chgData name="Matahari Nendya" userId="1a1e95a6-b11e-4262-838a-feaa42c98c3c" providerId="ADAL" clId="{113683FA-3921-4CD4-B790-950A53E59C4E}" dt="2022-02-20T14:29:17.166" v="25"/>
        <pc:sldMkLst>
          <pc:docMk/>
          <pc:sldMk cId="335343909" sldId="301"/>
        </pc:sldMkLst>
      </pc:sldChg>
      <pc:sldChg chg="modSp add mod">
        <pc:chgData name="Matahari Nendya" userId="1a1e95a6-b11e-4262-838a-feaa42c98c3c" providerId="ADAL" clId="{113683FA-3921-4CD4-B790-950A53E59C4E}" dt="2022-02-20T14:32:23.148" v="76" actId="27636"/>
        <pc:sldMkLst>
          <pc:docMk/>
          <pc:sldMk cId="3137905925" sldId="302"/>
        </pc:sldMkLst>
        <pc:spChg chg="mod">
          <ac:chgData name="Matahari Nendya" userId="1a1e95a6-b11e-4262-838a-feaa42c98c3c" providerId="ADAL" clId="{113683FA-3921-4CD4-B790-950A53E59C4E}" dt="2022-02-20T14:32:23.148" v="76" actId="27636"/>
          <ac:spMkLst>
            <pc:docMk/>
            <pc:sldMk cId="3137905925" sldId="302"/>
            <ac:spMk id="3" creationId="{A8977AAE-5AA4-4B14-9CEC-D7A310CB830A}"/>
          </ac:spMkLst>
        </pc:spChg>
      </pc:sldChg>
      <pc:sldChg chg="modSp add mod">
        <pc:chgData name="Matahari Nendya" userId="1a1e95a6-b11e-4262-838a-feaa42c98c3c" providerId="ADAL" clId="{113683FA-3921-4CD4-B790-950A53E59C4E}" dt="2022-02-20T14:32:31.084" v="80" actId="2710"/>
        <pc:sldMkLst>
          <pc:docMk/>
          <pc:sldMk cId="1305959033" sldId="303"/>
        </pc:sldMkLst>
        <pc:spChg chg="mod">
          <ac:chgData name="Matahari Nendya" userId="1a1e95a6-b11e-4262-838a-feaa42c98c3c" providerId="ADAL" clId="{113683FA-3921-4CD4-B790-950A53E59C4E}" dt="2022-02-20T14:32:31.084" v="80" actId="2710"/>
          <ac:spMkLst>
            <pc:docMk/>
            <pc:sldMk cId="1305959033" sldId="303"/>
            <ac:spMk id="3" creationId="{5A238F91-33C9-4922-BC3F-1B628DA28119}"/>
          </ac:spMkLst>
        </pc:spChg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157926005" sldId="304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798790559" sldId="305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660490812" sldId="306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420611163" sldId="307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550766948" sldId="30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873840359" sldId="30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022623944" sldId="310"/>
        </pc:sldMkLst>
      </pc:sldChg>
      <pc:sldChg chg="modSp mod">
        <pc:chgData name="Matahari Nendya" userId="1a1e95a6-b11e-4262-838a-feaa42c98c3c" providerId="ADAL" clId="{113683FA-3921-4CD4-B790-950A53E59C4E}" dt="2022-02-20T14:28:30.225" v="23" actId="20577"/>
        <pc:sldMkLst>
          <pc:docMk/>
          <pc:sldMk cId="361585507" sldId="312"/>
        </pc:sldMkLst>
        <pc:spChg chg="mod">
          <ac:chgData name="Matahari Nendya" userId="1a1e95a6-b11e-4262-838a-feaa42c98c3c" providerId="ADAL" clId="{113683FA-3921-4CD4-B790-950A53E59C4E}" dt="2022-02-20T14:28:30.225" v="23" actId="20577"/>
          <ac:spMkLst>
            <pc:docMk/>
            <pc:sldMk cId="361585507" sldId="312"/>
            <ac:spMk id="6" creationId="{060CF9CB-F7DA-480D-879D-682E0711A78A}"/>
          </ac:spMkLst>
        </pc:spChg>
      </pc:sldChg>
      <pc:sldChg chg="new del">
        <pc:chgData name="Matahari Nendya" userId="1a1e95a6-b11e-4262-838a-feaa42c98c3c" providerId="ADAL" clId="{113683FA-3921-4CD4-B790-950A53E59C4E}" dt="2022-02-20T14:29:59.638" v="30" actId="47"/>
        <pc:sldMkLst>
          <pc:docMk/>
          <pc:sldMk cId="24386596" sldId="313"/>
        </pc:sldMkLst>
      </pc:sldChg>
      <pc:sldChg chg="new del">
        <pc:chgData name="Matahari Nendya" userId="1a1e95a6-b11e-4262-838a-feaa42c98c3c" providerId="ADAL" clId="{113683FA-3921-4CD4-B790-950A53E59C4E}" dt="2022-02-20T14:29:20.936" v="27" actId="47"/>
        <pc:sldMkLst>
          <pc:docMk/>
          <pc:sldMk cId="1862334132" sldId="31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427445543" sldId="32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255685517" sldId="32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992847988" sldId="32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619863836" sldId="324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712112093" sldId="325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749310828" sldId="326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213400220" sldId="327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507588164" sldId="32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524364043" sldId="329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418539783" sldId="330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30740228" sldId="331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297600126" sldId="332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2154247151" sldId="333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246558049" sldId="334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422071255" sldId="335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350302683" sldId="336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3927503925" sldId="337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830503886" sldId="338"/>
        </pc:sldMkLst>
      </pc:sldChg>
      <pc:sldChg chg="del">
        <pc:chgData name="Matahari Nendya" userId="1a1e95a6-b11e-4262-838a-feaa42c98c3c" providerId="ADAL" clId="{113683FA-3921-4CD4-B790-950A53E59C4E}" dt="2022-02-20T14:28:20.339" v="12" actId="47"/>
        <pc:sldMkLst>
          <pc:docMk/>
          <pc:sldMk cId="1179021173" sldId="339"/>
        </pc:sldMkLst>
      </pc:sldChg>
      <pc:sldChg chg="modSp add mod">
        <pc:chgData name="Matahari Nendya" userId="1a1e95a6-b11e-4262-838a-feaa42c98c3c" providerId="ADAL" clId="{113683FA-3921-4CD4-B790-950A53E59C4E}" dt="2022-02-20T14:39:55.798" v="311" actId="27636"/>
        <pc:sldMkLst>
          <pc:docMk/>
          <pc:sldMk cId="1807453821" sldId="368"/>
        </pc:sldMkLst>
        <pc:spChg chg="mod">
          <ac:chgData name="Matahari Nendya" userId="1a1e95a6-b11e-4262-838a-feaa42c98c3c" providerId="ADAL" clId="{113683FA-3921-4CD4-B790-950A53E59C4E}" dt="2022-02-20T14:39:55.798" v="311" actId="27636"/>
          <ac:spMkLst>
            <pc:docMk/>
            <pc:sldMk cId="1807453821" sldId="368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41:36.076" v="327" actId="1076"/>
        <pc:sldMkLst>
          <pc:docMk/>
          <pc:sldMk cId="1022385923" sldId="372"/>
        </pc:sldMkLst>
        <pc:spChg chg="mod">
          <ac:chgData name="Matahari Nendya" userId="1a1e95a6-b11e-4262-838a-feaa42c98c3c" providerId="ADAL" clId="{113683FA-3921-4CD4-B790-950A53E59C4E}" dt="2022-02-20T14:41:21.122" v="321" actId="2710"/>
          <ac:spMkLst>
            <pc:docMk/>
            <pc:sldMk cId="1022385923" sldId="372"/>
            <ac:spMk id="3" creationId="{00000000-0000-0000-0000-000000000000}"/>
          </ac:spMkLst>
        </pc:spChg>
        <pc:picChg chg="mod">
          <ac:chgData name="Matahari Nendya" userId="1a1e95a6-b11e-4262-838a-feaa42c98c3c" providerId="ADAL" clId="{113683FA-3921-4CD4-B790-950A53E59C4E}" dt="2022-02-20T14:41:36.076" v="327" actId="1076"/>
          <ac:picMkLst>
            <pc:docMk/>
            <pc:sldMk cId="1022385923" sldId="372"/>
            <ac:picMk id="5" creationId="{00000000-0000-0000-0000-000000000000}"/>
          </ac:picMkLst>
        </pc:picChg>
      </pc:sldChg>
      <pc:sldChg chg="modSp add mod">
        <pc:chgData name="Matahari Nendya" userId="1a1e95a6-b11e-4262-838a-feaa42c98c3c" providerId="ADAL" clId="{113683FA-3921-4CD4-B790-950A53E59C4E}" dt="2022-02-20T14:41:44.504" v="332" actId="2710"/>
        <pc:sldMkLst>
          <pc:docMk/>
          <pc:sldMk cId="1652313538" sldId="373"/>
        </pc:sldMkLst>
        <pc:spChg chg="mod">
          <ac:chgData name="Matahari Nendya" userId="1a1e95a6-b11e-4262-838a-feaa42c98c3c" providerId="ADAL" clId="{113683FA-3921-4CD4-B790-950A53E59C4E}" dt="2022-02-20T14:41:44.504" v="332" actId="2710"/>
          <ac:spMkLst>
            <pc:docMk/>
            <pc:sldMk cId="1652313538" sldId="373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9:19.209" v="292" actId="2710"/>
        <pc:sldMkLst>
          <pc:docMk/>
          <pc:sldMk cId="3412935279" sldId="378"/>
        </pc:sldMkLst>
        <pc:spChg chg="mod">
          <ac:chgData name="Matahari Nendya" userId="1a1e95a6-b11e-4262-838a-feaa42c98c3c" providerId="ADAL" clId="{113683FA-3921-4CD4-B790-950A53E59C4E}" dt="2022-02-20T14:39:19.209" v="292" actId="2710"/>
          <ac:spMkLst>
            <pc:docMk/>
            <pc:sldMk cId="3412935279" sldId="378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39:42.888" v="304" actId="2710"/>
        <pc:sldMkLst>
          <pc:docMk/>
          <pc:sldMk cId="3363422586" sldId="379"/>
        </pc:sldMkLst>
        <pc:spChg chg="mod">
          <ac:chgData name="Matahari Nendya" userId="1a1e95a6-b11e-4262-838a-feaa42c98c3c" providerId="ADAL" clId="{113683FA-3921-4CD4-B790-950A53E59C4E}" dt="2022-02-20T14:39:42.888" v="304" actId="2710"/>
          <ac:spMkLst>
            <pc:docMk/>
            <pc:sldMk cId="3363422586" sldId="379"/>
            <ac:spMk id="3" creationId="{00000000-0000-0000-0000-000000000000}"/>
          </ac:spMkLst>
        </pc:spChg>
      </pc:sldChg>
      <pc:sldChg chg="modSp add mod">
        <pc:chgData name="Matahari Nendya" userId="1a1e95a6-b11e-4262-838a-feaa42c98c3c" providerId="ADAL" clId="{113683FA-3921-4CD4-B790-950A53E59C4E}" dt="2022-02-20T14:40:56.324" v="317" actId="1076"/>
        <pc:sldMkLst>
          <pc:docMk/>
          <pc:sldMk cId="2427577450" sldId="380"/>
        </pc:sldMkLst>
        <pc:spChg chg="mod">
          <ac:chgData name="Matahari Nendya" userId="1a1e95a6-b11e-4262-838a-feaa42c98c3c" providerId="ADAL" clId="{113683FA-3921-4CD4-B790-950A53E59C4E}" dt="2022-02-20T14:40:12.958" v="312" actId="2710"/>
          <ac:spMkLst>
            <pc:docMk/>
            <pc:sldMk cId="2427577450" sldId="380"/>
            <ac:spMk id="82947" creationId="{00000000-0000-0000-0000-000000000000}"/>
          </ac:spMkLst>
        </pc:spChg>
        <pc:graphicFrameChg chg="mod">
          <ac:chgData name="Matahari Nendya" userId="1a1e95a6-b11e-4262-838a-feaa42c98c3c" providerId="ADAL" clId="{113683FA-3921-4CD4-B790-950A53E59C4E}" dt="2022-02-20T14:40:53.188" v="316" actId="1076"/>
          <ac:graphicFrameMkLst>
            <pc:docMk/>
            <pc:sldMk cId="2427577450" sldId="380"/>
            <ac:graphicFrameMk id="2050" creationId="{00000000-0000-0000-0000-000000000000}"/>
          </ac:graphicFrameMkLst>
        </pc:graphicFrameChg>
        <pc:graphicFrameChg chg="mod">
          <ac:chgData name="Matahari Nendya" userId="1a1e95a6-b11e-4262-838a-feaa42c98c3c" providerId="ADAL" clId="{113683FA-3921-4CD4-B790-950A53E59C4E}" dt="2022-02-20T14:40:56.324" v="317" actId="1076"/>
          <ac:graphicFrameMkLst>
            <pc:docMk/>
            <pc:sldMk cId="2427577450" sldId="380"/>
            <ac:graphicFrameMk id="2051" creationId="{00000000-0000-0000-0000-000000000000}"/>
          </ac:graphicFrameMkLst>
        </pc:graphicFrameChg>
      </pc:sldChg>
      <pc:sldChg chg="modSp add mod">
        <pc:chgData name="Matahari Nendya" userId="1a1e95a6-b11e-4262-838a-feaa42c98c3c" providerId="ADAL" clId="{113683FA-3921-4CD4-B790-950A53E59C4E}" dt="2022-02-20T14:42:02.777" v="338" actId="27636"/>
        <pc:sldMkLst>
          <pc:docMk/>
          <pc:sldMk cId="2160608154" sldId="381"/>
        </pc:sldMkLst>
        <pc:spChg chg="mod">
          <ac:chgData name="Matahari Nendya" userId="1a1e95a6-b11e-4262-838a-feaa42c98c3c" providerId="ADAL" clId="{113683FA-3921-4CD4-B790-950A53E59C4E}" dt="2022-02-20T14:42:02.777" v="338" actId="27636"/>
          <ac:spMkLst>
            <pc:docMk/>
            <pc:sldMk cId="2160608154" sldId="381"/>
            <ac:spMk id="84995" creationId="{00000000-0000-0000-0000-000000000000}"/>
          </ac:spMkLst>
        </pc:spChg>
      </pc:sldChg>
      <pc:sldChg chg="modSp add">
        <pc:chgData name="Matahari Nendya" userId="1a1e95a6-b11e-4262-838a-feaa42c98c3c" providerId="ADAL" clId="{113683FA-3921-4CD4-B790-950A53E59C4E}" dt="2022-02-20T14:42:11.799" v="344" actId="403"/>
        <pc:sldMkLst>
          <pc:docMk/>
          <pc:sldMk cId="1664396562" sldId="382"/>
        </pc:sldMkLst>
        <pc:spChg chg="mod">
          <ac:chgData name="Matahari Nendya" userId="1a1e95a6-b11e-4262-838a-feaa42c98c3c" providerId="ADAL" clId="{113683FA-3921-4CD4-B790-950A53E59C4E}" dt="2022-02-20T14:42:11.799" v="344" actId="403"/>
          <ac:spMkLst>
            <pc:docMk/>
            <pc:sldMk cId="1664396562" sldId="382"/>
            <ac:spMk id="84995" creationId="{00000000-0000-0000-0000-000000000000}"/>
          </ac:spMkLst>
        </pc:spChg>
      </pc:sldChg>
      <pc:sldChg chg="add ord">
        <pc:chgData name="Matahari Nendya" userId="1a1e95a6-b11e-4262-838a-feaa42c98c3c" providerId="ADAL" clId="{113683FA-3921-4CD4-B790-950A53E59C4E}" dt="2022-02-20T14:30:05.826" v="33"/>
        <pc:sldMkLst>
          <pc:docMk/>
          <pc:sldMk cId="2626523932" sldId="383"/>
        </pc:sldMkLst>
      </pc:sldChg>
      <pc:sldChg chg="modSp new mod ord">
        <pc:chgData name="Matahari Nendya" userId="1a1e95a6-b11e-4262-838a-feaa42c98c3c" providerId="ADAL" clId="{113683FA-3921-4CD4-B790-950A53E59C4E}" dt="2022-02-20T14:46:02.309" v="490" actId="2710"/>
        <pc:sldMkLst>
          <pc:docMk/>
          <pc:sldMk cId="3316030870" sldId="384"/>
        </pc:sldMkLst>
        <pc:spChg chg="mod">
          <ac:chgData name="Matahari Nendya" userId="1a1e95a6-b11e-4262-838a-feaa42c98c3c" providerId="ADAL" clId="{113683FA-3921-4CD4-B790-950A53E59C4E}" dt="2022-02-20T14:44:49.699" v="353" actId="20577"/>
          <ac:spMkLst>
            <pc:docMk/>
            <pc:sldMk cId="3316030870" sldId="384"/>
            <ac:spMk id="2" creationId="{78DBD017-B95C-4507-9C64-010B5D4A7E6A}"/>
          </ac:spMkLst>
        </pc:spChg>
        <pc:spChg chg="mod">
          <ac:chgData name="Matahari Nendya" userId="1a1e95a6-b11e-4262-838a-feaa42c98c3c" providerId="ADAL" clId="{113683FA-3921-4CD4-B790-950A53E59C4E}" dt="2022-02-20T14:46:02.309" v="490" actId="2710"/>
          <ac:spMkLst>
            <pc:docMk/>
            <pc:sldMk cId="3316030870" sldId="384"/>
            <ac:spMk id="3" creationId="{B9D2BBCB-20F7-462D-A03B-E7E51030D207}"/>
          </ac:spMkLst>
        </pc:spChg>
      </pc:sldChg>
      <pc:sldChg chg="addSp delSp modSp new mod">
        <pc:chgData name="Matahari Nendya" userId="1a1e95a6-b11e-4262-838a-feaa42c98c3c" providerId="ADAL" clId="{113683FA-3921-4CD4-B790-950A53E59C4E}" dt="2022-02-20T15:00:37.956" v="500" actId="1076"/>
        <pc:sldMkLst>
          <pc:docMk/>
          <pc:sldMk cId="955163419" sldId="385"/>
        </pc:sldMkLst>
        <pc:spChg chg="del">
          <ac:chgData name="Matahari Nendya" userId="1a1e95a6-b11e-4262-838a-feaa42c98c3c" providerId="ADAL" clId="{113683FA-3921-4CD4-B790-950A53E59C4E}" dt="2022-02-20T14:46:36.083" v="492" actId="478"/>
          <ac:spMkLst>
            <pc:docMk/>
            <pc:sldMk cId="955163419" sldId="385"/>
            <ac:spMk id="2" creationId="{7894F74F-A902-4150-971B-5E370B336A53}"/>
          </ac:spMkLst>
        </pc:spChg>
        <pc:spChg chg="del">
          <ac:chgData name="Matahari Nendya" userId="1a1e95a6-b11e-4262-838a-feaa42c98c3c" providerId="ADAL" clId="{113683FA-3921-4CD4-B790-950A53E59C4E}" dt="2022-02-20T14:46:38.779" v="493" actId="478"/>
          <ac:spMkLst>
            <pc:docMk/>
            <pc:sldMk cId="955163419" sldId="385"/>
            <ac:spMk id="3" creationId="{07F5F7F3-BABA-4A67-85CC-F0464A96B05C}"/>
          </ac:spMkLst>
        </pc:spChg>
        <pc:picChg chg="add mod">
          <ac:chgData name="Matahari Nendya" userId="1a1e95a6-b11e-4262-838a-feaa42c98c3c" providerId="ADAL" clId="{113683FA-3921-4CD4-B790-950A53E59C4E}" dt="2022-02-20T15:00:37.956" v="500" actId="1076"/>
          <ac:picMkLst>
            <pc:docMk/>
            <pc:sldMk cId="955163419" sldId="385"/>
            <ac:picMk id="5" creationId="{74DF4770-2FCE-411C-BAD3-E7EF0DA643F5}"/>
          </ac:picMkLst>
        </pc:picChg>
      </pc:sldChg>
      <pc:sldMasterChg chg="delSldLayout">
        <pc:chgData name="Matahari Nendya" userId="1a1e95a6-b11e-4262-838a-feaa42c98c3c" providerId="ADAL" clId="{113683FA-3921-4CD4-B790-950A53E59C4E}" dt="2022-02-20T14:28:20.339" v="12" actId="47"/>
        <pc:sldMasterMkLst>
          <pc:docMk/>
          <pc:sldMasterMk cId="3839803590" sldId="2147483648"/>
        </pc:sldMasterMkLst>
        <pc:sldLayoutChg chg="del">
          <pc:chgData name="Matahari Nendya" userId="1a1e95a6-b11e-4262-838a-feaa42c98c3c" providerId="ADAL" clId="{113683FA-3921-4CD4-B790-950A53E59C4E}" dt="2022-02-20T14:28:20.339" v="12" actId="47"/>
          <pc:sldLayoutMkLst>
            <pc:docMk/>
            <pc:sldMasterMk cId="3839803590" sldId="2147483648"/>
            <pc:sldLayoutMk cId="1024020099" sldId="2147483671"/>
          </pc:sldLayoutMkLst>
        </pc:sldLayoutChg>
        <pc:sldLayoutChg chg="del">
          <pc:chgData name="Matahari Nendya" userId="1a1e95a6-b11e-4262-838a-feaa42c98c3c" providerId="ADAL" clId="{113683FA-3921-4CD4-B790-950A53E59C4E}" dt="2022-02-20T14:28:20.339" v="12" actId="47"/>
          <pc:sldLayoutMkLst>
            <pc:docMk/>
            <pc:sldMasterMk cId="3839803590" sldId="2147483648"/>
            <pc:sldLayoutMk cId="953242801" sldId="214748367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22-5-2022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22-5-2022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6413"/>
            <a:ext cx="337026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506413"/>
            <a:ext cx="3370263" cy="2527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"/>
            <a:ext cx="914399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914400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17415" y="1052736"/>
            <a:ext cx="7664860" cy="1656184"/>
          </a:xfrm>
        </p:spPr>
        <p:txBody>
          <a:bodyPr/>
          <a:lstStyle>
            <a:lvl1pPr algn="l">
              <a:defRPr sz="4048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415" y="3934610"/>
            <a:ext cx="5186043" cy="393700"/>
          </a:xfrm>
        </p:spPr>
        <p:txBody>
          <a:bodyPr anchor="ctr">
            <a:normAutofit/>
          </a:bodyPr>
          <a:lstStyle>
            <a:lvl1pPr marL="0" indent="0">
              <a:buNone/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597580" y="3934685"/>
            <a:ext cx="3243080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799">
                <a:solidFill>
                  <a:schemeClr val="bg1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9144003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8" name="Rechthoek 19"/>
          <p:cNvSpPr/>
          <p:nvPr userDrawn="1"/>
        </p:nvSpPr>
        <p:spPr bwMode="auto">
          <a:xfrm>
            <a:off x="4572000" y="6453336"/>
            <a:ext cx="4572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914400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17415" y="1052736"/>
            <a:ext cx="7664860" cy="1656184"/>
          </a:xfrm>
        </p:spPr>
        <p:txBody>
          <a:bodyPr/>
          <a:lstStyle>
            <a:lvl1pPr algn="l">
              <a:defRPr sz="4048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9144003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2385" y="6356351"/>
            <a:ext cx="1305099" cy="365125"/>
          </a:xfrm>
          <a:prstGeom prst="rect">
            <a:avLst/>
          </a:prstGeom>
        </p:spPr>
        <p:txBody>
          <a:bodyPr/>
          <a:lstStyle/>
          <a:p>
            <a:fld id="{F7CDEA57-E5F8-41BC-BE18-15D48CF97286}" type="datetime1">
              <a:rPr lang="en-US" smtClean="0"/>
              <a:pPr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3737" y="6356351"/>
            <a:ext cx="590203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Yuan Lukito, S.Kom., M.Cs | http://lecturer.ukdw.ac.id/yuan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2029" y="6353466"/>
            <a:ext cx="864524" cy="365125"/>
          </a:xfrm>
          <a:prstGeom prst="rect">
            <a:avLst/>
          </a:prstGeom>
        </p:spPr>
        <p:txBody>
          <a:bodyPr/>
          <a:lstStyle/>
          <a:p>
            <a:fld id="{01D92B05-B03B-47B2-B561-2395B6D324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84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5A6CB-DC7D-4B08-B2EA-F888D525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2588" y="6356350"/>
            <a:ext cx="1304925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F7CDEA57-E5F8-41BC-BE18-15D48CF97286}" type="datetime1">
              <a:rPr lang="en-US" smtClean="0"/>
              <a:pPr/>
              <a:t>5/22/2022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F470D-CC40-449C-8E49-33637DE7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54200" y="6356350"/>
            <a:ext cx="5902325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r>
              <a:rPr lang="en-US"/>
              <a:t>Yuan Lukito, S.Kom., M.Cs | http://lecturer.ukdw.ac.id/yuan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6D583-2A1E-404E-B644-BEB042F0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1625" y="6353175"/>
            <a:ext cx="865188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1D92B05-B03B-47B2-B561-2395B6D324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91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074890" cy="365125"/>
          </a:xfrm>
        </p:spPr>
        <p:txBody>
          <a:bodyPr/>
          <a:lstStyle/>
          <a:p>
            <a:fld id="{F7CDEA57-E5F8-41BC-BE18-15D48CF97286}" type="datetime1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8904" y="6356351"/>
            <a:ext cx="5599134" cy="365125"/>
          </a:xfrm>
        </p:spPr>
        <p:txBody>
          <a:bodyPr/>
          <a:lstStyle/>
          <a:p>
            <a:r>
              <a:rPr lang="en-US"/>
              <a:t>Yuan Lukito, S.Kom., M.Cs | http://lecturer.ukdw.ac.id/yuan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53402" y="6356351"/>
            <a:ext cx="861947" cy="365125"/>
          </a:xfrm>
        </p:spPr>
        <p:txBody>
          <a:bodyPr/>
          <a:lstStyle/>
          <a:p>
            <a:fld id="{01D92B05-B03B-47B2-B561-2395B6D324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13648" y="0"/>
            <a:ext cx="9157648" cy="18573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892118" y="-1"/>
            <a:ext cx="2254155" cy="18770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10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D7F30-F458-48DC-AB57-2F03D169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97D35-BF7A-4CEE-B3BD-C2ABCD0A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E16CD-80DA-4512-BB7D-7BDCCC60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1AE10-7AB4-467C-B7E0-DE3B3D37AA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8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5132307" cy="4795836"/>
          </a:xfrm>
          <a:noFill/>
        </p:spPr>
        <p:txBody>
          <a:bodyPr vert="horz" wrap="none" lIns="0" tIns="0" rIns="0" bIns="0"/>
          <a:lstStyle>
            <a:lvl1pPr marL="271318" indent="-271318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1799">
                <a:solidFill>
                  <a:schemeClr val="bg2"/>
                </a:solidFill>
              </a:defRPr>
            </a:lvl1pPr>
            <a:lvl2pPr marL="406977" indent="-135659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271318" indent="-271318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tabLst/>
              <a:defRPr sz="1799">
                <a:solidFill>
                  <a:schemeClr val="bg2"/>
                </a:solidFill>
              </a:defRPr>
            </a:lvl6pPr>
            <a:lvl7pPr marL="406977" indent="-135659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5587316" y="1252539"/>
            <a:ext cx="325323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9144002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594197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396985" y="1252539"/>
            <a:ext cx="244356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419282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8161" y="1252539"/>
            <a:ext cx="4192389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2649325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3104334" y="1252539"/>
            <a:ext cx="573621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846023" y="6473106"/>
            <a:ext cx="2057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303339" y="1252539"/>
            <a:ext cx="853721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419282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59312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8161" y="1252539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6820408" y="1252539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4648161" y="3751624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6820408" y="3751624"/>
            <a:ext cx="202025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303339" y="1252836"/>
            <a:ext cx="4192826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7835" y="1252538"/>
            <a:ext cx="202025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6820082" y="1252538"/>
            <a:ext cx="202025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303339" y="404664"/>
            <a:ext cx="8537321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3339" y="1252836"/>
            <a:ext cx="8537321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349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  <p:sldLayoutId id="2147483674" r:id="rId13"/>
    <p:sldLayoutId id="2147483675" r:id="rId14"/>
    <p:sldLayoutId id="2147483676" r:id="rId15"/>
    <p:sldLayoutId id="2147483677" r:id="rId16"/>
  </p:sldLayoutIdLst>
  <p:hf sldNum="0" hdr="0" ftr="0" dt="0"/>
  <p:txStyles>
    <p:titleStyle>
      <a:lvl1pPr algn="l" defTabSz="685434" rtl="0" eaLnBrk="1" latinLnBrk="0" hangingPunct="1">
        <a:spcBef>
          <a:spcPct val="0"/>
        </a:spcBef>
        <a:buNone/>
        <a:defRPr sz="2998" b="1" i="0" kern="1200">
          <a:solidFill>
            <a:schemeClr val="bg2"/>
          </a:solidFill>
          <a:latin typeface="Verdana Pro" panose="020B0604030504040204" pitchFamily="34" charset="0"/>
          <a:ea typeface="+mj-ea"/>
          <a:cs typeface="+mj-cs"/>
        </a:defRPr>
      </a:lvl1pPr>
    </p:titleStyle>
    <p:bodyStyle>
      <a:lvl1pPr marL="135659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•"/>
        <a:defRPr sz="134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1pPr>
      <a:lvl2pPr marL="271318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-"/>
        <a:defRPr sz="119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2pPr>
      <a:lvl3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3pPr>
      <a:lvl4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b="1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4pPr>
      <a:lvl5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b="1" kern="1200" baseline="0">
          <a:solidFill>
            <a:schemeClr val="tx2"/>
          </a:solidFill>
          <a:latin typeface="Verdana Pro" panose="020B0604030504040204" pitchFamily="34" charset="0"/>
          <a:ea typeface="+mn-ea"/>
          <a:cs typeface="+mn-cs"/>
        </a:defRPr>
      </a:lvl5pPr>
      <a:lvl6pPr marL="135659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•"/>
        <a:defRPr sz="134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6pPr>
      <a:lvl7pPr marL="271318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-"/>
        <a:defRPr sz="119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7pPr>
      <a:lvl8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199" kern="120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8pPr>
      <a:lvl9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349" b="1" kern="1200" baseline="0">
          <a:solidFill>
            <a:schemeClr val="bg2"/>
          </a:solidFill>
          <a:latin typeface="Verdana Pro" panose="020B0604030504040204" pitchFamily="34" charset="0"/>
          <a:ea typeface="+mn-ea"/>
          <a:cs typeface="+mn-cs"/>
        </a:defRPr>
      </a:lvl9pPr>
    </p:bodyStyle>
    <p:otherStyle>
      <a:defPPr>
        <a:defRPr lang="nl-NL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341252" y="4628687"/>
            <a:ext cx="7664860" cy="1351756"/>
          </a:xfrm>
        </p:spPr>
        <p:txBody>
          <a:bodyPr/>
          <a:lstStyle/>
          <a:p>
            <a:pPr algn="r"/>
            <a:r>
              <a:rPr lang="nl-NL" sz="2399" dirty="0">
                <a:solidFill>
                  <a:schemeClr val="bg2">
                    <a:lumMod val="90000"/>
                    <a:lumOff val="10000"/>
                  </a:schemeClr>
                </a:solidFill>
              </a:rPr>
              <a:t>13 Algoritma Pencarian Data</a:t>
            </a:r>
            <a:br>
              <a:rPr lang="nl-NL" sz="2399" dirty="0">
                <a:solidFill>
                  <a:schemeClr val="bg2">
                    <a:lumMod val="90000"/>
                    <a:lumOff val="10000"/>
                  </a:schemeClr>
                </a:solidFill>
              </a:rPr>
            </a:br>
            <a:r>
              <a:rPr lang="nl-NL" sz="2399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(Searching)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6B87D-6B23-4E0D-9D66-2F97D5C31D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1393" y="4064115"/>
            <a:ext cx="7826794" cy="295121"/>
          </a:xfrm>
        </p:spPr>
        <p:txBody>
          <a:bodyPr/>
          <a:lstStyle/>
          <a:p>
            <a:pPr algn="r"/>
            <a:r>
              <a:rPr lang="en-GB" b="1" dirty="0"/>
              <a:t>TI0073 – </a:t>
            </a:r>
            <a:r>
              <a:rPr lang="en-GB" b="1" dirty="0" err="1"/>
              <a:t>Algoritma</a:t>
            </a:r>
            <a:r>
              <a:rPr lang="en-GB" b="1" dirty="0"/>
              <a:t> dan </a:t>
            </a:r>
            <a:r>
              <a:rPr lang="en-GB" b="1" dirty="0" err="1"/>
              <a:t>Pemrograman</a:t>
            </a:r>
            <a:endParaRPr lang="en-ID" b="1" dirty="0"/>
          </a:p>
        </p:txBody>
      </p:sp>
      <p:pic>
        <p:nvPicPr>
          <p:cNvPr id="8" name="Picture 2" descr="6 Ciri Algoritma Pemrograman - Dicoding Blog">
            <a:extLst>
              <a:ext uri="{FF2B5EF4-FFF2-40B4-BE49-F238E27FC236}">
                <a16:creationId xmlns:a16="http://schemas.microsoft.com/office/drawing/2014/main" id="{F80AE4E0-431F-47CC-AD31-70E19AA8C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80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79F4F3C-544C-46BD-8266-4F123B0C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Search</a:t>
            </a:r>
            <a:endParaRPr lang="en-SG" altLang="en-US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625370E6-AF39-4781-B6B3-578D95C3A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err="1"/>
              <a:t>Karakteristik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penting</a:t>
            </a:r>
            <a:r>
              <a:rPr lang="en-US" altLang="en-US" sz="2400" dirty="0"/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/>
              <a:t>input array </a:t>
            </a:r>
            <a:r>
              <a:rPr lang="en-US" altLang="en-US" sz="2400" dirty="0" err="1"/>
              <a:t>sudah</a:t>
            </a:r>
            <a:r>
              <a:rPr lang="en-US" altLang="en-US" sz="2400" dirty="0"/>
              <a:t> </a:t>
            </a:r>
            <a:r>
              <a:rPr lang="en-US" altLang="en-US" sz="2400" b="1" dirty="0"/>
              <a:t>sorted / </a:t>
            </a:r>
            <a:r>
              <a:rPr lang="en-US" altLang="en-US" sz="2400" b="1" dirty="0" err="1"/>
              <a:t>diurutkan</a:t>
            </a:r>
            <a:endParaRPr lang="en-US" altLang="en-US" sz="2400" b="1" dirty="0"/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err="1"/>
              <a:t>pencarian</a:t>
            </a:r>
            <a:r>
              <a:rPr lang="en-US" altLang="en-US" sz="2400" dirty="0"/>
              <a:t> pada subarray </a:t>
            </a:r>
            <a:r>
              <a:rPr lang="en-US" altLang="en-US" sz="2400" dirty="0" err="1"/>
              <a:t>dimana</a:t>
            </a:r>
            <a:r>
              <a:rPr lang="en-US" altLang="en-US" sz="2400" dirty="0"/>
              <a:t> item yang </a:t>
            </a:r>
            <a:r>
              <a:rPr lang="en-US" altLang="en-US" sz="2400" dirty="0" err="1"/>
              <a:t>dicari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mungkin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berada</a:t>
            </a:r>
            <a:endParaRPr lang="en-US" altLang="en-US" sz="2400" dirty="0"/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err="1"/>
              <a:t>berulang</a:t>
            </a:r>
            <a:r>
              <a:rPr lang="en-US" altLang="en-US" sz="2400" dirty="0"/>
              <a:t> kali </a:t>
            </a:r>
            <a:r>
              <a:rPr lang="en-US" altLang="en-US" sz="2400" dirty="0" err="1"/>
              <a:t>membandingkan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dgn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elemen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tengah</a:t>
            </a:r>
            <a:r>
              <a:rPr lang="en-US" altLang="en-US" sz="2400" dirty="0"/>
              <a:t> subarray </a:t>
            </a:r>
            <a:r>
              <a:rPr lang="en-US" altLang="en-US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2400" dirty="0" err="1"/>
              <a:t>jika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 == m</a:t>
            </a:r>
            <a:r>
              <a:rPr lang="en-US" altLang="en-US" sz="2400" dirty="0"/>
              <a:t>,  </a:t>
            </a:r>
            <a:r>
              <a:rPr lang="en-US" altLang="en-US" sz="2400" dirty="0" err="1"/>
              <a:t>ketemu</a:t>
            </a:r>
            <a:r>
              <a:rPr lang="en-US" altLang="en-US" sz="2400" dirty="0"/>
              <a:t>!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2400" dirty="0" err="1"/>
              <a:t>jika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 &gt; m</a:t>
            </a:r>
            <a:r>
              <a:rPr lang="en-US" altLang="en-US" sz="2400" dirty="0"/>
              <a:t>,  </a:t>
            </a:r>
            <a:r>
              <a:rPr lang="id-ID" altLang="en-US" sz="2400" dirty="0"/>
              <a:t>carilah di posisi setelah </a:t>
            </a:r>
            <a:r>
              <a:rPr lang="en-US" altLang="en-US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US" altLang="en-US" sz="2400" dirty="0"/>
          </a:p>
          <a:p>
            <a:pPr lvl="2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en-US" sz="2400" dirty="0" err="1"/>
              <a:t>jika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 &lt; m</a:t>
            </a:r>
            <a:r>
              <a:rPr lang="en-US" altLang="en-US" sz="2400" dirty="0"/>
              <a:t>,  </a:t>
            </a:r>
            <a:r>
              <a:rPr lang="id-ID" altLang="en-US" sz="2400" dirty="0"/>
              <a:t>carilah di posisi sebelum </a:t>
            </a:r>
            <a:r>
              <a:rPr lang="en-US" altLang="en-US" sz="2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US" altLang="en-US" sz="2400" dirty="0"/>
          </a:p>
          <a:p>
            <a:pPr lvl="1" eaLnBrk="1" hangingPunct="1">
              <a:lnSpc>
                <a:spcPct val="150000"/>
              </a:lnSpc>
            </a:pPr>
            <a:endParaRPr lang="en-SG" altLang="en-US" sz="2400" dirty="0"/>
          </a:p>
        </p:txBody>
      </p:sp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5A074B5-B98E-4860-87E0-848877831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Ilustrasi</a:t>
            </a:r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18F81130-8388-4A58-9BC2-E414FBC0F656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>
          <a:xfrm>
            <a:off x="318297" y="1268760"/>
            <a:ext cx="8537321" cy="479583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 err="1"/>
              <a:t>Contoh</a:t>
            </a:r>
            <a:r>
              <a:rPr lang="en-US" altLang="en-US" sz="1600" b="1" dirty="0"/>
              <a:t> Data:</a:t>
            </a:r>
            <a:endParaRPr lang="en-US" altLang="en-US" sz="16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err="1"/>
              <a:t>Misalnya</a:t>
            </a:r>
            <a:r>
              <a:rPr lang="en-US" altLang="en-US" sz="1600" dirty="0"/>
              <a:t> data yang </a:t>
            </a:r>
            <a:r>
              <a:rPr lang="en-US" altLang="en-US" sz="1600" dirty="0" err="1"/>
              <a:t>dicari</a:t>
            </a:r>
            <a:r>
              <a:rPr lang="en-US" altLang="en-US" sz="1600" dirty="0"/>
              <a:t> </a:t>
            </a:r>
            <a:r>
              <a:rPr lang="en-US" altLang="en-US" sz="1600" b="1" dirty="0"/>
              <a:t>17</a:t>
            </a:r>
            <a:endParaRPr lang="en-US" altLang="en-US" sz="1600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1600" dirty="0"/>
              <a:t>0	1	2	3	4	5	6	7	8</a:t>
            </a:r>
            <a:endParaRPr lang="en-US" altLang="en-US" sz="1600" b="1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1600" b="1" dirty="0"/>
              <a:t>3	9	11	12	15	17	23	31	35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1600" b="1" dirty="0"/>
              <a:t>A				B				C</a:t>
            </a:r>
            <a:endParaRPr lang="en-US" altLang="en-US" sz="1600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1600" dirty="0"/>
              <a:t>Karena 17 &gt; 15 (data </a:t>
            </a:r>
            <a:r>
              <a:rPr lang="en-US" altLang="en-US" sz="1600" dirty="0" err="1"/>
              <a:t>tengah</a:t>
            </a:r>
            <a:r>
              <a:rPr lang="en-US" altLang="en-US" sz="1600" dirty="0"/>
              <a:t>), </a:t>
            </a:r>
            <a:r>
              <a:rPr lang="en-US" altLang="en-US" sz="1600" dirty="0" err="1"/>
              <a:t>maka</a:t>
            </a:r>
            <a:r>
              <a:rPr lang="en-US" altLang="en-US" sz="1600" dirty="0"/>
              <a:t>: </a:t>
            </a:r>
            <a:r>
              <a:rPr lang="en-US" altLang="en-US" sz="1600" dirty="0" err="1"/>
              <a:t>awal</a:t>
            </a:r>
            <a:r>
              <a:rPr lang="en-US" altLang="en-US" sz="1600" dirty="0"/>
              <a:t> = </a:t>
            </a:r>
            <a:r>
              <a:rPr lang="en-US" altLang="en-US" sz="1600" dirty="0" err="1"/>
              <a:t>tengah</a:t>
            </a:r>
            <a:r>
              <a:rPr lang="en-US" altLang="en-US" sz="1600" dirty="0"/>
              <a:t> + 1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1600" dirty="0"/>
              <a:t>0	1	2	3	4	5	6	7	8</a:t>
            </a:r>
            <a:endParaRPr lang="en-US" altLang="en-US" sz="1600" b="1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1600" b="1" dirty="0"/>
              <a:t>3	9	11	12	15	17	23	31	35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1600" b="1" dirty="0"/>
              <a:t>				               </a:t>
            </a:r>
            <a:r>
              <a:rPr lang="id-ID" altLang="en-US" sz="1600" b="1" dirty="0"/>
              <a:t>      </a:t>
            </a:r>
            <a:r>
              <a:rPr lang="en-US" altLang="en-US" sz="1600" b="1" dirty="0"/>
              <a:t>A	B	               </a:t>
            </a:r>
            <a:r>
              <a:rPr lang="id-ID" altLang="en-US" sz="1600" b="1" dirty="0"/>
              <a:t>      </a:t>
            </a:r>
            <a:r>
              <a:rPr lang="en-US" altLang="en-US" sz="1600" b="1" dirty="0"/>
              <a:t>C</a:t>
            </a:r>
            <a:endParaRPr lang="en-US" altLang="en-US" sz="1600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1600" dirty="0"/>
              <a:t>Karena 17 &lt; 23 (data </a:t>
            </a:r>
            <a:r>
              <a:rPr lang="en-US" altLang="en-US" sz="1600" dirty="0" err="1"/>
              <a:t>tengah</a:t>
            </a:r>
            <a:r>
              <a:rPr lang="en-US" altLang="en-US" sz="1600" dirty="0"/>
              <a:t>), </a:t>
            </a:r>
            <a:r>
              <a:rPr lang="en-US" altLang="en-US" sz="1600" dirty="0" err="1"/>
              <a:t>maka</a:t>
            </a:r>
            <a:r>
              <a:rPr lang="en-US" altLang="en-US" sz="1600" dirty="0"/>
              <a:t>: </a:t>
            </a:r>
            <a:r>
              <a:rPr lang="en-US" altLang="en-US" sz="1600" dirty="0" err="1"/>
              <a:t>akhir</a:t>
            </a:r>
            <a:r>
              <a:rPr lang="en-US" altLang="en-US" sz="1600" dirty="0"/>
              <a:t> = </a:t>
            </a:r>
            <a:r>
              <a:rPr lang="en-US" altLang="en-US" sz="1600" dirty="0" err="1"/>
              <a:t>tengah</a:t>
            </a:r>
            <a:r>
              <a:rPr lang="en-US" altLang="en-US" sz="1600" dirty="0"/>
              <a:t> – 1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1600" dirty="0"/>
              <a:t>0	1	2	3	4	5	6	7	8</a:t>
            </a:r>
            <a:endParaRPr lang="en-US" altLang="en-US" sz="1600" b="1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1600" b="1" dirty="0"/>
              <a:t>3	9	11	12	15	17	23	31	35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1600" b="1" dirty="0"/>
              <a:t>				               A=B=C</a:t>
            </a:r>
            <a:endParaRPr lang="en-US" altLang="en-US" sz="1600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1600" dirty="0"/>
              <a:t>Karena 17 = 17 (data </a:t>
            </a:r>
            <a:r>
              <a:rPr lang="en-US" altLang="en-US" sz="1600" dirty="0" err="1"/>
              <a:t>tengah</a:t>
            </a:r>
            <a:r>
              <a:rPr lang="en-US" altLang="en-US" sz="1600" dirty="0"/>
              <a:t>), </a:t>
            </a:r>
            <a:r>
              <a:rPr lang="en-US" altLang="en-US" sz="1600" dirty="0" err="1"/>
              <a:t>maka</a:t>
            </a:r>
            <a:r>
              <a:rPr lang="en-US" altLang="en-US" sz="1600" dirty="0"/>
              <a:t> </a:t>
            </a:r>
            <a:r>
              <a:rPr lang="en-US" altLang="en-US" sz="1600" b="1" dirty="0"/>
              <a:t>KETEMU</a:t>
            </a:r>
            <a:r>
              <a:rPr lang="en-US" altLang="en-US" sz="1600" dirty="0"/>
              <a:t>!</a:t>
            </a:r>
          </a:p>
        </p:txBody>
      </p:sp>
    </p:spTree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D9B6-DF0B-4946-9385-60916F6B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Binary Search Iteratif (Python)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273328-1639-4FB2-AA2B-F0E782B08B06}"/>
              </a:ext>
            </a:extLst>
          </p:cNvPr>
          <p:cNvSpPr/>
          <p:nvPr/>
        </p:nvSpPr>
        <p:spPr>
          <a:xfrm>
            <a:off x="395536" y="1196752"/>
            <a:ext cx="78867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binary_search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, item):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	low = </a:t>
            </a:r>
            <a:r>
              <a:rPr lang="en-GB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	high = 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len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 - </a:t>
            </a:r>
            <a:r>
              <a:rPr lang="en-GB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low &lt;= high: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		mid = (low + high)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		guess =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list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[mid]</a:t>
            </a:r>
          </a:p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guess == item:</a:t>
            </a:r>
          </a:p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			return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mid</a:t>
            </a:r>
          </a:p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guess &gt; item: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			high = mid - </a:t>
            </a:r>
            <a:r>
              <a:rPr lang="en-GB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			low = mid + </a:t>
            </a:r>
            <a:r>
              <a:rPr lang="en-GB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endParaRPr lang="en-GB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717250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001142-E095-4132-A5DD-A9397DA32C83}"/>
              </a:ext>
            </a:extLst>
          </p:cNvPr>
          <p:cNvSpPr/>
          <p:nvPr/>
        </p:nvSpPr>
        <p:spPr>
          <a:xfrm>
            <a:off x="300145" y="1064748"/>
            <a:ext cx="8534400" cy="5334466"/>
          </a:xfrm>
          <a:prstGeom prst="rect">
            <a:avLst/>
          </a:prstGeom>
          <a:solidFill>
            <a:srgbClr val="E9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SG"/>
          </a:p>
        </p:txBody>
      </p:sp>
      <p:sp>
        <p:nvSpPr>
          <p:cNvPr id="13317" name="Title 1">
            <a:extLst>
              <a:ext uri="{FF2B5EF4-FFF2-40B4-BE49-F238E27FC236}">
                <a16:creationId xmlns:a16="http://schemas.microsoft.com/office/drawing/2014/main" id="{62FA4DC6-A73E-4A44-A758-9D26D722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Binary Search Iteratif (C )</a:t>
            </a:r>
            <a:endParaRPr lang="en-SG" altLang="en-US" sz="3600"/>
          </a:p>
        </p:txBody>
      </p:sp>
      <p:sp>
        <p:nvSpPr>
          <p:cNvPr id="13316" name="Content Placeholder 2">
            <a:extLst>
              <a:ext uri="{FF2B5EF4-FFF2-40B4-BE49-F238E27FC236}">
                <a16:creationId xmlns:a16="http://schemas.microsoft.com/office/drawing/2014/main" id="{F18AF6C4-DEF7-4EB5-900A-1CA06C2BD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SG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SG" altLang="en-US" sz="20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binarySearch</a:t>
            </a:r>
            <a:r>
              <a:rPr lang="en-SG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(int a[], int n, int x)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SG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 eaLnBrk="1" hangingPunct="1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SG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int mid, low = 0, high = n - 1; </a:t>
            </a:r>
          </a:p>
          <a:p>
            <a:pPr marL="0" indent="0" eaLnBrk="1" hangingPunct="1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SG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while (low &lt;= high) { </a:t>
            </a:r>
          </a:p>
          <a:p>
            <a:pPr marL="0" indent="0" eaLnBrk="1" hangingPunct="1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SG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mid = (low + high) / 2;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SG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if (x == a[mid])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SG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return mid;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SG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else if (x &gt; a[mid])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SG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low = mid + 1;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SG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else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SG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high = mid - 1;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SG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SG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 -1;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SG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A50600E-0A09-4FF6-8F2A-04FBA978D0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Interpolation Search</a:t>
            </a:r>
          </a:p>
        </p:txBody>
      </p:sp>
      <p:sp>
        <p:nvSpPr>
          <p:cNvPr id="1028" name="Rectangle 5">
            <a:extLst>
              <a:ext uri="{FF2B5EF4-FFF2-40B4-BE49-F238E27FC236}">
                <a16:creationId xmlns:a16="http://schemas.microsoft.com/office/drawing/2014/main" id="{DC8EA120-5F33-4A5D-93BB-C2A2BEB434CB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sz="2000" dirty="0" err="1"/>
              <a:t>Teknik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data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terurut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b="1" dirty="0" err="1"/>
              <a:t>kunci</a:t>
            </a:r>
            <a:r>
              <a:rPr lang="en-US" sz="2000" b="1" dirty="0"/>
              <a:t> </a:t>
            </a:r>
            <a:r>
              <a:rPr lang="en-US" sz="2000" b="1" dirty="0" err="1"/>
              <a:t>tertentu</a:t>
            </a:r>
            <a:endParaRPr lang="en-US" sz="2000" b="1" dirty="0"/>
          </a:p>
          <a:p>
            <a:pPr eaLnBrk="1" hangingPunct="1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sz="2000" dirty="0" err="1"/>
              <a:t>Teknik</a:t>
            </a:r>
            <a:r>
              <a:rPr lang="en-US" sz="2000" dirty="0"/>
              <a:t> searching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b="1" dirty="0" err="1"/>
              <a:t>perkiraan</a:t>
            </a:r>
            <a:r>
              <a:rPr lang="en-US" sz="2000" b="1" dirty="0"/>
              <a:t> </a:t>
            </a:r>
            <a:r>
              <a:rPr lang="en-US" sz="2000" b="1" dirty="0" err="1"/>
              <a:t>letak</a:t>
            </a:r>
            <a:r>
              <a:rPr lang="en-US" sz="2000" b="1" dirty="0"/>
              <a:t> data</a:t>
            </a:r>
            <a:r>
              <a:rPr lang="en-US" sz="2000" dirty="0"/>
              <a:t>.</a:t>
            </a:r>
          </a:p>
          <a:p>
            <a:pPr lvl="1" eaLnBrk="1" hangingPunct="1">
              <a:lnSpc>
                <a:spcPct val="150000"/>
              </a:lnSpc>
              <a:buFont typeface="Arial" charset="0"/>
              <a:buChar char="–"/>
              <a:defRPr/>
            </a:pP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ilustrasi</a:t>
            </a:r>
            <a:r>
              <a:rPr lang="en-US" sz="2000" dirty="0"/>
              <a:t>: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hendak</a:t>
            </a:r>
            <a:r>
              <a:rPr lang="en-US" sz="2000" dirty="0"/>
              <a:t> 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buku</a:t>
            </a:r>
            <a:r>
              <a:rPr lang="en-US" sz="2000" dirty="0"/>
              <a:t> </a:t>
            </a:r>
            <a:r>
              <a:rPr lang="en-US" sz="2000" dirty="0" err="1"/>
              <a:t>telepon</a:t>
            </a:r>
            <a:r>
              <a:rPr lang="en-US" sz="2000" dirty="0"/>
              <a:t>, </a:t>
            </a:r>
            <a:r>
              <a:rPr lang="en-US" sz="2000" dirty="0" err="1"/>
              <a:t>misal</a:t>
            </a:r>
            <a:r>
              <a:rPr lang="en-US" sz="2000" dirty="0"/>
              <a:t> yang </a:t>
            </a:r>
            <a:r>
              <a:rPr lang="en-US" sz="2000" dirty="0" err="1"/>
              <a:t>berawalan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T,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mencarinya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r>
              <a:rPr lang="en-US" sz="2000" dirty="0"/>
              <a:t> </a:t>
            </a:r>
            <a:r>
              <a:rPr lang="en-US" sz="2000" dirty="0" err="1"/>
              <a:t>buku</a:t>
            </a:r>
            <a:r>
              <a:rPr lang="en-US" sz="2000" dirty="0"/>
              <a:t>, </a:t>
            </a:r>
            <a:r>
              <a:rPr lang="en-US" sz="2000" dirty="0" err="1"/>
              <a:t>tapi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/>
              <a:t>membukanya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2/3 </a:t>
            </a:r>
            <a:r>
              <a:rPr lang="en-US" sz="2000" dirty="0" err="1"/>
              <a:t>atau</a:t>
            </a:r>
            <a:r>
              <a:rPr lang="en-US" sz="2000" dirty="0"/>
              <a:t> ¾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tebal</a:t>
            </a:r>
            <a:r>
              <a:rPr lang="en-US" sz="2000" dirty="0"/>
              <a:t> </a:t>
            </a:r>
            <a:r>
              <a:rPr lang="en-US" sz="2000" dirty="0" err="1"/>
              <a:t>buku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sz="2000" dirty="0" err="1"/>
              <a:t>Rumus</a:t>
            </a:r>
            <a:r>
              <a:rPr lang="en-US" sz="2000" dirty="0"/>
              <a:t> </a:t>
            </a:r>
            <a:r>
              <a:rPr lang="en-US" sz="2000" dirty="0" err="1"/>
              <a:t>posisi</a:t>
            </a:r>
            <a:r>
              <a:rPr lang="en-US" sz="2000" dirty="0"/>
              <a:t> </a:t>
            </a:r>
            <a:r>
              <a:rPr lang="en-US" sz="2000" dirty="0" err="1"/>
              <a:t>relatif</a:t>
            </a:r>
            <a:r>
              <a:rPr lang="en-US" sz="2000" dirty="0"/>
              <a:t> </a:t>
            </a:r>
            <a:r>
              <a:rPr lang="en-US" sz="2000" dirty="0" err="1"/>
              <a:t>kunci</a:t>
            </a:r>
            <a:r>
              <a:rPr lang="en-US" sz="2000" dirty="0"/>
              <a:t> </a:t>
            </a:r>
            <a:r>
              <a:rPr lang="en-US" sz="2000" dirty="0" err="1"/>
              <a:t>pencarian</a:t>
            </a:r>
            <a:r>
              <a:rPr lang="en-US" sz="2000" dirty="0"/>
              <a:t> </a:t>
            </a:r>
            <a:r>
              <a:rPr lang="en-US" sz="2000" dirty="0" err="1"/>
              <a:t>dihitung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rumus</a:t>
            </a:r>
            <a:r>
              <a:rPr lang="en-US" sz="2000" dirty="0"/>
              <a:t>:</a:t>
            </a:r>
          </a:p>
          <a:p>
            <a:pPr eaLnBrk="1" hangingPunct="1">
              <a:lnSpc>
                <a:spcPct val="150000"/>
              </a:lnSpc>
              <a:buFont typeface="Arial" charset="0"/>
              <a:buChar char="•"/>
              <a:defRPr/>
            </a:pPr>
            <a:endParaRPr lang="en-US" sz="2000" dirty="0"/>
          </a:p>
          <a:p>
            <a:pPr eaLnBrk="1" hangingPunct="1">
              <a:lnSpc>
                <a:spcPct val="150000"/>
              </a:lnSpc>
              <a:buFont typeface="Arial" charset="0"/>
              <a:buChar char="•"/>
              <a:defRPr/>
            </a:pPr>
            <a:endParaRPr lang="en-US" sz="2000" dirty="0"/>
          </a:p>
          <a:p>
            <a:pPr eaLnBrk="1" hangingPunct="1">
              <a:lnSpc>
                <a:spcPct val="150000"/>
              </a:lnSpc>
              <a:buFont typeface="Arial" charset="0"/>
              <a:buChar char="•"/>
              <a:defRPr/>
            </a:pPr>
            <a:endParaRPr lang="en-US" sz="2000" dirty="0"/>
          </a:p>
          <a:p>
            <a:pPr eaLnBrk="1" hangingPunct="1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sz="2000" dirty="0" err="1"/>
              <a:t>Jika</a:t>
            </a:r>
            <a:r>
              <a:rPr lang="en-US" sz="2000" dirty="0"/>
              <a:t> data[</a:t>
            </a:r>
            <a:r>
              <a:rPr lang="en-US" sz="2000" dirty="0" err="1"/>
              <a:t>posisi</a:t>
            </a:r>
            <a:r>
              <a:rPr lang="en-US" sz="2000" dirty="0"/>
              <a:t>] &gt; data </a:t>
            </a:r>
            <a:r>
              <a:rPr lang="en-US" sz="2000" dirty="0" err="1"/>
              <a:t>yg</a:t>
            </a:r>
            <a:r>
              <a:rPr lang="en-US" sz="2000" dirty="0"/>
              <a:t> </a:t>
            </a:r>
            <a:r>
              <a:rPr lang="en-US" sz="2000" dirty="0" err="1"/>
              <a:t>dicari</a:t>
            </a:r>
            <a:r>
              <a:rPr lang="en-US" sz="2000" dirty="0"/>
              <a:t>, high = pos – 1</a:t>
            </a:r>
          </a:p>
          <a:p>
            <a:pPr eaLnBrk="1" hangingPunct="1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sz="2000" dirty="0" err="1"/>
              <a:t>Jika</a:t>
            </a:r>
            <a:r>
              <a:rPr lang="en-US" sz="2000" dirty="0"/>
              <a:t> data[</a:t>
            </a:r>
            <a:r>
              <a:rPr lang="en-US" sz="2000" dirty="0" err="1"/>
              <a:t>posisi</a:t>
            </a:r>
            <a:r>
              <a:rPr lang="en-US" sz="2000" dirty="0"/>
              <a:t>] &lt; data </a:t>
            </a:r>
            <a:r>
              <a:rPr lang="en-US" sz="2000" dirty="0" err="1"/>
              <a:t>yg</a:t>
            </a:r>
            <a:r>
              <a:rPr lang="en-US" sz="2000" dirty="0"/>
              <a:t> </a:t>
            </a:r>
            <a:r>
              <a:rPr lang="en-US" sz="2000" dirty="0" err="1"/>
              <a:t>dicari</a:t>
            </a:r>
            <a:r>
              <a:rPr lang="en-US" sz="2000" dirty="0"/>
              <a:t>, low = pos + 1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17412" name="Rectangle 7">
            <a:extLst>
              <a:ext uri="{FF2B5EF4-FFF2-40B4-BE49-F238E27FC236}">
                <a16:creationId xmlns:a16="http://schemas.microsoft.com/office/drawing/2014/main" id="{9DE8BDD0-6835-4356-94E6-389F474A9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800"/>
          </a:p>
        </p:txBody>
      </p:sp>
      <p:graphicFrame>
        <p:nvGraphicFramePr>
          <p:cNvPr id="17413" name="Object 2">
            <a:extLst>
              <a:ext uri="{FF2B5EF4-FFF2-40B4-BE49-F238E27FC236}">
                <a16:creationId xmlns:a16="http://schemas.microsoft.com/office/drawing/2014/main" id="{026ACE34-341D-4615-854A-9D136C295F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708891"/>
              </p:ext>
            </p:extLst>
          </p:nvPr>
        </p:nvGraphicFramePr>
        <p:xfrm>
          <a:off x="1043608" y="3861048"/>
          <a:ext cx="640873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5000" imgH="419100" progId="Equation.3">
                  <p:embed/>
                </p:oleObj>
              </mc:Choice>
              <mc:Fallback>
                <p:oleObj name="Equation" r:id="rId2" imgW="3175000" imgH="419100" progId="Equation.3">
                  <p:embed/>
                  <p:pic>
                    <p:nvPicPr>
                      <p:cNvPr id="17413" name="Object 2">
                        <a:extLst>
                          <a:ext uri="{FF2B5EF4-FFF2-40B4-BE49-F238E27FC236}">
                            <a16:creationId xmlns:a16="http://schemas.microsoft.com/office/drawing/2014/main" id="{026ACE34-341D-4615-854A-9D136C295F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861048"/>
                        <a:ext cx="6408738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64295BB-B92F-4D0E-813F-8BEFDE20E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/>
              <a:t>Kasus</a:t>
            </a:r>
            <a:endParaRPr lang="en-US" altLang="en-US" dirty="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7864A70-5BE1-4DA3-A334-819BB2AD110F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/>
              <a:t>Misal terdapat data sebagai berikut: 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/>
          </a:p>
        </p:txBody>
      </p:sp>
      <p:graphicFrame>
        <p:nvGraphicFramePr>
          <p:cNvPr id="22702" name="Group 174">
            <a:extLst>
              <a:ext uri="{FF2B5EF4-FFF2-40B4-BE49-F238E27FC236}">
                <a16:creationId xmlns:a16="http://schemas.microsoft.com/office/drawing/2014/main" id="{0F67A6A9-C330-4949-82D5-BF050A6B8470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679651248"/>
              </p:ext>
            </p:extLst>
          </p:nvPr>
        </p:nvGraphicFramePr>
        <p:xfrm>
          <a:off x="1403648" y="1904489"/>
          <a:ext cx="6511925" cy="4171950"/>
        </p:xfrm>
        <a:graphic>
          <a:graphicData uri="http://schemas.openxmlformats.org/drawingml/2006/table">
            <a:tbl>
              <a:tblPr/>
              <a:tblGrid>
                <a:gridCol w="98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Kode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Judul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Buku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Pengarang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025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The C++ Programming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James Wood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034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Mastering Delphi 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Marcopolo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041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Professional C#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Simon Webe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056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Pure JavaScript v2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Michael Bolton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063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Advanced JSP &amp; Servlet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David Dunn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072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Calculus Make it Easy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Gunner Christian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088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Visual Basic 2005 Express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Antonie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096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Artificial Life : Volume 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Stephen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Seagle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66FE403-8CF2-4B24-AC42-7F67F4B29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Penyelesaian</a:t>
            </a:r>
            <a:endParaRPr lang="en-US" altLang="en-US" b="1" dirty="0"/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F6B6FD0C-DC9F-46B2-B314-578E8ACAF096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800"/>
              <a:t>Kunci Pencarian ? </a:t>
            </a:r>
            <a:r>
              <a:rPr lang="en-US" altLang="en-US" sz="1800" b="1"/>
              <a:t>088</a:t>
            </a:r>
            <a:endParaRPr lang="en-US" altLang="en-US" sz="1800"/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Low ? </a:t>
            </a:r>
            <a:r>
              <a:rPr lang="en-US" altLang="en-US" sz="1800" b="1"/>
              <a:t>0</a:t>
            </a:r>
            <a:r>
              <a:rPr lang="en-US" altLang="en-US" sz="180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High ? </a:t>
            </a:r>
            <a:r>
              <a:rPr lang="en-US" altLang="en-US" sz="1800" b="1"/>
              <a:t>7</a:t>
            </a:r>
            <a:endParaRPr lang="en-US" altLang="en-US" sz="1800"/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Posisi = </a:t>
            </a:r>
            <a:r>
              <a:rPr lang="en-US" altLang="en-US" sz="1800" b="1"/>
              <a:t>(088 - 025) / (096 - 025) * (7 - 0) + 0 = [6]</a:t>
            </a:r>
            <a:endParaRPr lang="en-US" altLang="en-US" sz="1800"/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Kunci[6] = kunci pencarian, data ditemukan : </a:t>
            </a:r>
            <a:r>
              <a:rPr lang="en-US" altLang="en-US" sz="1800" b="1"/>
              <a:t>Visual Basic 2005</a:t>
            </a:r>
            <a:endParaRPr lang="en-US" altLang="en-US" sz="1800"/>
          </a:p>
          <a:p>
            <a:pPr eaLnBrk="1" hangingPunct="1">
              <a:lnSpc>
                <a:spcPct val="80000"/>
              </a:lnSpc>
            </a:pPr>
            <a:endParaRPr lang="en-US" altLang="en-US" sz="1800"/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Kunci Pencarian ? </a:t>
            </a:r>
            <a:r>
              <a:rPr lang="en-US" altLang="en-US" sz="1800" b="1"/>
              <a:t>060</a:t>
            </a:r>
            <a:endParaRPr lang="en-US" altLang="en-US" sz="1800"/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Low ? </a:t>
            </a:r>
            <a:r>
              <a:rPr lang="en-US" altLang="en-US" sz="1800" b="1"/>
              <a:t>0</a:t>
            </a:r>
            <a:endParaRPr lang="en-US" altLang="en-US" sz="1800"/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High ? </a:t>
            </a:r>
            <a:r>
              <a:rPr lang="en-US" altLang="en-US" sz="1800" b="1"/>
              <a:t>7</a:t>
            </a:r>
            <a:endParaRPr lang="en-US" altLang="en-US" sz="1800"/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Posisi = </a:t>
            </a:r>
            <a:r>
              <a:rPr lang="en-US" altLang="en-US" sz="1800" b="1"/>
              <a:t>(060 – 025) / (096 – 025) * (7 – 0) + 0 = [3]</a:t>
            </a:r>
            <a:endParaRPr lang="en-US" altLang="en-US" sz="1800"/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Kunci[3]</a:t>
            </a:r>
            <a:r>
              <a:rPr lang="id-ID" altLang="en-US" sz="1800"/>
              <a:t> </a:t>
            </a:r>
            <a:r>
              <a:rPr lang="id-ID" altLang="en-US" sz="1800" b="1"/>
              <a:t>(056)</a:t>
            </a:r>
            <a:r>
              <a:rPr lang="en-US" altLang="en-US" sz="1800"/>
              <a:t> &lt; kunci pencarian, maka teruskan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Low = </a:t>
            </a:r>
            <a:r>
              <a:rPr lang="en-US" altLang="en-US" sz="1800" b="1"/>
              <a:t>3 + 1 = 4</a:t>
            </a:r>
            <a:endParaRPr lang="en-US" altLang="en-US" sz="1800"/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High = </a:t>
            </a:r>
            <a:r>
              <a:rPr lang="en-US" altLang="en-US" sz="1800" b="1"/>
              <a:t>7</a:t>
            </a:r>
            <a:endParaRPr lang="de-DE" altLang="en-US" sz="1800"/>
          </a:p>
          <a:p>
            <a:pPr eaLnBrk="1" hangingPunct="1">
              <a:lnSpc>
                <a:spcPct val="80000"/>
              </a:lnSpc>
            </a:pPr>
            <a:r>
              <a:rPr lang="de-DE" altLang="en-US" sz="1800"/>
              <a:t>Ternyata Kunci[4] adalah </a:t>
            </a:r>
            <a:r>
              <a:rPr lang="de-DE" altLang="en-US" sz="1800" b="1"/>
              <a:t>063</a:t>
            </a:r>
            <a:r>
              <a:rPr lang="de-DE" altLang="en-US" sz="1800"/>
              <a:t> yang lebih besar daripada </a:t>
            </a:r>
            <a:r>
              <a:rPr lang="de-DE" altLang="en-US" sz="1800" b="1"/>
              <a:t>060</a:t>
            </a:r>
            <a:r>
              <a:rPr lang="de-DE" altLang="en-US" sz="1800"/>
              <a:t>.</a:t>
            </a:r>
            <a:endParaRPr lang="en-US" altLang="en-US" sz="1800"/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Berarti tidak ada kunci </a:t>
            </a:r>
            <a:r>
              <a:rPr lang="en-US" altLang="en-US" sz="1800" b="1"/>
              <a:t>060.</a:t>
            </a:r>
            <a:r>
              <a:rPr lang="en-US" altLang="en-US" sz="1800"/>
              <a:t> </a:t>
            </a:r>
          </a:p>
        </p:txBody>
      </p:sp>
    </p:spTree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B25A-EBF2-45D9-BC1F-69997BDB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Interpolation Search (Python)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516C84-96F1-447F-A82F-95387AD949C2}"/>
              </a:ext>
            </a:extLst>
          </p:cNvPr>
          <p:cNvSpPr/>
          <p:nvPr/>
        </p:nvSpPr>
        <p:spPr>
          <a:xfrm>
            <a:off x="382385" y="997809"/>
            <a:ext cx="78867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interpolationSearch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n, x):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lo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hi = (n -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lo &lt;= hi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&gt;=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[lo]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&lt;=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[hi]: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lo == hi: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[lo] == x: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	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lo;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-1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pos = lo +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(hi - lo) /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[hi]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[lo])) * ( x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[lo])))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[pos] == x: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pos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[pos] &lt; x: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lo = pos +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hi = pos -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-1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863269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4A70C8-5F2A-4BFD-B5EF-C17A015AFEA9}"/>
              </a:ext>
            </a:extLst>
          </p:cNvPr>
          <p:cNvSpPr/>
          <p:nvPr/>
        </p:nvSpPr>
        <p:spPr>
          <a:xfrm>
            <a:off x="206375" y="6399213"/>
            <a:ext cx="8731250" cy="225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1D6EE6-7C21-418D-8C31-A7999744D44E}"/>
              </a:ext>
            </a:extLst>
          </p:cNvPr>
          <p:cNvSpPr/>
          <p:nvPr/>
        </p:nvSpPr>
        <p:spPr>
          <a:xfrm>
            <a:off x="304800" y="1062038"/>
            <a:ext cx="8534400" cy="5540375"/>
          </a:xfrm>
          <a:prstGeom prst="rect">
            <a:avLst/>
          </a:prstGeom>
          <a:solidFill>
            <a:srgbClr val="E9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SG"/>
          </a:p>
        </p:txBody>
      </p:sp>
      <p:sp>
        <p:nvSpPr>
          <p:cNvPr id="20485" name="Title 1">
            <a:extLst>
              <a:ext uri="{FF2B5EF4-FFF2-40B4-BE49-F238E27FC236}">
                <a16:creationId xmlns:a16="http://schemas.microsoft.com/office/drawing/2014/main" id="{E67019B9-7282-4D62-82B5-82CCDB58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Interpolation Search</a:t>
            </a:r>
            <a:endParaRPr lang="en-SG" altLang="en-US" sz="3600"/>
          </a:p>
        </p:txBody>
      </p:sp>
      <p:sp>
        <p:nvSpPr>
          <p:cNvPr id="16388" name="Content Placeholder 2">
            <a:extLst>
              <a:ext uri="{FF2B5EF4-FFF2-40B4-BE49-F238E27FC236}">
                <a16:creationId xmlns:a16="http://schemas.microsoft.com/office/drawing/2014/main" id="{BA0149B3-084F-4456-A47F-E8C570D06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SG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SG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SG" sz="2000" b="1" dirty="0" err="1">
                <a:latin typeface="Consolas" pitchFamily="49" charset="0"/>
                <a:cs typeface="Consolas" pitchFamily="49" charset="0"/>
              </a:rPr>
              <a:t>interpolationSearch</a:t>
            </a:r>
            <a:r>
              <a:rPr lang="en-SG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SG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SG" sz="2000" dirty="0">
                <a:latin typeface="Consolas" pitchFamily="49" charset="0"/>
                <a:cs typeface="Consolas" pitchFamily="49" charset="0"/>
              </a:rPr>
              <a:t> a[],</a:t>
            </a:r>
            <a:r>
              <a:rPr lang="en-SG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SG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SG" sz="2000" dirty="0" err="1">
                <a:latin typeface="Consolas" pitchFamily="49" charset="0"/>
                <a:cs typeface="Consolas" pitchFamily="49" charset="0"/>
              </a:rPr>
              <a:t>n,int</a:t>
            </a:r>
            <a:r>
              <a:rPr lang="en-SG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SG" sz="2000" dirty="0" err="1">
                <a:latin typeface="Consolas" pitchFamily="49" charset="0"/>
                <a:cs typeface="Consolas" pitchFamily="49" charset="0"/>
              </a:rPr>
              <a:t>ygdicari</a:t>
            </a:r>
            <a:r>
              <a:rPr lang="en-SG" sz="2000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SG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SG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SG" sz="2000" dirty="0">
                <a:latin typeface="Consolas" pitchFamily="49" charset="0"/>
                <a:cs typeface="Consolas" pitchFamily="49" charset="0"/>
              </a:rPr>
              <a:t> low=0,high=n-1;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SG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SG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SG" sz="2000" dirty="0">
                <a:latin typeface="Consolas" pitchFamily="49" charset="0"/>
                <a:cs typeface="Consolas" pitchFamily="49" charset="0"/>
              </a:rPr>
              <a:t> pos=-1;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SG" sz="2000" dirty="0">
                <a:latin typeface="Consolas" pitchFamily="49" charset="0"/>
                <a:cs typeface="Consolas" pitchFamily="49" charset="0"/>
              </a:rPr>
              <a:t>	float pos1;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SG" sz="2000" dirty="0">
                <a:latin typeface="Consolas" pitchFamily="49" charset="0"/>
                <a:cs typeface="Consolas" pitchFamily="49" charset="0"/>
              </a:rPr>
              <a:t>	do{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SG" sz="2000" dirty="0">
                <a:latin typeface="Consolas" pitchFamily="49" charset="0"/>
                <a:cs typeface="Consolas" pitchFamily="49" charset="0"/>
              </a:rPr>
              <a:t>		pos1 = (float) (</a:t>
            </a:r>
            <a:r>
              <a:rPr lang="en-SG" sz="2000" dirty="0" err="1">
                <a:latin typeface="Consolas" pitchFamily="49" charset="0"/>
                <a:cs typeface="Consolas" pitchFamily="49" charset="0"/>
              </a:rPr>
              <a:t>ygdicari</a:t>
            </a:r>
            <a:r>
              <a:rPr lang="en-SG" sz="2000" dirty="0">
                <a:latin typeface="Consolas" pitchFamily="49" charset="0"/>
                <a:cs typeface="Consolas" pitchFamily="49" charset="0"/>
              </a:rPr>
              <a:t> - a[low]) / (a[high]-a[low]) * (high-low)+low;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SG" sz="2000" dirty="0">
                <a:latin typeface="Consolas" pitchFamily="49" charset="0"/>
                <a:cs typeface="Consolas" pitchFamily="49" charset="0"/>
              </a:rPr>
              <a:t>		pos = floor(pos1);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SG" sz="2000" dirty="0">
                <a:latin typeface="Consolas" pitchFamily="49" charset="0"/>
                <a:cs typeface="Consolas" pitchFamily="49" charset="0"/>
              </a:rPr>
              <a:t>		if(</a:t>
            </a:r>
            <a:r>
              <a:rPr lang="en-SG" sz="2000" dirty="0" err="1">
                <a:latin typeface="Consolas" pitchFamily="49" charset="0"/>
                <a:cs typeface="Consolas" pitchFamily="49" charset="0"/>
              </a:rPr>
              <a:t>ygdicari</a:t>
            </a:r>
            <a:r>
              <a:rPr lang="en-SG" sz="2000" dirty="0">
                <a:latin typeface="Consolas" pitchFamily="49" charset="0"/>
                <a:cs typeface="Consolas" pitchFamily="49" charset="0"/>
              </a:rPr>
              <a:t> == a[pos]){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SG" sz="2000" dirty="0">
                <a:latin typeface="Consolas" pitchFamily="49" charset="0"/>
                <a:cs typeface="Consolas" pitchFamily="49" charset="0"/>
              </a:rPr>
              <a:t>			return 1;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SG" sz="20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SG" sz="2000" dirty="0">
                <a:latin typeface="Consolas" pitchFamily="49" charset="0"/>
                <a:cs typeface="Consolas" pitchFamily="49" charset="0"/>
              </a:rPr>
              <a:t>		if(a[pos]&gt;</a:t>
            </a:r>
            <a:r>
              <a:rPr lang="en-SG" sz="2000" dirty="0" err="1">
                <a:latin typeface="Consolas" pitchFamily="49" charset="0"/>
                <a:cs typeface="Consolas" pitchFamily="49" charset="0"/>
              </a:rPr>
              <a:t>ygdicari</a:t>
            </a:r>
            <a:r>
              <a:rPr lang="en-SG" sz="2000" dirty="0">
                <a:latin typeface="Consolas" pitchFamily="49" charset="0"/>
                <a:cs typeface="Consolas" pitchFamily="49" charset="0"/>
              </a:rPr>
              <a:t>) high = pos-1;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SG" sz="2000" dirty="0">
                <a:latin typeface="Consolas" pitchFamily="49" charset="0"/>
                <a:cs typeface="Consolas" pitchFamily="49" charset="0"/>
              </a:rPr>
              <a:t>		else if(a[pos] &lt; </a:t>
            </a:r>
            <a:r>
              <a:rPr lang="en-SG" sz="2000" dirty="0" err="1">
                <a:latin typeface="Consolas" pitchFamily="49" charset="0"/>
                <a:cs typeface="Consolas" pitchFamily="49" charset="0"/>
              </a:rPr>
              <a:t>ygdicari</a:t>
            </a:r>
            <a:r>
              <a:rPr lang="en-SG" sz="2000" dirty="0">
                <a:latin typeface="Consolas" pitchFamily="49" charset="0"/>
                <a:cs typeface="Consolas" pitchFamily="49" charset="0"/>
              </a:rPr>
              <a:t>) low = pos+1;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SG" sz="2000" dirty="0">
                <a:latin typeface="Consolas" pitchFamily="49" charset="0"/>
                <a:cs typeface="Consolas" pitchFamily="49" charset="0"/>
              </a:rPr>
              <a:t>	}while(</a:t>
            </a:r>
            <a:r>
              <a:rPr lang="en-SG" sz="2000" dirty="0" err="1">
                <a:latin typeface="Consolas" pitchFamily="49" charset="0"/>
                <a:cs typeface="Consolas" pitchFamily="49" charset="0"/>
              </a:rPr>
              <a:t>ygdicari</a:t>
            </a:r>
            <a:r>
              <a:rPr lang="en-SG" sz="2000" dirty="0">
                <a:latin typeface="Consolas" pitchFamily="49" charset="0"/>
                <a:cs typeface="Consolas" pitchFamily="49" charset="0"/>
              </a:rPr>
              <a:t> &gt;= a[low] &amp;&amp; </a:t>
            </a:r>
            <a:r>
              <a:rPr lang="en-SG" sz="2000" dirty="0" err="1">
                <a:latin typeface="Consolas" pitchFamily="49" charset="0"/>
                <a:cs typeface="Consolas" pitchFamily="49" charset="0"/>
              </a:rPr>
              <a:t>ygdicari</a:t>
            </a:r>
            <a:r>
              <a:rPr lang="en-SG" sz="2000" dirty="0">
                <a:latin typeface="Consolas" pitchFamily="49" charset="0"/>
                <a:cs typeface="Consolas" pitchFamily="49" charset="0"/>
              </a:rPr>
              <a:t> &lt;= a[high]);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SG" sz="2000" dirty="0">
                <a:latin typeface="Consolas" pitchFamily="49" charset="0"/>
                <a:cs typeface="Consolas" pitchFamily="49" charset="0"/>
              </a:rPr>
              <a:t>	return 0;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SG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3F94-6E20-4C28-BA16-99C5A4E1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Jump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07330-1B00-4701-9982-07B4F90DC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Jump Search is a searching algorithm for sorted arrays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The basic idea is to check fewer elements (than linear search) by jumping ahead by fixed steps or skipping some elements in place of searching all elements.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Ex: </a:t>
            </a:r>
            <a:r>
              <a:rPr lang="en-US" sz="2400" dirty="0"/>
              <a:t>(0, 1, 1, 2, 3, 5, 8, 13, 21, 34, 55, 89, 144, 233, 377, 610)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Length of the array is 16. Jump search will find the value of 55 (the block size to be jumped is 4).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0108150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Agenda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Searching Data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Sequential Search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Binary Search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Interpolation Search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Jump Search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Ternary Search</a:t>
            </a:r>
          </a:p>
          <a:p>
            <a:pPr>
              <a:lnSpc>
                <a:spcPct val="150000"/>
              </a:lnSpc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1307832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E36F-A731-47A7-9DF7-77383C2B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Jump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19E12-4081-4413-8260-AFCB89D8B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STEP 1: Jump from index 0 to index 4;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STEP 2: Jump from index 4 to index 8;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STEP 3: Jump from index 8 to index 12;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STEP 4: Since the element at index 12 is greater than 55 we will jump back a step to come to index 8.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STEP 5: Perform linear search from index 8 to get the element 55.</a:t>
            </a:r>
            <a:endParaRPr lang="en-US" sz="16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C217E8F-660A-43D0-B24A-447AEEFCB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3" y="4142339"/>
            <a:ext cx="7209182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58993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3338-2484-4C5E-B6AC-FE038953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Jump Search (Python)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43987-57F0-45A4-AC2E-A0A56E25B4EC}"/>
              </a:ext>
            </a:extLst>
          </p:cNvPr>
          <p:cNvSpPr/>
          <p:nvPr/>
        </p:nvSpPr>
        <p:spPr>
          <a:xfrm>
            <a:off x="566115" y="1268760"/>
            <a:ext cx="801176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jumpSearch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, x , n ):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step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(n)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min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(step, n)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-1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)] &lt; x: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step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step +=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(n)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&gt;= n: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-1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)] &lt; x: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min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(step, n):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-1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)] == x: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-1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991475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1B80-4064-4C83-AE86-172B1A43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Search (C 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9E35F7-CDCF-4F0F-8E23-D28DFB8BB0EA}"/>
              </a:ext>
            </a:extLst>
          </p:cNvPr>
          <p:cNvSpPr/>
          <p:nvPr/>
        </p:nvSpPr>
        <p:spPr>
          <a:xfrm>
            <a:off x="333954" y="944136"/>
            <a:ext cx="805447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int </a:t>
            </a:r>
            <a:r>
              <a:rPr lang="en-US" sz="1600" dirty="0" err="1">
                <a:latin typeface="Consolas" panose="020B0609020204030204" pitchFamily="49" charset="0"/>
              </a:rPr>
              <a:t>jumpSearch</a:t>
            </a:r>
            <a:r>
              <a:rPr lang="en-US" sz="1600" dirty="0">
                <a:latin typeface="Consolas" panose="020B0609020204030204" pitchFamily="49" charset="0"/>
              </a:rPr>
              <a:t>(int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[], int x, int n)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int step = sqrt(n);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int </a:t>
            </a:r>
            <a:r>
              <a:rPr lang="en-US" sz="1600" dirty="0" err="1">
                <a:latin typeface="Consolas" panose="020B0609020204030204" pitchFamily="49" charset="0"/>
              </a:rPr>
              <a:t>prev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while (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[min(step, n)-1] &lt; x)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prev</a:t>
            </a:r>
            <a:r>
              <a:rPr lang="en-US" sz="1600" dirty="0">
                <a:latin typeface="Consolas" panose="020B0609020204030204" pitchFamily="49" charset="0"/>
              </a:rPr>
              <a:t> = step;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step += sqrt(n);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if (</a:t>
            </a:r>
            <a:r>
              <a:rPr lang="en-US" sz="1600" dirty="0" err="1">
                <a:latin typeface="Consolas" panose="020B0609020204030204" pitchFamily="49" charset="0"/>
              </a:rPr>
              <a:t>prev</a:t>
            </a:r>
            <a:r>
              <a:rPr lang="en-US" sz="1600" dirty="0">
                <a:latin typeface="Consolas" panose="020B0609020204030204" pitchFamily="49" charset="0"/>
              </a:rPr>
              <a:t> &gt;= n)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return -1;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while (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prev</a:t>
            </a:r>
            <a:r>
              <a:rPr lang="en-US" sz="1600" dirty="0">
                <a:latin typeface="Consolas" panose="020B0609020204030204" pitchFamily="49" charset="0"/>
              </a:rPr>
              <a:t>] &lt; x)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prev</a:t>
            </a:r>
            <a:r>
              <a:rPr lang="en-US" sz="1600" dirty="0">
                <a:latin typeface="Consolas" panose="020B0609020204030204" pitchFamily="49" charset="0"/>
              </a:rPr>
              <a:t>++;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if (</a:t>
            </a:r>
            <a:r>
              <a:rPr lang="en-US" sz="1600" dirty="0" err="1">
                <a:latin typeface="Consolas" panose="020B0609020204030204" pitchFamily="49" charset="0"/>
              </a:rPr>
              <a:t>prev</a:t>
            </a:r>
            <a:r>
              <a:rPr lang="en-US" sz="1600" dirty="0">
                <a:latin typeface="Consolas" panose="020B0609020204030204" pitchFamily="49" charset="0"/>
              </a:rPr>
              <a:t> == min(step, n))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return -1;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prev</a:t>
            </a:r>
            <a:r>
              <a:rPr lang="en-US" sz="1600" dirty="0">
                <a:latin typeface="Consolas" panose="020B0609020204030204" pitchFamily="49" charset="0"/>
              </a:rPr>
              <a:t>] == x)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return </a:t>
            </a:r>
            <a:r>
              <a:rPr lang="en-US" sz="1600" dirty="0" err="1">
                <a:latin typeface="Consolas" panose="020B0609020204030204" pitchFamily="49" charset="0"/>
              </a:rPr>
              <a:t>prev</a:t>
            </a:r>
            <a:r>
              <a:rPr lang="en-US" sz="16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-1;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4470819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9600-2C4F-4362-8F5D-4BF35F6C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Ternary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22687-CAB4-4578-A003-4EE25F880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000" dirty="0"/>
              <a:t>A divide and conquer algorithm that can be used to find an element in a list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Binary search divide into 2 parts, ternary search divide into 3 parts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Divide the array into three parts by taking mid1 and mid2, as:</a:t>
            </a:r>
          </a:p>
          <a:p>
            <a:pPr lvl="1">
              <a:lnSpc>
                <a:spcPct val="150000"/>
              </a:lnSpc>
            </a:pPr>
            <a:r>
              <a:rPr lang="pt-BR" sz="2000" dirty="0"/>
              <a:t>mid1 = l + (r-l)/3</a:t>
            </a:r>
          </a:p>
          <a:p>
            <a:pPr lvl="1">
              <a:lnSpc>
                <a:spcPct val="150000"/>
              </a:lnSpc>
            </a:pPr>
            <a:r>
              <a:rPr lang="pt-BR" sz="2000" dirty="0"/>
              <a:t>mid2 = r – (r-l)/3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0291843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E614-0805-49CB-8F98-3FB02347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Ternary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1F94D-D838-4B95-9920-66EBF5913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First, we compare the key with the element at mid1. If found equal, we return mid1. 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If not, then we compare the key with the element at mid2. If found equal, we return mid2. 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If not, then we check whether the key is less than the element at mid1. If yes, then recur to the first part. 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If not, then we check whether the key is greater than the element at mid2. If yes, then recur to the third part. 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If not, then we recur to the second (middle) part. 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12108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3518-243C-4047-805D-ED72FDF1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Ilustrasi</a:t>
            </a:r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E821B9-C120-48D8-BC41-479DC5AB81D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91" y="1220787"/>
            <a:ext cx="8404225" cy="4416425"/>
          </a:xfrm>
        </p:spPr>
      </p:pic>
    </p:spTree>
    <p:extLst>
      <p:ext uri="{BB962C8B-B14F-4D97-AF65-F5344CB8AC3E}">
        <p14:creationId xmlns:p14="http://schemas.microsoft.com/office/powerpoint/2010/main" val="516929368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9DC4-2C8A-4DB2-850E-1C5BB04FA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Ternary Search in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8A584A-D1CB-4443-8C69-5C400419D451}"/>
              </a:ext>
            </a:extLst>
          </p:cNvPr>
          <p:cNvSpPr/>
          <p:nvPr/>
        </p:nvSpPr>
        <p:spPr>
          <a:xfrm>
            <a:off x="303339" y="1098024"/>
            <a:ext cx="807140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def </a:t>
            </a:r>
            <a:r>
              <a:rPr lang="en-GB" dirty="0" err="1">
                <a:latin typeface="Consolas" panose="020B0609020204030204" pitchFamily="49" charset="0"/>
              </a:rPr>
              <a:t>ternarySearch</a:t>
            </a:r>
            <a:r>
              <a:rPr lang="en-GB" dirty="0">
                <a:latin typeface="Consolas" panose="020B0609020204030204" pitchFamily="49" charset="0"/>
              </a:rPr>
              <a:t>(l, r, key, </a:t>
            </a:r>
            <a:r>
              <a:rPr lang="en-GB" dirty="0" err="1">
                <a:latin typeface="Consolas" panose="020B0609020204030204" pitchFamily="49" charset="0"/>
              </a:rPr>
              <a:t>ar</a:t>
            </a:r>
            <a:r>
              <a:rPr lang="en-GB" dirty="0">
                <a:latin typeface="Consolas" panose="020B0609020204030204" pitchFamily="49" charset="0"/>
              </a:rPr>
              <a:t>): </a:t>
            </a:r>
          </a:p>
          <a:p>
            <a:r>
              <a:rPr lang="en-GB" dirty="0">
                <a:latin typeface="Consolas" panose="020B0609020204030204" pitchFamily="49" charset="0"/>
              </a:rPr>
              <a:t>	while r &gt;= l: </a:t>
            </a:r>
          </a:p>
          <a:p>
            <a:r>
              <a:rPr lang="en-GB" dirty="0">
                <a:latin typeface="Consolas" panose="020B0609020204030204" pitchFamily="49" charset="0"/>
              </a:rPr>
              <a:t>		mid1 = l + (r-l) // 3</a:t>
            </a:r>
          </a:p>
          <a:p>
            <a:r>
              <a:rPr lang="en-GB" dirty="0">
                <a:latin typeface="Consolas" panose="020B0609020204030204" pitchFamily="49" charset="0"/>
              </a:rPr>
              <a:t>		mid2 = r - (r-l) // 3</a:t>
            </a:r>
          </a:p>
          <a:p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		if key == </a:t>
            </a:r>
            <a:r>
              <a:rPr lang="en-GB" dirty="0" err="1">
                <a:latin typeface="Consolas" panose="020B0609020204030204" pitchFamily="49" charset="0"/>
              </a:rPr>
              <a:t>ar</a:t>
            </a:r>
            <a:r>
              <a:rPr lang="en-GB" dirty="0">
                <a:latin typeface="Consolas" panose="020B0609020204030204" pitchFamily="49" charset="0"/>
              </a:rPr>
              <a:t>[mid1]: </a:t>
            </a:r>
          </a:p>
          <a:p>
            <a:r>
              <a:rPr lang="en-GB" dirty="0">
                <a:latin typeface="Consolas" panose="020B0609020204030204" pitchFamily="49" charset="0"/>
              </a:rPr>
              <a:t>			return mid1 </a:t>
            </a:r>
          </a:p>
          <a:p>
            <a:r>
              <a:rPr lang="en-GB" dirty="0">
                <a:latin typeface="Consolas" panose="020B0609020204030204" pitchFamily="49" charset="0"/>
              </a:rPr>
              <a:t>		if key == mid2: </a:t>
            </a:r>
          </a:p>
          <a:p>
            <a:r>
              <a:rPr lang="en-GB" dirty="0">
                <a:latin typeface="Consolas" panose="020B0609020204030204" pitchFamily="49" charset="0"/>
              </a:rPr>
              <a:t>			return mid2 </a:t>
            </a:r>
          </a:p>
          <a:p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		if key &lt; </a:t>
            </a:r>
            <a:r>
              <a:rPr lang="en-GB" dirty="0" err="1">
                <a:latin typeface="Consolas" panose="020B0609020204030204" pitchFamily="49" charset="0"/>
              </a:rPr>
              <a:t>ar</a:t>
            </a:r>
            <a:r>
              <a:rPr lang="en-GB" dirty="0">
                <a:latin typeface="Consolas" panose="020B0609020204030204" pitchFamily="49" charset="0"/>
              </a:rPr>
              <a:t>[mid1]: </a:t>
            </a:r>
          </a:p>
          <a:p>
            <a:r>
              <a:rPr lang="en-GB" dirty="0">
                <a:latin typeface="Consolas" panose="020B0609020204030204" pitchFamily="49" charset="0"/>
              </a:rPr>
              <a:t>			r = mid1 - 1</a:t>
            </a:r>
          </a:p>
          <a:p>
            <a:r>
              <a:rPr lang="en-GB" dirty="0">
                <a:latin typeface="Consolas" panose="020B0609020204030204" pitchFamily="49" charset="0"/>
              </a:rPr>
              <a:t>		</a:t>
            </a:r>
            <a:r>
              <a:rPr lang="en-GB" dirty="0" err="1">
                <a:latin typeface="Consolas" panose="020B0609020204030204" pitchFamily="49" charset="0"/>
              </a:rPr>
              <a:t>elif</a:t>
            </a:r>
            <a:r>
              <a:rPr lang="en-GB" dirty="0">
                <a:latin typeface="Consolas" panose="020B0609020204030204" pitchFamily="49" charset="0"/>
              </a:rPr>
              <a:t> key &gt; </a:t>
            </a:r>
            <a:r>
              <a:rPr lang="en-GB" dirty="0" err="1">
                <a:latin typeface="Consolas" panose="020B0609020204030204" pitchFamily="49" charset="0"/>
              </a:rPr>
              <a:t>ar</a:t>
            </a:r>
            <a:r>
              <a:rPr lang="en-GB" dirty="0">
                <a:latin typeface="Consolas" panose="020B0609020204030204" pitchFamily="49" charset="0"/>
              </a:rPr>
              <a:t>[mid2]: </a:t>
            </a:r>
          </a:p>
          <a:p>
            <a:r>
              <a:rPr lang="en-GB" dirty="0">
                <a:latin typeface="Consolas" panose="020B0609020204030204" pitchFamily="49" charset="0"/>
              </a:rPr>
              <a:t>			l = mid2 + 1</a:t>
            </a:r>
          </a:p>
          <a:p>
            <a:r>
              <a:rPr lang="en-GB" dirty="0">
                <a:latin typeface="Consolas" panose="020B0609020204030204" pitchFamily="49" charset="0"/>
              </a:rPr>
              <a:t>		else: </a:t>
            </a:r>
          </a:p>
          <a:p>
            <a:r>
              <a:rPr lang="en-GB" dirty="0">
                <a:latin typeface="Consolas" panose="020B0609020204030204" pitchFamily="49" charset="0"/>
              </a:rPr>
              <a:t>			l = mid1 + 1</a:t>
            </a:r>
          </a:p>
          <a:p>
            <a:r>
              <a:rPr lang="en-GB" dirty="0">
                <a:latin typeface="Consolas" panose="020B0609020204030204" pitchFamily="49" charset="0"/>
              </a:rPr>
              <a:t>			r = mid2 - 1</a:t>
            </a:r>
          </a:p>
          <a:p>
            <a:r>
              <a:rPr lang="en-GB" dirty="0">
                <a:latin typeface="Consolas" panose="020B0609020204030204" pitchFamily="49" charset="0"/>
              </a:rPr>
              <a:t>	return -1</a:t>
            </a: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365256"/>
      </p:ext>
    </p:extLst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901E-5425-4887-ABED-E20EBC18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ternarySearch</a:t>
            </a:r>
            <a:r>
              <a:rPr lang="en-US" dirty="0"/>
              <a:t> in 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ED88AC-8FEC-4D06-820C-CD5A18E34FAE}"/>
              </a:ext>
            </a:extLst>
          </p:cNvPr>
          <p:cNvSpPr/>
          <p:nvPr/>
        </p:nvSpPr>
        <p:spPr>
          <a:xfrm>
            <a:off x="281402" y="974913"/>
            <a:ext cx="8706679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</a:rPr>
              <a:t>ternarySearch</a:t>
            </a:r>
            <a:r>
              <a:rPr lang="en-US" sz="1400" dirty="0">
                <a:latin typeface="Consolas" panose="020B0609020204030204" pitchFamily="49" charset="0"/>
              </a:rPr>
              <a:t>(int l, int r, int key, int </a:t>
            </a:r>
            <a:r>
              <a:rPr lang="en-US" sz="1400" dirty="0" err="1">
                <a:latin typeface="Consolas" panose="020B0609020204030204" pitchFamily="49" charset="0"/>
              </a:rPr>
              <a:t>ar</a:t>
            </a:r>
            <a:r>
              <a:rPr lang="en-US" sz="1400" dirty="0">
                <a:latin typeface="Consolas" panose="020B0609020204030204" pitchFamily="49" charset="0"/>
              </a:rPr>
              <a:t>[])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while (r &gt;= l) {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int mid1 = l + (r - l) / 3;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int mid2 = r - (r - l) / 3;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if (</a:t>
            </a:r>
            <a:r>
              <a:rPr lang="en-US" sz="1400" dirty="0" err="1">
                <a:latin typeface="Consolas" panose="020B0609020204030204" pitchFamily="49" charset="0"/>
              </a:rPr>
              <a:t>ar</a:t>
            </a:r>
            <a:r>
              <a:rPr lang="en-US" sz="1400" dirty="0">
                <a:latin typeface="Consolas" panose="020B0609020204030204" pitchFamily="49" charset="0"/>
              </a:rPr>
              <a:t>[mid1] == key) {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return mid1;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}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if (</a:t>
            </a:r>
            <a:r>
              <a:rPr lang="en-US" sz="1400" dirty="0" err="1">
                <a:latin typeface="Consolas" panose="020B0609020204030204" pitchFamily="49" charset="0"/>
              </a:rPr>
              <a:t>ar</a:t>
            </a:r>
            <a:r>
              <a:rPr lang="en-US" sz="1400" dirty="0">
                <a:latin typeface="Consolas" panose="020B0609020204030204" pitchFamily="49" charset="0"/>
              </a:rPr>
              <a:t>[mid2] == key) {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return mid2;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}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if (key &lt; </a:t>
            </a:r>
            <a:r>
              <a:rPr lang="en-US" sz="1400" dirty="0" err="1">
                <a:latin typeface="Consolas" panose="020B0609020204030204" pitchFamily="49" charset="0"/>
              </a:rPr>
              <a:t>ar</a:t>
            </a:r>
            <a:r>
              <a:rPr lang="en-US" sz="1400" dirty="0">
                <a:latin typeface="Consolas" panose="020B0609020204030204" pitchFamily="49" charset="0"/>
              </a:rPr>
              <a:t>[mid1]) {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r = mid1 - 1;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}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else if (key &gt; </a:t>
            </a:r>
            <a:r>
              <a:rPr lang="en-US" sz="1400" dirty="0" err="1">
                <a:latin typeface="Consolas" panose="020B0609020204030204" pitchFamily="49" charset="0"/>
              </a:rPr>
              <a:t>ar</a:t>
            </a:r>
            <a:r>
              <a:rPr lang="en-US" sz="1400" dirty="0">
                <a:latin typeface="Consolas" panose="020B0609020204030204" pitchFamily="49" charset="0"/>
              </a:rPr>
              <a:t>[mid2]) {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l = mid2 + 1;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}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else {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l = mid1 + 1;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r = mid2 - 1;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}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return -1;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90888439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9DCAE9-52D6-48A9-A9A8-15B7108C9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512676"/>
            <a:ext cx="5832648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75817"/>
      </p:ext>
    </p:extLst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50BF2A-E0A3-4658-B426-8FD5CFD857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060CF9CB-F7DA-480D-879D-682E0711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4797152"/>
            <a:ext cx="7664860" cy="1241491"/>
          </a:xfrm>
        </p:spPr>
        <p:txBody>
          <a:bodyPr/>
          <a:lstStyle/>
          <a:p>
            <a:pPr algn="r"/>
            <a:r>
              <a:rPr lang="nl-NL" sz="2699" b="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Minggu Depan</a:t>
            </a:r>
            <a:br>
              <a:rPr lang="nl-NL" sz="2699" b="0" dirty="0">
                <a:solidFill>
                  <a:schemeClr val="bg2">
                    <a:lumMod val="90000"/>
                    <a:lumOff val="10000"/>
                  </a:schemeClr>
                </a:solidFill>
              </a:rPr>
            </a:br>
            <a:r>
              <a:rPr lang="nl-NL" sz="2000" b="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14 – Algoritma Shortest Path</a:t>
            </a:r>
            <a:br>
              <a:rPr lang="nl-NL" sz="2000" b="0" dirty="0">
                <a:solidFill>
                  <a:schemeClr val="bg2">
                    <a:lumMod val="90000"/>
                    <a:lumOff val="10000"/>
                  </a:schemeClr>
                </a:solidFill>
              </a:rPr>
            </a:br>
            <a:endParaRPr lang="nl-NL" sz="2699" b="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050" name="Picture 2" descr="6 Ciri Algoritma Pemrograman - Dicoding Blog">
            <a:extLst>
              <a:ext uri="{FF2B5EF4-FFF2-40B4-BE49-F238E27FC236}">
                <a16:creationId xmlns:a16="http://schemas.microsoft.com/office/drawing/2014/main" id="{87711407-1698-42C7-8F59-9D4737C50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452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85507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EEC3BDC-999F-4B4E-9BC9-17FB92CE1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Searching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B060050-F5CA-434E-9F79-90A99D0316AF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data </a:t>
            </a:r>
            <a:r>
              <a:rPr lang="en-US" sz="2000" dirty="0" err="1"/>
              <a:t>seringkali</a:t>
            </a:r>
            <a:r>
              <a:rPr lang="en-US" sz="2000" dirty="0"/>
              <a:t> </a:t>
            </a:r>
            <a:r>
              <a:rPr lang="en-US" sz="2000" dirty="0" err="1"/>
              <a:t>dibutuhkan</a:t>
            </a:r>
            <a:r>
              <a:rPr lang="en-US" sz="2000" dirty="0"/>
              <a:t> </a:t>
            </a:r>
            <a:r>
              <a:rPr lang="en-US" sz="2000" dirty="0" err="1"/>
              <a:t>pembacaan</a:t>
            </a:r>
            <a:r>
              <a:rPr lang="en-US" sz="2000" dirty="0"/>
              <a:t> </a:t>
            </a:r>
            <a:r>
              <a:rPr lang="en-US" sz="2000" dirty="0" err="1"/>
              <a:t>kembali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(</a:t>
            </a:r>
            <a:r>
              <a:rPr lang="en-US" sz="2000" b="1" dirty="0"/>
              <a:t>retrieval information</a:t>
            </a:r>
            <a:r>
              <a:rPr lang="en-US" sz="2000" dirty="0"/>
              <a:t>)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b="1" dirty="0"/>
              <a:t>searching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sz="2000" dirty="0"/>
              <a:t>Searching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pencarian</a:t>
            </a:r>
            <a:r>
              <a:rPr lang="en-US" sz="2000" dirty="0"/>
              <a:t> data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menelusuri</a:t>
            </a:r>
            <a:r>
              <a:rPr lang="en-US" sz="2000" dirty="0"/>
              <a:t> data-data </a:t>
            </a:r>
            <a:r>
              <a:rPr lang="en-US" sz="2000" dirty="0" err="1"/>
              <a:t>tersebut</a:t>
            </a:r>
            <a:r>
              <a:rPr lang="en-US" sz="2000" dirty="0"/>
              <a:t>.  </a:t>
            </a:r>
          </a:p>
          <a:p>
            <a:pPr eaLnBrk="1" hangingPunct="1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sz="2000" dirty="0" err="1"/>
              <a:t>Tempat</a:t>
            </a:r>
            <a:r>
              <a:rPr lang="en-US" sz="2000" dirty="0"/>
              <a:t> </a:t>
            </a:r>
            <a:r>
              <a:rPr lang="en-US" sz="2000" dirty="0" err="1"/>
              <a:t>pencarian</a:t>
            </a:r>
            <a:r>
              <a:rPr lang="en-US" sz="2000" dirty="0"/>
              <a:t> data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 array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,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file </a:t>
            </a:r>
            <a:r>
              <a:rPr lang="en-US" sz="2000" dirty="0" err="1"/>
              <a:t>pada</a:t>
            </a:r>
            <a:r>
              <a:rPr lang="en-US" sz="2000" dirty="0"/>
              <a:t> external storage.</a:t>
            </a:r>
            <a:endParaRPr lang="id-ID" sz="2000" dirty="0"/>
          </a:p>
          <a:p>
            <a:pPr eaLnBrk="1" hangingPunct="1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teknik</a:t>
            </a:r>
            <a:r>
              <a:rPr lang="en-US" sz="2000" dirty="0"/>
              <a:t> </a:t>
            </a:r>
            <a:r>
              <a:rPr lang="en-US" sz="2000" dirty="0" err="1"/>
              <a:t>pencarian</a:t>
            </a:r>
            <a:r>
              <a:rPr lang="en-US" sz="2000" dirty="0"/>
              <a:t> data </a:t>
            </a:r>
            <a:r>
              <a:rPr lang="en-US" sz="2000" dirty="0" err="1"/>
              <a:t>dalam</a:t>
            </a:r>
            <a:r>
              <a:rPr lang="en-US" sz="2000" dirty="0"/>
              <a:t> array ( 1 </a:t>
            </a:r>
            <a:r>
              <a:rPr lang="en-US" sz="2000" dirty="0" err="1"/>
              <a:t>dimensi</a:t>
            </a:r>
            <a:r>
              <a:rPr lang="en-US" sz="2000" dirty="0"/>
              <a:t> )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menelusuri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elemen-elemen</a:t>
            </a:r>
            <a:r>
              <a:rPr lang="en-US" sz="2000" dirty="0"/>
              <a:t> array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r>
              <a:rPr lang="en-US" sz="2000" dirty="0"/>
              <a:t> </a:t>
            </a:r>
            <a:r>
              <a:rPr lang="en-US" sz="2000" dirty="0" err="1"/>
              <a:t>sampai</a:t>
            </a:r>
            <a:r>
              <a:rPr lang="en-US" sz="2000" dirty="0"/>
              <a:t> </a:t>
            </a:r>
            <a:r>
              <a:rPr lang="en-US" sz="2000" dirty="0" err="1"/>
              <a:t>akhir</a:t>
            </a:r>
            <a:r>
              <a:rPr lang="en-US" sz="2000" dirty="0"/>
              <a:t>, </a:t>
            </a:r>
            <a:r>
              <a:rPr lang="en-US" sz="2000" dirty="0" err="1"/>
              <a:t>dimana</a:t>
            </a:r>
            <a:r>
              <a:rPr lang="en-US" sz="2000" dirty="0"/>
              <a:t> data-data </a:t>
            </a:r>
            <a:r>
              <a:rPr lang="en-US" sz="2000" b="1" dirty="0" err="1"/>
              <a:t>tidak</a:t>
            </a:r>
            <a:r>
              <a:rPr lang="en-US" sz="2000" b="1" dirty="0"/>
              <a:t> </a:t>
            </a:r>
            <a:r>
              <a:rPr lang="en-US" sz="2000" b="1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diurutkan</a:t>
            </a:r>
            <a:r>
              <a:rPr lang="en-US" sz="2000" dirty="0"/>
              <a:t> </a:t>
            </a:r>
            <a:r>
              <a:rPr lang="en-US" sz="2000" dirty="0" err="1"/>
              <a:t>terlebih</a:t>
            </a:r>
            <a:r>
              <a:rPr lang="en-US" sz="2000" dirty="0"/>
              <a:t> </a:t>
            </a:r>
            <a:r>
              <a:rPr lang="en-US" sz="2000" dirty="0" err="1"/>
              <a:t>dahulu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07B1213-AE01-499F-892F-11A376EAE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Sequential Search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A9201CBC-5D4B-426C-ADD7-15748560B909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err="1"/>
              <a:t>Misalnya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terdapat</a:t>
            </a:r>
            <a:r>
              <a:rPr lang="en-US" altLang="en-US" sz="2400" dirty="0"/>
              <a:t> data list </a:t>
            </a:r>
            <a:r>
              <a:rPr lang="en-US" altLang="en-US" sz="2400" dirty="0" err="1"/>
              <a:t>sebagai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berikut</a:t>
            </a:r>
            <a:r>
              <a:rPr lang="en-US" altLang="en-US" sz="2400" dirty="0"/>
              <a:t>: 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id-ID" altLang="en-US" sz="2400" dirty="0"/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err="1"/>
              <a:t>Kemudian</a:t>
            </a:r>
            <a:r>
              <a:rPr lang="en-US" altLang="en-US" sz="1800" dirty="0"/>
              <a:t> program </a:t>
            </a:r>
            <a:r>
              <a:rPr lang="en-US" altLang="en-US" sz="1800" dirty="0" err="1"/>
              <a:t>akan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meminta</a:t>
            </a:r>
            <a:r>
              <a:rPr lang="en-US" altLang="en-US" sz="1800" dirty="0"/>
              <a:t> data yang </a:t>
            </a:r>
            <a:r>
              <a:rPr lang="en-US" altLang="en-US" sz="1800" dirty="0" err="1"/>
              <a:t>akan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dicari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misalnya</a:t>
            </a:r>
            <a:r>
              <a:rPr lang="en-US" altLang="en-US" sz="1800" dirty="0"/>
              <a:t> </a:t>
            </a:r>
            <a:r>
              <a:rPr lang="en-US" altLang="en-US" sz="1800" b="1" dirty="0"/>
              <a:t>6</a:t>
            </a:r>
            <a:r>
              <a:rPr lang="en-US" altLang="en-US" sz="1800" dirty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err="1"/>
              <a:t>Jika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ada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maka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ditampilkan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tulisan</a:t>
            </a:r>
            <a:r>
              <a:rPr lang="en-US" altLang="en-US" sz="1800" dirty="0"/>
              <a:t> “ADA”, </a:t>
            </a:r>
            <a:r>
              <a:rPr lang="en-US" altLang="en-US" sz="1800" dirty="0" err="1"/>
              <a:t>sedangkan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jika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tidak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ada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maka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ditampilkan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tulisan</a:t>
            </a:r>
            <a:r>
              <a:rPr lang="en-US" altLang="en-US" sz="1800" dirty="0"/>
              <a:t> “TIDAK ADA”.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</p:txBody>
      </p:sp>
      <p:grpSp>
        <p:nvGrpSpPr>
          <p:cNvPr id="7172" name="Group 36">
            <a:extLst>
              <a:ext uri="{FF2B5EF4-FFF2-40B4-BE49-F238E27FC236}">
                <a16:creationId xmlns:a16="http://schemas.microsoft.com/office/drawing/2014/main" id="{1CFD2E43-1DFD-4F7F-B506-EDE7DFFE443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7188" y="1714500"/>
            <a:ext cx="8501062" cy="1511300"/>
            <a:chOff x="1134" y="12546"/>
            <a:chExt cx="10260" cy="1620"/>
          </a:xfrm>
        </p:grpSpPr>
        <p:sp>
          <p:nvSpPr>
            <p:cNvPr id="7173" name="AutoShape 37">
              <a:extLst>
                <a:ext uri="{FF2B5EF4-FFF2-40B4-BE49-F238E27FC236}">
                  <a16:creationId xmlns:a16="http://schemas.microsoft.com/office/drawing/2014/main" id="{679E492F-3C61-471B-9765-B038ED1DFD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34" y="12546"/>
              <a:ext cx="10260" cy="1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174" name="Rectangle 38">
              <a:extLst>
                <a:ext uri="{FF2B5EF4-FFF2-40B4-BE49-F238E27FC236}">
                  <a16:creationId xmlns:a16="http://schemas.microsoft.com/office/drawing/2014/main" id="{CAE1CFA6-478C-4E56-AC54-72DEAFE6B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13086"/>
              <a:ext cx="702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8         10        6        -2        11         7         1          100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175" name="Line 39">
              <a:extLst>
                <a:ext uri="{FF2B5EF4-FFF2-40B4-BE49-F238E27FC236}">
                  <a16:creationId xmlns:a16="http://schemas.microsoft.com/office/drawing/2014/main" id="{EB67129C-4EF2-4224-BFA4-74C52A4953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5" y="13086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6" name="Line 40">
              <a:extLst>
                <a:ext uri="{FF2B5EF4-FFF2-40B4-BE49-F238E27FC236}">
                  <a16:creationId xmlns:a16="http://schemas.microsoft.com/office/drawing/2014/main" id="{3C06268D-CF3A-4953-9D2D-C1C49CF13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4" y="13086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Line 41">
              <a:extLst>
                <a:ext uri="{FF2B5EF4-FFF2-40B4-BE49-F238E27FC236}">
                  <a16:creationId xmlns:a16="http://schemas.microsoft.com/office/drawing/2014/main" id="{9791F53D-AE3A-4B50-B68A-0A71A00C5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5" y="13086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Line 42">
              <a:extLst>
                <a:ext uri="{FF2B5EF4-FFF2-40B4-BE49-F238E27FC236}">
                  <a16:creationId xmlns:a16="http://schemas.microsoft.com/office/drawing/2014/main" id="{62B01EA5-A950-4D50-A3F7-54AD18A23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4" y="13086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Line 43">
              <a:extLst>
                <a:ext uri="{FF2B5EF4-FFF2-40B4-BE49-F238E27FC236}">
                  <a16:creationId xmlns:a16="http://schemas.microsoft.com/office/drawing/2014/main" id="{15F3A425-6CB0-4E2D-936A-D2EBB967F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5" y="13086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Line 44">
              <a:extLst>
                <a:ext uri="{FF2B5EF4-FFF2-40B4-BE49-F238E27FC236}">
                  <a16:creationId xmlns:a16="http://schemas.microsoft.com/office/drawing/2014/main" id="{1786DCE8-6B8B-45DD-894E-473AC3E39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4" y="13086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Line 45">
              <a:extLst>
                <a:ext uri="{FF2B5EF4-FFF2-40B4-BE49-F238E27FC236}">
                  <a16:creationId xmlns:a16="http://schemas.microsoft.com/office/drawing/2014/main" id="{FEF68224-E3AE-472D-97D3-854DC1132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35" y="13086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Text Box 46">
              <a:extLst>
                <a:ext uri="{FF2B5EF4-FFF2-40B4-BE49-F238E27FC236}">
                  <a16:creationId xmlns:a16="http://schemas.microsoft.com/office/drawing/2014/main" id="{1CB9453A-B2F6-43ED-8C84-5DC1903C8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4" y="12546"/>
              <a:ext cx="684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0        1              2             3              4            5               6             7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183" name="Text Box 47">
              <a:extLst>
                <a:ext uri="{FF2B5EF4-FFF2-40B4-BE49-F238E27FC236}">
                  <a16:creationId xmlns:a16="http://schemas.microsoft.com/office/drawing/2014/main" id="{450BC5DD-474B-42C1-8BE5-BEC06A5C5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4" y="13806"/>
              <a:ext cx="684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21da   21db         21dc       21dd        21de      21df        21e0        21e1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184" name="Text Box 48">
              <a:extLst>
                <a:ext uri="{FF2B5EF4-FFF2-40B4-BE49-F238E27FC236}">
                  <a16:creationId xmlns:a16="http://schemas.microsoft.com/office/drawing/2014/main" id="{E8576109-257A-4594-A60D-824B2E3D0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4" y="12666"/>
              <a:ext cx="126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indeks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185" name="Text Box 49">
              <a:extLst>
                <a:ext uri="{FF2B5EF4-FFF2-40B4-BE49-F238E27FC236}">
                  <a16:creationId xmlns:a16="http://schemas.microsoft.com/office/drawing/2014/main" id="{A43D7F13-C10B-4419-BF21-D867A5821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4" y="13162"/>
              <a:ext cx="1260" cy="3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value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186" name="Text Box 50">
              <a:extLst>
                <a:ext uri="{FF2B5EF4-FFF2-40B4-BE49-F238E27FC236}">
                  <a16:creationId xmlns:a16="http://schemas.microsoft.com/office/drawing/2014/main" id="{5D887812-C7E7-479C-A2B6-7D4F8B67F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4" y="13701"/>
              <a:ext cx="126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alamat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DC5F8-C474-4476-8D2D-2FBC8D45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Sequential Search Python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DCD51-7BC5-E4B1-E8EE-DD5737736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3DC4CC-7F0C-4F99-BFD0-E40C02A0198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64" y="1628800"/>
            <a:ext cx="8404225" cy="1858963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507FDE-ED0C-4304-9AA3-44589FAFE292}"/>
              </a:ext>
            </a:extLst>
          </p:cNvPr>
          <p:cNvSpPr/>
          <p:nvPr/>
        </p:nvSpPr>
        <p:spPr>
          <a:xfrm>
            <a:off x="307059" y="3659540"/>
            <a:ext cx="85016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seqSearch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, x ): </a:t>
            </a:r>
          </a:p>
          <a:p>
            <a:pPr lvl="1"/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len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)+</a:t>
            </a:r>
            <a:r>
              <a:rPr lang="en-GB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1"/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] == x:</a:t>
            </a:r>
          </a:p>
          <a:p>
            <a:pPr lvl="1"/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GB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658010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ADB96D-3EF9-4D82-8AC8-DC59219CB000}"/>
              </a:ext>
            </a:extLst>
          </p:cNvPr>
          <p:cNvSpPr/>
          <p:nvPr/>
        </p:nvSpPr>
        <p:spPr>
          <a:xfrm>
            <a:off x="304800" y="1196975"/>
            <a:ext cx="8534400" cy="3455988"/>
          </a:xfrm>
          <a:prstGeom prst="rect">
            <a:avLst/>
          </a:prstGeom>
          <a:solidFill>
            <a:srgbClr val="E9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SG"/>
          </a:p>
        </p:txBody>
      </p:sp>
      <p:sp>
        <p:nvSpPr>
          <p:cNvPr id="8195" name="Title 1">
            <a:extLst>
              <a:ext uri="{FF2B5EF4-FFF2-40B4-BE49-F238E27FC236}">
                <a16:creationId xmlns:a16="http://schemas.microsoft.com/office/drawing/2014/main" id="{FDB0AC71-6787-4C63-B54E-0FDE846A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Sequential Search pada C</a:t>
            </a:r>
            <a:endParaRPr lang="en-SG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1971-09A9-4908-B364-82269F7A3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SG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SG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SG" sz="2400" dirty="0" err="1">
                <a:latin typeface="Consolas" pitchFamily="49" charset="0"/>
                <a:cs typeface="Consolas" pitchFamily="49" charset="0"/>
              </a:rPr>
              <a:t>seqSearch</a:t>
            </a:r>
            <a:r>
              <a:rPr lang="en-SG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SG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SG" sz="2400" dirty="0">
                <a:latin typeface="Consolas" pitchFamily="49" charset="0"/>
                <a:cs typeface="Consolas" pitchFamily="49" charset="0"/>
              </a:rPr>
              <a:t> a[], </a:t>
            </a:r>
            <a:r>
              <a:rPr lang="en-SG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SG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SG" sz="2400" dirty="0" err="1">
                <a:latin typeface="Consolas" pitchFamily="49" charset="0"/>
                <a:cs typeface="Consolas" pitchFamily="49" charset="0"/>
              </a:rPr>
              <a:t>len</a:t>
            </a:r>
            <a:r>
              <a:rPr lang="en-SG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SG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SG" sz="2400" dirty="0">
                <a:latin typeface="Consolas" pitchFamily="49" charset="0"/>
                <a:cs typeface="Consolas" pitchFamily="49" charset="0"/>
              </a:rPr>
              <a:t> x)</a:t>
            </a:r>
          </a:p>
          <a:p>
            <a:pPr marL="0" indent="0" eaLnBrk="1" fontAlgn="auto" hangingPunct="1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SG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1" fontAlgn="auto" hangingPunct="1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SG" sz="2400" dirty="0">
                <a:latin typeface="Consolas" pitchFamily="49" charset="0"/>
                <a:cs typeface="Consolas" pitchFamily="49" charset="0"/>
              </a:rPr>
              <a:t>    for (</a:t>
            </a:r>
            <a:r>
              <a:rPr lang="en-SG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SG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SG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SG" sz="24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SG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SG" sz="24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SG" sz="2400" dirty="0" err="1">
                <a:latin typeface="Consolas" pitchFamily="49" charset="0"/>
                <a:cs typeface="Consolas" pitchFamily="49" charset="0"/>
              </a:rPr>
              <a:t>len</a:t>
            </a:r>
            <a:r>
              <a:rPr lang="en-SG" sz="2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SG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SG" sz="24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pPr marL="0" indent="0" eaLnBrk="1" fontAlgn="auto" hangingPunct="1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SG" sz="2400" dirty="0">
                <a:latin typeface="Consolas" pitchFamily="49" charset="0"/>
                <a:cs typeface="Consolas" pitchFamily="49" charset="0"/>
              </a:rPr>
              <a:t>        if (a[</a:t>
            </a:r>
            <a:r>
              <a:rPr lang="en-SG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SG" sz="2400" dirty="0">
                <a:latin typeface="Consolas" pitchFamily="49" charset="0"/>
                <a:cs typeface="Consolas" pitchFamily="49" charset="0"/>
              </a:rPr>
              <a:t>] == x)</a:t>
            </a:r>
          </a:p>
          <a:p>
            <a:pPr marL="0" indent="0" eaLnBrk="1" fontAlgn="auto" hangingPunct="1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SG" sz="2400" dirty="0"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SG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SG" sz="2400" dirty="0">
                <a:latin typeface="Consolas" pitchFamily="49" charset="0"/>
                <a:cs typeface="Consolas" pitchFamily="49" charset="0"/>
              </a:rPr>
              <a:t>;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 //indeksnya</a:t>
            </a:r>
            <a:endParaRPr lang="en-SG" sz="2400" dirty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SG" sz="2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eaLnBrk="1" fontAlgn="auto" hangingPunct="1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SG" sz="2400" dirty="0">
                <a:latin typeface="Consolas" pitchFamily="49" charset="0"/>
                <a:cs typeface="Consolas" pitchFamily="49" charset="0"/>
              </a:rPr>
              <a:t>    throw string("</a:t>
            </a:r>
            <a:r>
              <a:rPr lang="en-SG" sz="2400" dirty="0" err="1">
                <a:latin typeface="Consolas" pitchFamily="49" charset="0"/>
                <a:cs typeface="Consolas" pitchFamily="49" charset="0"/>
              </a:rPr>
              <a:t>Tidak</a:t>
            </a:r>
            <a:r>
              <a:rPr lang="en-SG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SG" sz="2400" dirty="0" err="1">
                <a:latin typeface="Consolas" pitchFamily="49" charset="0"/>
                <a:cs typeface="Consolas" pitchFamily="49" charset="0"/>
              </a:rPr>
              <a:t>ketemu</a:t>
            </a:r>
            <a:r>
              <a:rPr lang="en-SG" sz="2400" dirty="0">
                <a:latin typeface="Consolas" pitchFamily="49" charset="0"/>
                <a:cs typeface="Consolas" pitchFamily="49" charset="0"/>
              </a:rPr>
              <a:t>"); </a:t>
            </a:r>
          </a:p>
          <a:p>
            <a:pPr marL="0" indent="0" eaLnBrk="1" fontAlgn="auto" hangingPunct="1">
              <a:spcBef>
                <a:spcPts val="40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r>
              <a:rPr lang="en-SG" sz="2400" dirty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7078CF1-03B6-4D3A-95BB-29754502D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Binary Search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785BCE1-ECC5-425C-8A71-BBB9FB3AFB65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Data yang </a:t>
            </a:r>
            <a:r>
              <a:rPr lang="en-US" altLang="en-US" sz="2400" dirty="0" err="1"/>
              <a:t>ada</a:t>
            </a:r>
            <a:r>
              <a:rPr lang="en-US" altLang="en-US" sz="2400" dirty="0"/>
              <a:t> </a:t>
            </a:r>
            <a:r>
              <a:rPr lang="en-US" altLang="en-US" sz="2400" b="1" dirty="0" err="1"/>
              <a:t>harus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diurutkan</a:t>
            </a:r>
            <a:r>
              <a:rPr lang="en-US" altLang="en-US" sz="2400" b="1" dirty="0"/>
              <a:t> </a:t>
            </a:r>
            <a:r>
              <a:rPr lang="en-US" altLang="en-US" sz="2400" dirty="0" err="1"/>
              <a:t>terlebih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dahulu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berdasarkan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suatu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urutan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tertentu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dijadikan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kunci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pencarian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err="1"/>
              <a:t>Adalah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teknik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pencarian</a:t>
            </a:r>
            <a:r>
              <a:rPr lang="en-US" altLang="en-US" sz="2400" dirty="0"/>
              <a:t> data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cara</a:t>
            </a:r>
            <a:r>
              <a:rPr lang="en-US" altLang="en-US" sz="2400" dirty="0"/>
              <a:t> </a:t>
            </a:r>
            <a:r>
              <a:rPr lang="en-US" altLang="en-US" sz="2400" b="1" dirty="0" err="1"/>
              <a:t>membagi</a:t>
            </a:r>
            <a:r>
              <a:rPr lang="en-US" altLang="en-US" sz="2400" b="1" dirty="0"/>
              <a:t> data </a:t>
            </a:r>
            <a:r>
              <a:rPr lang="en-US" altLang="en-US" sz="2400" b="1" dirty="0" err="1"/>
              <a:t>menjadi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dua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bagian</a:t>
            </a:r>
            <a:r>
              <a:rPr lang="en-US" altLang="en-US" sz="2400" b="1" dirty="0"/>
              <a:t> </a:t>
            </a:r>
            <a:r>
              <a:rPr lang="en-US" altLang="en-US" sz="2400" dirty="0" err="1"/>
              <a:t>setiap</a:t>
            </a:r>
            <a:r>
              <a:rPr lang="en-US" altLang="en-US" sz="2400" dirty="0"/>
              <a:t> kali </a:t>
            </a:r>
            <a:r>
              <a:rPr lang="en-US" altLang="en-US" sz="2400" dirty="0" err="1"/>
              <a:t>terjadi</a:t>
            </a:r>
            <a:r>
              <a:rPr lang="en-US" altLang="en-US" sz="2400" dirty="0"/>
              <a:t> proses </a:t>
            </a:r>
            <a:r>
              <a:rPr lang="en-US" altLang="en-US" sz="2400" dirty="0" err="1"/>
              <a:t>pencarian</a:t>
            </a:r>
            <a:r>
              <a:rPr lang="en-US" altLang="en-US" sz="2400" dirty="0"/>
              <a:t>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A5990-917E-4663-B524-EDB91979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Ilustrasi Binary Search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05D13-115D-4E34-D7EC-CF6101A3F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65F308-BF33-453E-871C-4D4F02072A4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43760" y="1168544"/>
            <a:ext cx="7115175" cy="1762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09B981-566D-4CFD-818B-8F33C72C7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780928"/>
            <a:ext cx="3543300" cy="1876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E84B67-496C-4507-B9CD-EB635FD23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4657353"/>
            <a:ext cx="59912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29598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20B8-A520-447C-922A-87101D31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Ilustrasi Perhitungan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CCEBF-9ADF-EC8C-9A46-AC6B7501F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76A3F9-8F3C-4BD4-A0EB-661D8042CA0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79450" y="2761816"/>
            <a:ext cx="7785100" cy="2954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345A7-7C99-47FD-B22E-FA5C24C15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834" y="1316066"/>
            <a:ext cx="7785333" cy="121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48715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8" id="{7193488C-DF6F-E449-8538-31863597ED21}" vid="{39F94AFE-8DD4-BA45-89D8-B89C3FDD9FC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template-set Universiteit Leiden</Template>
  <TotalTime>825</TotalTime>
  <Words>2239</Words>
  <Application>Microsoft Office PowerPoint</Application>
  <PresentationFormat>On-screen Show (4:3)</PresentationFormat>
  <Paragraphs>299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Consolas</vt:lpstr>
      <vt:lpstr>Georgia</vt:lpstr>
      <vt:lpstr>Minion</vt:lpstr>
      <vt:lpstr>Verdana Pro</vt:lpstr>
      <vt:lpstr>Corporate template-set Universiteit Leiden</vt:lpstr>
      <vt:lpstr>Equation</vt:lpstr>
      <vt:lpstr>13 Algoritma Pencarian Data  (Searching)</vt:lpstr>
      <vt:lpstr>Agenda</vt:lpstr>
      <vt:lpstr>Searching</vt:lpstr>
      <vt:lpstr>Sequential Search</vt:lpstr>
      <vt:lpstr>Sequential Search Python</vt:lpstr>
      <vt:lpstr>Sequential Search pada C</vt:lpstr>
      <vt:lpstr>Binary Search</vt:lpstr>
      <vt:lpstr>Ilustrasi Binary Search</vt:lpstr>
      <vt:lpstr>Ilustrasi Perhitungan</vt:lpstr>
      <vt:lpstr>Binary Search</vt:lpstr>
      <vt:lpstr>Ilustrasi</vt:lpstr>
      <vt:lpstr>Binary Search Iteratif (Python)</vt:lpstr>
      <vt:lpstr>Binary Search Iteratif (C )</vt:lpstr>
      <vt:lpstr>Interpolation Search</vt:lpstr>
      <vt:lpstr>Kasus</vt:lpstr>
      <vt:lpstr>Penyelesaian</vt:lpstr>
      <vt:lpstr>Interpolation Search (Python)</vt:lpstr>
      <vt:lpstr>Interpolation Search</vt:lpstr>
      <vt:lpstr>Jump Search</vt:lpstr>
      <vt:lpstr>Jump Search</vt:lpstr>
      <vt:lpstr>Jump Search (Python)</vt:lpstr>
      <vt:lpstr>Jump Search (C )</vt:lpstr>
      <vt:lpstr>Ternary Search</vt:lpstr>
      <vt:lpstr>Ternary Search</vt:lpstr>
      <vt:lpstr>Ilustrasi</vt:lpstr>
      <vt:lpstr>Ternary Search in Python</vt:lpstr>
      <vt:lpstr>ternarySearch in C</vt:lpstr>
      <vt:lpstr>PowerPoint Presentation</vt:lpstr>
      <vt:lpstr>Minggu Depan 14 – Algoritma Shortest Path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 String File dan Regular Expression</dc:title>
  <dc:creator>Matahari Nendya</dc:creator>
  <cp:lastModifiedBy>Matahari Nendya</cp:lastModifiedBy>
  <cp:revision>2</cp:revision>
  <cp:lastPrinted>2018-11-27T09:56:33Z</cp:lastPrinted>
  <dcterms:created xsi:type="dcterms:W3CDTF">2022-02-05T19:54:14Z</dcterms:created>
  <dcterms:modified xsi:type="dcterms:W3CDTF">2022-05-22T14:30:59Z</dcterms:modified>
</cp:coreProperties>
</file>