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4" r:id="rId3"/>
    <p:sldId id="335" r:id="rId4"/>
    <p:sldId id="338" r:id="rId5"/>
    <p:sldId id="336" r:id="rId6"/>
    <p:sldId id="341" r:id="rId7"/>
    <p:sldId id="391" r:id="rId8"/>
    <p:sldId id="420" r:id="rId9"/>
    <p:sldId id="392" r:id="rId10"/>
    <p:sldId id="394" r:id="rId11"/>
    <p:sldId id="393" r:id="rId12"/>
    <p:sldId id="395" r:id="rId13"/>
    <p:sldId id="396" r:id="rId14"/>
    <p:sldId id="397" r:id="rId15"/>
    <p:sldId id="398" r:id="rId16"/>
    <p:sldId id="399" r:id="rId17"/>
    <p:sldId id="401" r:id="rId18"/>
    <p:sldId id="421" r:id="rId19"/>
    <p:sldId id="400" r:id="rId20"/>
    <p:sldId id="402" r:id="rId21"/>
    <p:sldId id="403" r:id="rId22"/>
    <p:sldId id="404" r:id="rId23"/>
    <p:sldId id="406" r:id="rId24"/>
    <p:sldId id="405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390" r:id="rId39"/>
    <p:sldId id="312" r:id="rId40"/>
  </p:sldIdLst>
  <p:sldSz cx="9144000" cy="6858000" type="screen4x3"/>
  <p:notesSz cx="9872663" cy="6742113"/>
  <p:custDataLst>
    <p:tags r:id="rId4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4EF40-8E84-4B19-B3B8-15B238F5FE23}" v="214" dt="2022-06-04T07:43:40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/>
    <p:restoredTop sz="67583" autoAdjust="0"/>
  </p:normalViewPr>
  <p:slideViewPr>
    <p:cSldViewPr>
      <p:cViewPr varScale="1">
        <p:scale>
          <a:sx n="75" d="100"/>
          <a:sy n="75" d="100"/>
        </p:scale>
        <p:origin x="297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BC668803-0CDE-4579-943D-FB2F77A106DB}"/>
    <pc:docChg chg="undo custSel addSld delSld modSld sldOrd">
      <pc:chgData name="Matahari Nendya" userId="1a1e95a6-b11e-4262-838a-feaa42c98c3c" providerId="ADAL" clId="{BC668803-0CDE-4579-943D-FB2F77A106DB}" dt="2022-05-22T14:30:54.812" v="151" actId="478"/>
      <pc:docMkLst>
        <pc:docMk/>
      </pc:docMkLst>
      <pc:sldChg chg="modSp mod">
        <pc:chgData name="Matahari Nendya" userId="1a1e95a6-b11e-4262-838a-feaa42c98c3c" providerId="ADAL" clId="{BC668803-0CDE-4579-943D-FB2F77A106DB}" dt="2022-05-21T13:02:28.225" v="3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C668803-0CDE-4579-943D-FB2F77A106DB}" dt="2022-05-21T13:02:28.225" v="3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mod">
        <pc:chgData name="Matahari Nendya" userId="1a1e95a6-b11e-4262-838a-feaa42c98c3c" providerId="ADAL" clId="{BC668803-0CDE-4579-943D-FB2F77A106DB}" dt="2022-05-21T13:03:35.640" v="68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C668803-0CDE-4579-943D-FB2F77A106DB}" dt="2022-05-21T13:03:35.640" v="68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2T14:30:04.848" v="144" actId="404"/>
        <pc:sldMkLst>
          <pc:docMk/>
          <pc:sldMk cId="381307832" sldId="334"/>
        </pc:sldMkLst>
        <pc:spChg chg="mod ord">
          <ac:chgData name="Matahari Nendya" userId="1a1e95a6-b11e-4262-838a-feaa42c98c3c" providerId="ADAL" clId="{BC668803-0CDE-4579-943D-FB2F77A106DB}" dt="2022-05-22T14:29:53.056" v="142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BC668803-0CDE-4579-943D-FB2F77A106DB}" dt="2022-05-22T14:30:04.848" v="144" actId="404"/>
          <ac:spMkLst>
            <pc:docMk/>
            <pc:sldMk cId="381307832" sldId="334"/>
            <ac:spMk id="3" creationId="{00000000-0000-0000-0000-000000000000}"/>
          </ac:spMkLst>
        </pc:spChg>
      </pc:sldChg>
      <pc:sldChg chg="new del ord">
        <pc:chgData name="Matahari Nendya" userId="1a1e95a6-b11e-4262-838a-feaa42c98c3c" providerId="ADAL" clId="{BC668803-0CDE-4579-943D-FB2F77A106DB}" dt="2022-05-21T13:03:39.986" v="69" actId="47"/>
        <pc:sldMkLst>
          <pc:docMk/>
          <pc:sldMk cId="667114956" sldId="39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33"/>
        </pc:sldMkLst>
      </pc:sldChg>
      <pc:sldChg chg="modSp add mod modClrScheme chgLayout">
        <pc:chgData name="Matahari Nendya" userId="1a1e95a6-b11e-4262-838a-feaa42c98c3c" providerId="ADAL" clId="{BC668803-0CDE-4579-943D-FB2F77A106DB}" dt="2022-05-21T13:03:47.948" v="70" actId="700"/>
        <pc:sldMkLst>
          <pc:docMk/>
          <pc:sldMk cId="0" sldId="875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5"/>
            <ac:spMk id="3" creationId="{AB5C1971-09A9-4908-B364-82269F7A39A0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5"/>
            <ac:spMk id="8195" creationId="{FDB0AC71-6787-4C63-B54E-0FDE846AA969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5:10.472" v="101" actId="27636"/>
        <pc:sldMkLst>
          <pc:docMk/>
          <pc:sldMk cId="0" sldId="877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7"/>
            <ac:spMk id="10242" creationId="{779F4F3C-544C-46BD-8266-4F123B0CF0BD}"/>
          </ac:spMkLst>
        </pc:spChg>
        <pc:spChg chg="mod ord">
          <ac:chgData name="Matahari Nendya" userId="1a1e95a6-b11e-4262-838a-feaa42c98c3c" providerId="ADAL" clId="{BC668803-0CDE-4579-943D-FB2F77A106DB}" dt="2022-05-21T13:05:10.472" v="101" actId="27636"/>
          <ac:spMkLst>
            <pc:docMk/>
            <pc:sldMk cId="0" sldId="877"/>
            <ac:spMk id="10243" creationId="{625370E6-AF39-4781-B6B3-578D95C3ABB2}"/>
          </ac:spMkLst>
        </pc:spChg>
      </pc:sldChg>
      <pc:sldChg chg="delSp modSp add mod modClrScheme chgLayout">
        <pc:chgData name="Matahari Nendya" userId="1a1e95a6-b11e-4262-838a-feaa42c98c3c" providerId="ADAL" clId="{BC668803-0CDE-4579-943D-FB2F77A106DB}" dt="2022-05-22T14:30:25.349" v="148" actId="478"/>
        <pc:sldMkLst>
          <pc:docMk/>
          <pc:sldMk cId="0" sldId="878"/>
        </pc:sldMkLst>
        <pc:spChg chg="mod">
          <ac:chgData name="Matahari Nendya" userId="1a1e95a6-b11e-4262-838a-feaa42c98c3c" providerId="ADAL" clId="{BC668803-0CDE-4579-943D-FB2F77A106DB}" dt="2022-05-22T14:30:21.916" v="146" actId="14100"/>
          <ac:spMkLst>
            <pc:docMk/>
            <pc:sldMk cId="0" sldId="878"/>
            <ac:spMk id="4" creationId="{3F001142-E095-4132-A5DD-A9397DA32C83}"/>
          </ac:spMkLst>
        </pc:spChg>
        <pc:spChg chg="del mod">
          <ac:chgData name="Matahari Nendya" userId="1a1e95a6-b11e-4262-838a-feaa42c98c3c" providerId="ADAL" clId="{BC668803-0CDE-4579-943D-FB2F77A106DB}" dt="2022-05-22T14:30:25.349" v="148" actId="478"/>
          <ac:spMkLst>
            <pc:docMk/>
            <pc:sldMk cId="0" sldId="878"/>
            <ac:spMk id="8" creationId="{8C2CA2BD-9A51-49AF-B9DF-FE214834B08F}"/>
          </ac:spMkLst>
        </pc:spChg>
        <pc:spChg chg="mod ord">
          <ac:chgData name="Matahari Nendya" userId="1a1e95a6-b11e-4262-838a-feaa42c98c3c" providerId="ADAL" clId="{BC668803-0CDE-4579-943D-FB2F77A106DB}" dt="2022-05-21T13:03:48.058" v="72" actId="27636"/>
          <ac:spMkLst>
            <pc:docMk/>
            <pc:sldMk cId="0" sldId="878"/>
            <ac:spMk id="13316" creationId="{F18AF6C4-DEF7-4EB5-900A-1CA06C2BDC6C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8"/>
            <ac:spMk id="13317" creationId="{62FA4DC6-A73E-4A44-A758-9D26D722D0C7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4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6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7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8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9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0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2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4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5"/>
        </pc:sldMkLst>
      </pc:sldChg>
      <pc:sldChg chg="modSp add del mod modClrScheme chgLayout">
        <pc:chgData name="Matahari Nendya" userId="1a1e95a6-b11e-4262-838a-feaa42c98c3c" providerId="ADAL" clId="{BC668803-0CDE-4579-943D-FB2F77A106DB}" dt="2022-05-21T13:05:50.137" v="112" actId="1076"/>
        <pc:sldMkLst>
          <pc:docMk/>
          <pc:sldMk cId="0" sldId="897"/>
        </pc:sldMkLst>
        <pc:spChg chg="mod ord">
          <ac:chgData name="Matahari Nendya" userId="1a1e95a6-b11e-4262-838a-feaa42c98c3c" providerId="ADAL" clId="{BC668803-0CDE-4579-943D-FB2F77A106DB}" dt="2022-05-21T13:05:47.491" v="111" actId="27636"/>
          <ac:spMkLst>
            <pc:docMk/>
            <pc:sldMk cId="0" sldId="897"/>
            <ac:spMk id="1028" creationId="{DC8EA120-5F33-4A5D-93BB-C2A2BEB434CB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97"/>
            <ac:spMk id="17410" creationId="{6A50600E-0A09-4FF6-8F2A-04FBA978D036}"/>
          </ac:spMkLst>
        </pc:spChg>
        <pc:graphicFrameChg chg="mod">
          <ac:chgData name="Matahari Nendya" userId="1a1e95a6-b11e-4262-838a-feaa42c98c3c" providerId="ADAL" clId="{BC668803-0CDE-4579-943D-FB2F77A106DB}" dt="2022-05-21T13:05:50.137" v="112" actId="1076"/>
          <ac:graphicFrameMkLst>
            <pc:docMk/>
            <pc:sldMk cId="0" sldId="897"/>
            <ac:graphicFrameMk id="17413" creationId="{026ACE34-341D-4615-854A-9D136C295FAD}"/>
          </ac:graphicFrameMkLst>
        </pc:graphicFrameChg>
      </pc:sldChg>
      <pc:sldChg chg="modSp add mod modClrScheme chgLayout">
        <pc:chgData name="Matahari Nendya" userId="1a1e95a6-b11e-4262-838a-feaa42c98c3c" providerId="ADAL" clId="{BC668803-0CDE-4579-943D-FB2F77A106DB}" dt="2022-05-21T13:05:54.128" v="113" actId="1076"/>
        <pc:sldMkLst>
          <pc:docMk/>
          <pc:sldMk cId="0" sldId="898"/>
        </pc:sldMkLst>
        <pc:spChg chg="mod ord">
          <ac:chgData name="Matahari Nendya" userId="1a1e95a6-b11e-4262-838a-feaa42c98c3c" providerId="ADAL" clId="{BC668803-0CDE-4579-943D-FB2F77A106DB}" dt="2022-05-21T13:03:48.062" v="73" actId="27636"/>
          <ac:spMkLst>
            <pc:docMk/>
            <pc:sldMk cId="0" sldId="898"/>
            <ac:spMk id="18434" creationId="{A64295BB-B92F-4D0E-813F-8BEFDE20EB58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98"/>
            <ac:spMk id="18435" creationId="{E7864A70-5BE1-4DA3-A334-819BB2AD110F}"/>
          </ac:spMkLst>
        </pc:spChg>
        <pc:graphicFrameChg chg="mod ord">
          <ac:chgData name="Matahari Nendya" userId="1a1e95a6-b11e-4262-838a-feaa42c98c3c" providerId="ADAL" clId="{BC668803-0CDE-4579-943D-FB2F77A106DB}" dt="2022-05-21T13:05:54.128" v="113" actId="1076"/>
          <ac:graphicFrameMkLst>
            <pc:docMk/>
            <pc:sldMk cId="0" sldId="898"/>
            <ac:graphicFrameMk id="22702" creationId="{0F67A6A9-C330-4949-82D5-BF050A6B8470}"/>
          </ac:graphicFrameMkLst>
        </pc:graphicFrameChg>
      </pc:sldChg>
      <pc:sldChg chg="modSp add del mod modClrScheme chgLayout">
        <pc:chgData name="Matahari Nendya" userId="1a1e95a6-b11e-4262-838a-feaa42c98c3c" providerId="ADAL" clId="{BC668803-0CDE-4579-943D-FB2F77A106DB}" dt="2022-05-21T13:03:48.070" v="74" actId="27636"/>
        <pc:sldMkLst>
          <pc:docMk/>
          <pc:sldMk cId="0" sldId="899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99"/>
            <ac:spMk id="19458" creationId="{A66FE403-8CF2-4B24-AC42-7F67F4B299F8}"/>
          </ac:spMkLst>
        </pc:spChg>
        <pc:spChg chg="mod ord">
          <ac:chgData name="Matahari Nendya" userId="1a1e95a6-b11e-4262-838a-feaa42c98c3c" providerId="ADAL" clId="{BC668803-0CDE-4579-943D-FB2F77A106DB}" dt="2022-05-21T13:03:48.070" v="74" actId="27636"/>
          <ac:spMkLst>
            <pc:docMk/>
            <pc:sldMk cId="0" sldId="899"/>
            <ac:spMk id="19459" creationId="{F6B6FD0C-DC9F-46B2-B314-578E8ACAF096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00"/>
        </pc:sldMkLst>
      </pc:sldChg>
      <pc:sldChg chg="modSp add mod modClrScheme chgLayout">
        <pc:chgData name="Matahari Nendya" userId="1a1e95a6-b11e-4262-838a-feaa42c98c3c" providerId="ADAL" clId="{BC668803-0CDE-4579-943D-FB2F77A106DB}" dt="2022-05-21T13:04:17.943" v="85" actId="255"/>
        <pc:sldMkLst>
          <pc:docMk/>
          <pc:sldMk cId="0" sldId="901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1"/>
            <ac:spMk id="6146" creationId="{CEEC3BDC-999F-4B4E-9BC9-17FB92CE1C33}"/>
          </ac:spMkLst>
        </pc:spChg>
        <pc:spChg chg="mod ord">
          <ac:chgData name="Matahari Nendya" userId="1a1e95a6-b11e-4262-838a-feaa42c98c3c" providerId="ADAL" clId="{BC668803-0CDE-4579-943D-FB2F77A106DB}" dt="2022-05-21T13:04:17.943" v="85" actId="255"/>
          <ac:spMkLst>
            <pc:docMk/>
            <pc:sldMk cId="0" sldId="901"/>
            <ac:spMk id="10243" creationId="{8B060050-F5CA-434E-9F79-90A99D0316AF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02"/>
        </pc:sldMkLst>
      </pc:sldChg>
      <pc:sldChg chg="modSp add mod modClrScheme chgLayout">
        <pc:chgData name="Matahari Nendya" userId="1a1e95a6-b11e-4262-838a-feaa42c98c3c" providerId="ADAL" clId="{BC668803-0CDE-4579-943D-FB2F77A106DB}" dt="2022-05-21T13:04:30.979" v="89" actId="2710"/>
        <pc:sldMkLst>
          <pc:docMk/>
          <pc:sldMk cId="0" sldId="903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3"/>
            <ac:spMk id="7170" creationId="{107B1213-AE01-499F-892F-11A376EAE349}"/>
          </ac:spMkLst>
        </pc:spChg>
        <pc:spChg chg="mod ord">
          <ac:chgData name="Matahari Nendya" userId="1a1e95a6-b11e-4262-838a-feaa42c98c3c" providerId="ADAL" clId="{BC668803-0CDE-4579-943D-FB2F77A106DB}" dt="2022-05-21T13:04:30.979" v="89" actId="2710"/>
          <ac:spMkLst>
            <pc:docMk/>
            <pc:sldMk cId="0" sldId="903"/>
            <ac:spMk id="7171" creationId="{A9201CBC-5D4B-426C-ADD7-15748560B909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1T13:04:50.769" v="95" actId="27636"/>
        <pc:sldMkLst>
          <pc:docMk/>
          <pc:sldMk cId="0" sldId="904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4"/>
            <ac:spMk id="9218" creationId="{F7078CF1-03B6-4D3A-95BB-29754502DB65}"/>
          </ac:spMkLst>
        </pc:spChg>
        <pc:spChg chg="mod ord">
          <ac:chgData name="Matahari Nendya" userId="1a1e95a6-b11e-4262-838a-feaa42c98c3c" providerId="ADAL" clId="{BC668803-0CDE-4579-943D-FB2F77A106DB}" dt="2022-05-21T13:04:50.769" v="95" actId="27636"/>
          <ac:spMkLst>
            <pc:docMk/>
            <pc:sldMk cId="0" sldId="904"/>
            <ac:spMk id="9219" creationId="{E785BCE1-ECC5-425C-8A71-BBB9FB3AFB65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1T13:05:15.602" v="102" actId="1076"/>
        <pc:sldMkLst>
          <pc:docMk/>
          <pc:sldMk cId="0" sldId="905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5"/>
            <ac:spMk id="11266" creationId="{25A074B5-B98E-4860-87E0-8488778310FA}"/>
          </ac:spMkLst>
        </pc:spChg>
        <pc:spChg chg="mod ord">
          <ac:chgData name="Matahari Nendya" userId="1a1e95a6-b11e-4262-838a-feaa42c98c3c" providerId="ADAL" clId="{BC668803-0CDE-4579-943D-FB2F77A106DB}" dt="2022-05-21T13:05:15.602" v="102" actId="1076"/>
          <ac:spMkLst>
            <pc:docMk/>
            <pc:sldMk cId="0" sldId="905"/>
            <ac:spMk id="11267" creationId="{18F81130-8388-4A58-9BC2-E414FBC0F656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1T13:03:48.082" v="76" actId="27636"/>
        <pc:sldMkLst>
          <pc:docMk/>
          <pc:sldMk cId="0" sldId="906"/>
        </pc:sldMkLst>
        <pc:spChg chg="mod ord">
          <ac:chgData name="Matahari Nendya" userId="1a1e95a6-b11e-4262-838a-feaa42c98c3c" providerId="ADAL" clId="{BC668803-0CDE-4579-943D-FB2F77A106DB}" dt="2022-05-21T13:03:48.082" v="76" actId="27636"/>
          <ac:spMkLst>
            <pc:docMk/>
            <pc:sldMk cId="0" sldId="906"/>
            <ac:spMk id="16388" creationId="{BA0149B3-084F-4456-A47F-E8C570D06242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6"/>
            <ac:spMk id="20485" creationId="{E67019B9-7282-4D62-82B5-82CCDB58228E}"/>
          </ac:spMkLst>
        </pc:spChg>
      </pc:sldChg>
      <pc:sldChg chg="addSp modSp add mod modClrScheme chgLayout">
        <pc:chgData name="Matahari Nendya" userId="1a1e95a6-b11e-4262-838a-feaa42c98c3c" providerId="ADAL" clId="{BC668803-0CDE-4579-943D-FB2F77A106DB}" dt="2022-05-21T13:04:56.649" v="96" actId="1076"/>
        <pc:sldMkLst>
          <pc:docMk/>
          <pc:sldMk cId="4237129598" sldId="907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4237129598" sldId="907"/>
            <ac:spMk id="2" creationId="{653A5990-917E-4663-B524-EDB91979D1F8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4237129598" sldId="907"/>
            <ac:spMk id="3" creationId="{E0805D13-115D-4E34-D7EC-CF6101A3F978}"/>
          </ac:spMkLst>
        </pc:spChg>
        <pc:picChg chg="mod ord">
          <ac:chgData name="Matahari Nendya" userId="1a1e95a6-b11e-4262-838a-feaa42c98c3c" providerId="ADAL" clId="{BC668803-0CDE-4579-943D-FB2F77A106DB}" dt="2022-05-21T13:04:56.649" v="96" actId="1076"/>
          <ac:picMkLst>
            <pc:docMk/>
            <pc:sldMk cId="4237129598" sldId="907"/>
            <ac:picMk id="5" creationId="{E565F308-BF33-453E-871C-4D4F02072A47}"/>
          </ac:picMkLst>
        </pc:picChg>
        <pc:picChg chg="mod">
          <ac:chgData name="Matahari Nendya" userId="1a1e95a6-b11e-4262-838a-feaa42c98c3c" providerId="ADAL" clId="{BC668803-0CDE-4579-943D-FB2F77A106DB}" dt="2022-05-21T13:04:56.649" v="96" actId="1076"/>
          <ac:picMkLst>
            <pc:docMk/>
            <pc:sldMk cId="4237129598" sldId="907"/>
            <ac:picMk id="6" creationId="{6509B981-566D-4CFD-818B-8F33C72C7AC6}"/>
          </ac:picMkLst>
        </pc:picChg>
        <pc:picChg chg="mod">
          <ac:chgData name="Matahari Nendya" userId="1a1e95a6-b11e-4262-838a-feaa42c98c3c" providerId="ADAL" clId="{BC668803-0CDE-4579-943D-FB2F77A106DB}" dt="2022-05-21T13:04:56.649" v="96" actId="1076"/>
          <ac:picMkLst>
            <pc:docMk/>
            <pc:sldMk cId="4237129598" sldId="907"/>
            <ac:picMk id="7" creationId="{38E84B67-496C-4507-B9CD-EB635FD23E5A}"/>
          </ac:picMkLst>
        </pc:picChg>
      </pc:sldChg>
      <pc:sldChg chg="addSp modSp add mod modClrScheme chgLayout">
        <pc:chgData name="Matahari Nendya" userId="1a1e95a6-b11e-4262-838a-feaa42c98c3c" providerId="ADAL" clId="{BC668803-0CDE-4579-943D-FB2F77A106DB}" dt="2022-05-21T13:05:01.127" v="97" actId="1076"/>
        <pc:sldMkLst>
          <pc:docMk/>
          <pc:sldMk cId="2308348715" sldId="908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308348715" sldId="908"/>
            <ac:spMk id="2" creationId="{CF9B20B8-A520-447C-922A-87101D31B5BD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308348715" sldId="908"/>
            <ac:spMk id="3" creationId="{444CCEBF-9ADF-EC8C-9A46-AC6B7501F324}"/>
          </ac:spMkLst>
        </pc:spChg>
        <pc:picChg chg="mod ord">
          <ac:chgData name="Matahari Nendya" userId="1a1e95a6-b11e-4262-838a-feaa42c98c3c" providerId="ADAL" clId="{BC668803-0CDE-4579-943D-FB2F77A106DB}" dt="2022-05-21T13:05:01.127" v="97" actId="1076"/>
          <ac:picMkLst>
            <pc:docMk/>
            <pc:sldMk cId="2308348715" sldId="908"/>
            <ac:picMk id="5" creationId="{D076A3F9-8F3C-4BD4-A0EB-661D8042CA00}"/>
          </ac:picMkLst>
        </pc:picChg>
        <pc:picChg chg="mod">
          <ac:chgData name="Matahari Nendya" userId="1a1e95a6-b11e-4262-838a-feaa42c98c3c" providerId="ADAL" clId="{BC668803-0CDE-4579-943D-FB2F77A106DB}" dt="2022-05-21T13:05:01.127" v="97" actId="1076"/>
          <ac:picMkLst>
            <pc:docMk/>
            <pc:sldMk cId="2308348715" sldId="908"/>
            <ac:picMk id="6" creationId="{417345A7-7C99-47FD-B22E-FA5C24C15E14}"/>
          </ac:picMkLst>
        </pc:pic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3306717250" sldId="909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306717250" sldId="909"/>
            <ac:spMk id="2" creationId="{2D60D9B6-DF0B-4946-9385-60916F6B6FCB}"/>
          </ac:spMkLst>
        </pc:spChg>
        <pc:spChg chg="add del mod ord">
          <ac:chgData name="Matahari Nendya" userId="1a1e95a6-b11e-4262-838a-feaa42c98c3c" providerId="ADAL" clId="{BC668803-0CDE-4579-943D-FB2F77A106DB}" dt="2022-05-21T13:05:19.290" v="103" actId="478"/>
          <ac:spMkLst>
            <pc:docMk/>
            <pc:sldMk cId="3306717250" sldId="909"/>
            <ac:spMk id="3" creationId="{D8A695C2-D093-FA55-482F-EBE40A7A539F}"/>
          </ac:spMkLst>
        </pc:spChg>
        <pc:spChg chg="mod">
          <ac:chgData name="Matahari Nendya" userId="1a1e95a6-b11e-4262-838a-feaa42c98c3c" providerId="ADAL" clId="{BC668803-0CDE-4579-943D-FB2F77A106DB}" dt="2022-05-21T13:05:22.113" v="104" actId="1076"/>
          <ac:spMkLst>
            <pc:docMk/>
            <pc:sldMk cId="3306717250" sldId="909"/>
            <ac:spMk id="5" creationId="{8B273328-1639-4FB2-AA2B-F0E782B08B06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4140863269" sldId="910"/>
        </pc:sldMkLst>
        <pc:spChg chg="mod ord">
          <ac:chgData name="Matahari Nendya" userId="1a1e95a6-b11e-4262-838a-feaa42c98c3c" providerId="ADAL" clId="{BC668803-0CDE-4579-943D-FB2F77A106DB}" dt="2022-05-21T13:03:48.074" v="75" actId="27636"/>
          <ac:spMkLst>
            <pc:docMk/>
            <pc:sldMk cId="4140863269" sldId="910"/>
            <ac:spMk id="2" creationId="{47FAB25A-EBF2-45D9-BC1F-69997BDBBB7F}"/>
          </ac:spMkLst>
        </pc:spChg>
        <pc:spChg chg="add del mod ord">
          <ac:chgData name="Matahari Nendya" userId="1a1e95a6-b11e-4262-838a-feaa42c98c3c" providerId="ADAL" clId="{BC668803-0CDE-4579-943D-FB2F77A106DB}" dt="2022-05-21T13:05:59.368" v="114" actId="478"/>
          <ac:spMkLst>
            <pc:docMk/>
            <pc:sldMk cId="4140863269" sldId="910"/>
            <ac:spMk id="3" creationId="{DFEAEC80-4F17-5B19-2F66-225ADD222EAD}"/>
          </ac:spMkLst>
        </pc:spChg>
        <pc:spChg chg="mod">
          <ac:chgData name="Matahari Nendya" userId="1a1e95a6-b11e-4262-838a-feaa42c98c3c" providerId="ADAL" clId="{BC668803-0CDE-4579-943D-FB2F77A106DB}" dt="2022-05-21T13:06:02.933" v="115" actId="404"/>
          <ac:spMkLst>
            <pc:docMk/>
            <pc:sldMk cId="4140863269" sldId="910"/>
            <ac:spMk id="5" creationId="{84516C84-96F1-447F-A82F-95387AD949C2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6:11.183" v="118" actId="27636"/>
        <pc:sldMkLst>
          <pc:docMk/>
          <pc:sldMk cId="2060108150" sldId="911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060108150" sldId="911"/>
            <ac:spMk id="2" creationId="{B7CF3F94-6E20-4C28-BA16-99C5A4E13182}"/>
          </ac:spMkLst>
        </pc:spChg>
        <pc:spChg chg="mod ord">
          <ac:chgData name="Matahari Nendya" userId="1a1e95a6-b11e-4262-838a-feaa42c98c3c" providerId="ADAL" clId="{BC668803-0CDE-4579-943D-FB2F77A106DB}" dt="2022-05-21T13:06:11.183" v="118" actId="27636"/>
          <ac:spMkLst>
            <pc:docMk/>
            <pc:sldMk cId="2060108150" sldId="911"/>
            <ac:spMk id="3" creationId="{3B207330-1B00-4701-9982-07B4F90DC3D2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6:24.179" v="122" actId="404"/>
        <pc:sldMkLst>
          <pc:docMk/>
          <pc:sldMk cId="1991358993" sldId="912"/>
        </pc:sldMkLst>
        <pc:spChg chg="mod ord">
          <ac:chgData name="Matahari Nendya" userId="1a1e95a6-b11e-4262-838a-feaa42c98c3c" providerId="ADAL" clId="{BC668803-0CDE-4579-943D-FB2F77A106DB}" dt="2022-05-21T13:03:48.086" v="77" actId="27636"/>
          <ac:spMkLst>
            <pc:docMk/>
            <pc:sldMk cId="1991358993" sldId="912"/>
            <ac:spMk id="2" creationId="{EA31E36F-A731-47A7-9DF7-77383C2BC0E6}"/>
          </ac:spMkLst>
        </pc:spChg>
        <pc:spChg chg="mod ord">
          <ac:chgData name="Matahari Nendya" userId="1a1e95a6-b11e-4262-838a-feaa42c98c3c" providerId="ADAL" clId="{BC668803-0CDE-4579-943D-FB2F77A106DB}" dt="2022-05-21T13:06:24.179" v="122" actId="404"/>
          <ac:spMkLst>
            <pc:docMk/>
            <pc:sldMk cId="1991358993" sldId="912"/>
            <ac:spMk id="3" creationId="{E3719E12-4081-4413-8260-AFCB89D8BDAB}"/>
          </ac:spMkLst>
        </pc:spChg>
      </pc:sldChg>
      <pc:sldChg chg="addSp delSp modSp add mod modClrScheme chgLayout">
        <pc:chgData name="Matahari Nendya" userId="1a1e95a6-b11e-4262-838a-feaa42c98c3c" providerId="ADAL" clId="{BC668803-0CDE-4579-943D-FB2F77A106DB}" dt="2022-05-21T13:06:33.897" v="124" actId="1076"/>
        <pc:sldMkLst>
          <pc:docMk/>
          <pc:sldMk cId="3549991475" sldId="913"/>
        </pc:sldMkLst>
        <pc:spChg chg="mod ord">
          <ac:chgData name="Matahari Nendya" userId="1a1e95a6-b11e-4262-838a-feaa42c98c3c" providerId="ADAL" clId="{BC668803-0CDE-4579-943D-FB2F77A106DB}" dt="2022-05-21T13:03:48.086" v="78" actId="27636"/>
          <ac:spMkLst>
            <pc:docMk/>
            <pc:sldMk cId="3549991475" sldId="913"/>
            <ac:spMk id="2" creationId="{6B403338-2484-4C5E-B6AC-FE03895309F0}"/>
          </ac:spMkLst>
        </pc:spChg>
        <pc:spChg chg="add del mod ord">
          <ac:chgData name="Matahari Nendya" userId="1a1e95a6-b11e-4262-838a-feaa42c98c3c" providerId="ADAL" clId="{BC668803-0CDE-4579-943D-FB2F77A106DB}" dt="2022-05-21T13:06:30.249" v="123" actId="478"/>
          <ac:spMkLst>
            <pc:docMk/>
            <pc:sldMk cId="3549991475" sldId="913"/>
            <ac:spMk id="3" creationId="{9B538889-317B-DCB0-1946-29AB3E59E4BC}"/>
          </ac:spMkLst>
        </pc:spChg>
        <pc:spChg chg="mod">
          <ac:chgData name="Matahari Nendya" userId="1a1e95a6-b11e-4262-838a-feaa42c98c3c" providerId="ADAL" clId="{BC668803-0CDE-4579-943D-FB2F77A106DB}" dt="2022-05-21T13:06:33.897" v="124" actId="1076"/>
          <ac:spMkLst>
            <pc:docMk/>
            <pc:sldMk cId="3549991475" sldId="913"/>
            <ac:spMk id="5" creationId="{3CE43987-57F0-45A4-AC2E-A0A56E25B4EC}"/>
          </ac:spMkLst>
        </pc:spChg>
      </pc:sldChg>
      <pc:sldChg chg="addSp delSp modSp add mod modClrScheme chgLayout">
        <pc:chgData name="Matahari Nendya" userId="1a1e95a6-b11e-4262-838a-feaa42c98c3c" providerId="ADAL" clId="{BC668803-0CDE-4579-943D-FB2F77A106DB}" dt="2022-05-21T13:06:51.933" v="129" actId="14100"/>
        <pc:sldMkLst>
          <pc:docMk/>
          <pc:sldMk cId="2114470819" sldId="914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114470819" sldId="914"/>
            <ac:spMk id="2" creationId="{DFC71B80-4064-4C83-AE86-172B1A433A9A}"/>
          </ac:spMkLst>
        </pc:spChg>
        <pc:spChg chg="add del mod ord">
          <ac:chgData name="Matahari Nendya" userId="1a1e95a6-b11e-4262-838a-feaa42c98c3c" providerId="ADAL" clId="{BC668803-0CDE-4579-943D-FB2F77A106DB}" dt="2022-05-21T13:06:39.868" v="126" actId="478"/>
          <ac:spMkLst>
            <pc:docMk/>
            <pc:sldMk cId="2114470819" sldId="914"/>
            <ac:spMk id="3" creationId="{D842FEFF-3258-0A83-0390-7AB8AA0232CD}"/>
          </ac:spMkLst>
        </pc:spChg>
        <pc:spChg chg="mod">
          <ac:chgData name="Matahari Nendya" userId="1a1e95a6-b11e-4262-838a-feaa42c98c3c" providerId="ADAL" clId="{BC668803-0CDE-4579-943D-FB2F77A106DB}" dt="2022-05-21T13:06:51.933" v="129" actId="14100"/>
          <ac:spMkLst>
            <pc:docMk/>
            <pc:sldMk cId="2114470819" sldId="914"/>
            <ac:spMk id="5" creationId="{589E35F7-CDCF-4F0F-8E23-D28DFB8BB0EA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7:01.228" v="131" actId="2710"/>
        <pc:sldMkLst>
          <pc:docMk/>
          <pc:sldMk cId="3100291843" sldId="915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100291843" sldId="915"/>
            <ac:spMk id="2" creationId="{0A759600-2C4F-4362-8F5D-4BF35F6C04FD}"/>
          </ac:spMkLst>
        </pc:spChg>
        <pc:spChg chg="mod ord">
          <ac:chgData name="Matahari Nendya" userId="1a1e95a6-b11e-4262-838a-feaa42c98c3c" providerId="ADAL" clId="{BC668803-0CDE-4579-943D-FB2F77A106DB}" dt="2022-05-21T13:07:01.228" v="131" actId="2710"/>
          <ac:spMkLst>
            <pc:docMk/>
            <pc:sldMk cId="3100291843" sldId="915"/>
            <ac:spMk id="3" creationId="{AE722687-CAB4-4578-A003-4EE25F880E0B}"/>
          </ac:spMkLst>
        </pc:spChg>
      </pc:sldChg>
      <pc:sldChg chg="addSp modSp add mod modClrScheme chgLayout">
        <pc:chgData name="Matahari Nendya" userId="1a1e95a6-b11e-4262-838a-feaa42c98c3c" providerId="ADAL" clId="{BC668803-0CDE-4579-943D-FB2F77A106DB}" dt="2022-05-21T13:04:37.737" v="91" actId="1076"/>
        <pc:sldMkLst>
          <pc:docMk/>
          <pc:sldMk cId="3308658010" sldId="916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308658010" sldId="916"/>
            <ac:spMk id="2" creationId="{AFCDC5F8-C474-4476-8D2D-2FBC8D45D47B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308658010" sldId="916"/>
            <ac:spMk id="3" creationId="{343DCD51-7BC5-E4B1-E8EE-DD5737736975}"/>
          </ac:spMkLst>
        </pc:spChg>
        <pc:spChg chg="mod">
          <ac:chgData name="Matahari Nendya" userId="1a1e95a6-b11e-4262-838a-feaa42c98c3c" providerId="ADAL" clId="{BC668803-0CDE-4579-943D-FB2F77A106DB}" dt="2022-05-21T13:04:37.737" v="91" actId="1076"/>
          <ac:spMkLst>
            <pc:docMk/>
            <pc:sldMk cId="3308658010" sldId="916"/>
            <ac:spMk id="7" creationId="{F5507FDE-ED0C-4304-9AA3-44589FAFE292}"/>
          </ac:spMkLst>
        </pc:spChg>
        <pc:picChg chg="mod ord">
          <ac:chgData name="Matahari Nendya" userId="1a1e95a6-b11e-4262-838a-feaa42c98c3c" providerId="ADAL" clId="{BC668803-0CDE-4579-943D-FB2F77A106DB}" dt="2022-05-21T13:04:35.769" v="90" actId="1076"/>
          <ac:picMkLst>
            <pc:docMk/>
            <pc:sldMk cId="3308658010" sldId="916"/>
            <ac:picMk id="6" creationId="{223DC4CC-7F0C-4F99-BFD0-E40C02A0198C}"/>
          </ac:picMkLst>
        </pc:picChg>
      </pc:sldChg>
      <pc:sldChg chg="modSp add mod modClrScheme chgLayout">
        <pc:chgData name="Matahari Nendya" userId="1a1e95a6-b11e-4262-838a-feaa42c98c3c" providerId="ADAL" clId="{BC668803-0CDE-4579-943D-FB2F77A106DB}" dt="2022-05-21T13:07:09.659" v="134" actId="27636"/>
        <pc:sldMkLst>
          <pc:docMk/>
          <pc:sldMk cId="38912108" sldId="917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8912108" sldId="917"/>
            <ac:spMk id="2" creationId="{C6F1E614-0805-49CB-8F98-3FB02347B379}"/>
          </ac:spMkLst>
        </pc:spChg>
        <pc:spChg chg="mod ord">
          <ac:chgData name="Matahari Nendya" userId="1a1e95a6-b11e-4262-838a-feaa42c98c3c" providerId="ADAL" clId="{BC668803-0CDE-4579-943D-FB2F77A106DB}" dt="2022-05-21T13:07:09.659" v="134" actId="27636"/>
          <ac:spMkLst>
            <pc:docMk/>
            <pc:sldMk cId="38912108" sldId="917"/>
            <ac:spMk id="3" creationId="{A501F94D-D838-4B95-9920-66EBF59134D8}"/>
          </ac:spMkLst>
        </pc:spChg>
      </pc:sldChg>
      <pc:sldChg chg="addSp delSp del mod">
        <pc:chgData name="Matahari Nendya" userId="1a1e95a6-b11e-4262-838a-feaa42c98c3c" providerId="ADAL" clId="{BC668803-0CDE-4579-943D-FB2F77A106DB}" dt="2022-05-22T14:30:54.812" v="151" actId="478"/>
        <pc:sldMkLst>
          <pc:docMk/>
          <pc:sldMk cId="516929368" sldId="918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516929368" sldId="918"/>
            <ac:spMk id="2" creationId="{98BE3518-243C-4047-805D-ED72FDF1F3CD}"/>
          </ac:spMkLst>
        </pc:spChg>
        <pc:spChg chg="del">
          <ac:chgData name="Matahari Nendya" userId="1a1e95a6-b11e-4262-838a-feaa42c98c3c" providerId="ADAL" clId="{BC668803-0CDE-4579-943D-FB2F77A106DB}" dt="2022-05-22T14:30:54.812" v="151" actId="478"/>
          <ac:spMkLst>
            <pc:docMk/>
            <pc:sldMk cId="516929368" sldId="918"/>
            <ac:spMk id="3" creationId="{404646EF-A63B-70A1-2341-6788C577DCBF}"/>
          </ac:spMkLst>
        </pc:spChg>
        <pc:picChg chg="add del">
          <ac:chgData name="Matahari Nendya" userId="1a1e95a6-b11e-4262-838a-feaa42c98c3c" providerId="ADAL" clId="{BC668803-0CDE-4579-943D-FB2F77A106DB}" dt="2022-05-22T14:30:52.076" v="150" actId="478"/>
          <ac:picMkLst>
            <pc:docMk/>
            <pc:sldMk cId="516929368" sldId="918"/>
            <ac:picMk id="6" creationId="{BEE821B9-C120-48D8-BC41-479DC5AB81DC}"/>
          </ac:picMkLst>
        </pc:picChg>
      </pc:sldChg>
      <pc:sldChg chg="addSp delSp modSp add mod modClrScheme chgLayout">
        <pc:chgData name="Matahari Nendya" userId="1a1e95a6-b11e-4262-838a-feaa42c98c3c" providerId="ADAL" clId="{BC668803-0CDE-4579-943D-FB2F77A106DB}" dt="2022-05-21T13:07:37.010" v="141" actId="1076"/>
        <pc:sldMkLst>
          <pc:docMk/>
          <pc:sldMk cId="1390888439" sldId="919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1390888439" sldId="919"/>
            <ac:spMk id="2" creationId="{B61E901E-5425-4887-ABED-E20EBC188C98}"/>
          </ac:spMkLst>
        </pc:spChg>
        <pc:spChg chg="add del mod ord">
          <ac:chgData name="Matahari Nendya" userId="1a1e95a6-b11e-4262-838a-feaa42c98c3c" providerId="ADAL" clId="{BC668803-0CDE-4579-943D-FB2F77A106DB}" dt="2022-05-21T13:07:29.946" v="139" actId="478"/>
          <ac:spMkLst>
            <pc:docMk/>
            <pc:sldMk cId="1390888439" sldId="919"/>
            <ac:spMk id="3" creationId="{1E5449D6-BA3C-D1D5-6BC0-B2EFC66509E5}"/>
          </ac:spMkLst>
        </pc:spChg>
        <pc:spChg chg="mod">
          <ac:chgData name="Matahari Nendya" userId="1a1e95a6-b11e-4262-838a-feaa42c98c3c" providerId="ADAL" clId="{BC668803-0CDE-4579-943D-FB2F77A106DB}" dt="2022-05-21T13:07:37.010" v="141" actId="1076"/>
          <ac:spMkLst>
            <pc:docMk/>
            <pc:sldMk cId="1390888439" sldId="919"/>
            <ac:spMk id="5" creationId="{5EED88AC-8FEC-4D06-820C-CD5A18E34FAE}"/>
          </ac:spMkLst>
        </pc:spChg>
      </pc:sldChg>
      <pc:sldChg chg="addSp delSp modSp add mod modClrScheme chgLayout">
        <pc:chgData name="Matahari Nendya" userId="1a1e95a6-b11e-4262-838a-feaa42c98c3c" providerId="ADAL" clId="{BC668803-0CDE-4579-943D-FB2F77A106DB}" dt="2022-05-21T13:07:26.282" v="138" actId="2711"/>
        <pc:sldMkLst>
          <pc:docMk/>
          <pc:sldMk cId="4030365256" sldId="920"/>
        </pc:sldMkLst>
        <pc:spChg chg="mod ord">
          <ac:chgData name="Matahari Nendya" userId="1a1e95a6-b11e-4262-838a-feaa42c98c3c" providerId="ADAL" clId="{BC668803-0CDE-4579-943D-FB2F77A106DB}" dt="2022-05-21T13:03:48.090" v="79" actId="27636"/>
          <ac:spMkLst>
            <pc:docMk/>
            <pc:sldMk cId="4030365256" sldId="920"/>
            <ac:spMk id="2" creationId="{64A09DC4-2C8A-4DB2-850E-1C5BB04FA591}"/>
          </ac:spMkLst>
        </pc:spChg>
        <pc:spChg chg="add del mod ord">
          <ac:chgData name="Matahari Nendya" userId="1a1e95a6-b11e-4262-838a-feaa42c98c3c" providerId="ADAL" clId="{BC668803-0CDE-4579-943D-FB2F77A106DB}" dt="2022-05-21T13:07:21.340" v="136" actId="478"/>
          <ac:spMkLst>
            <pc:docMk/>
            <pc:sldMk cId="4030365256" sldId="920"/>
            <ac:spMk id="3" creationId="{8BC1A86D-E954-FB94-3980-E29708CC2CE5}"/>
          </ac:spMkLst>
        </pc:spChg>
        <pc:spChg chg="mod">
          <ac:chgData name="Matahari Nendya" userId="1a1e95a6-b11e-4262-838a-feaa42c98c3c" providerId="ADAL" clId="{BC668803-0CDE-4579-943D-FB2F77A106DB}" dt="2022-05-21T13:07:26.282" v="138" actId="2711"/>
          <ac:spMkLst>
            <pc:docMk/>
            <pc:sldMk cId="4030365256" sldId="920"/>
            <ac:spMk id="5" creationId="{878A584A-D1CB-4443-8C69-5C400419D451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2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2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2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4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3834201614" sldId="935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1066294143" sldId="936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7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8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9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40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4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2419293634" sldId="942"/>
        </pc:sldMkLst>
      </pc:sld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4CA70F92-7E10-4199-BD05-78EEBD40D361}"/>
    <pc:docChg chg="custSel delSld modSld">
      <pc:chgData name="Matahari Nendya" userId="1a1e95a6-b11e-4262-838a-feaa42c98c3c" providerId="ADAL" clId="{4CA70F92-7E10-4199-BD05-78EEBD40D361}" dt="2022-04-15T14:13:49.285" v="31" actId="47"/>
      <pc:docMkLst>
        <pc:docMk/>
      </pc:docMkLst>
      <pc:sldChg chg="modSp mod">
        <pc:chgData name="Matahari Nendya" userId="1a1e95a6-b11e-4262-838a-feaa42c98c3c" providerId="ADAL" clId="{4CA70F92-7E10-4199-BD05-78EEBD40D361}" dt="2022-04-15T14:13:30.692" v="29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4CA70F92-7E10-4199-BD05-78EEBD40D361}" dt="2022-04-15T14:13:30.692" v="29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116042532" sldId="26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76843519" sldId="26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07949035" sldId="27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62189781" sldId="27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525461750" sldId="28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00356851" sldId="28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578627831" sldId="28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28593148" sldId="29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55526016" sldId="29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13915508" sldId="29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57749790" sldId="29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16131238" sldId="29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45359969" sldId="29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6898211" sldId="29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280381199" sldId="29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57348493" sldId="29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19970275" sldId="29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396272283" sldId="30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22382293" sldId="30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05839462" sldId="30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79843776" sldId="30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44969049" sldId="30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57563689" sldId="30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00919954" sldId="30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5234093" sldId="30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27300700" sldId="31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7593129" sldId="31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80156502" sldId="31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62616655" sldId="31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63204326" sldId="31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0302824" sldId="31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9494342" sldId="31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919407349" sldId="32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446169091" sldId="32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23889787" sldId="32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368899090" sldId="32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78491290" sldId="32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8802265" sldId="32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81307832" sldId="33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151387338" sldId="33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68143915" sldId="33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93326744" sldId="33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642236" sldId="33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25131553" sldId="33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664564196" sldId="34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35000739" sldId="34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240112656" sldId="34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36263126" sldId="343"/>
        </pc:sldMkLst>
      </pc:sldChg>
      <pc:sldChg chg="del">
        <pc:chgData name="Matahari Nendya" userId="1a1e95a6-b11e-4262-838a-feaa42c98c3c" providerId="ADAL" clId="{4CA70F92-7E10-4199-BD05-78EEBD40D361}" dt="2022-04-15T14:13:49.285" v="31" actId="47"/>
        <pc:sldMkLst>
          <pc:docMk/>
          <pc:sldMk cId="2565411391" sldId="34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15578340" sldId="392"/>
        </pc:sldMkLst>
      </pc:sldChg>
    </pc:docChg>
  </pc:docChgLst>
  <pc:docChgLst>
    <pc:chgData name="Matahari Nendya" userId="1a1e95a6-b11e-4262-838a-feaa42c98c3c" providerId="ADAL" clId="{63C05D88-9318-490D-907E-259D409FE604}"/>
    <pc:docChg chg="undo custSel addSld delSld modSld sldOrd">
      <pc:chgData name="Matahari Nendya" userId="1a1e95a6-b11e-4262-838a-feaa42c98c3c" providerId="ADAL" clId="{63C05D88-9318-490D-907E-259D409FE604}" dt="2022-03-06T13:38:15.078" v="595" actId="20577"/>
      <pc:docMkLst>
        <pc:docMk/>
      </pc:docMkLst>
      <pc:sldChg chg="modSp mod">
        <pc:chgData name="Matahari Nendya" userId="1a1e95a6-b11e-4262-838a-feaa42c98c3c" providerId="ADAL" clId="{63C05D88-9318-490D-907E-259D409FE604}" dt="2022-03-06T13:10:40.057" v="7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63C05D88-9318-490D-907E-259D409FE604}" dt="2022-03-06T13:10:40.057" v="7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3.510" v="468" actId="478"/>
        <pc:sldMkLst>
          <pc:docMk/>
          <pc:sldMk cId="1136798237" sldId="257"/>
        </pc:sldMkLst>
        <pc:spChg chg="mod">
          <ac:chgData name="Matahari Nendya" userId="1a1e95a6-b11e-4262-838a-feaa42c98c3c" providerId="ADAL" clId="{63C05D88-9318-490D-907E-259D409FE604}" dt="2022-03-06T13:14:33.255" v="138" actId="14100"/>
          <ac:spMkLst>
            <pc:docMk/>
            <pc:sldMk cId="1136798237" sldId="25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3.510" v="468" actId="478"/>
          <ac:spMkLst>
            <pc:docMk/>
            <pc:sldMk cId="1136798237" sldId="257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4:34.806" v="139" actId="1076"/>
          <ac:picMkLst>
            <pc:docMk/>
            <pc:sldMk cId="1136798237" sldId="257"/>
            <ac:picMk id="102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1.996" v="463" actId="478"/>
        <pc:sldMkLst>
          <pc:docMk/>
          <pc:sldMk cId="3248702084" sldId="258"/>
        </pc:sldMkLst>
        <pc:spChg chg="mod">
          <ac:chgData name="Matahari Nendya" userId="1a1e95a6-b11e-4262-838a-feaa42c98c3c" providerId="ADAL" clId="{63C05D88-9318-490D-907E-259D409FE604}" dt="2022-03-06T13:11:39.282" v="86" actId="404"/>
          <ac:spMkLst>
            <pc:docMk/>
            <pc:sldMk cId="3248702084" sldId="258"/>
            <ac:spMk id="2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1.996" v="463" actId="478"/>
          <ac:spMkLst>
            <pc:docMk/>
            <pc:sldMk cId="3248702084" sldId="25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22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5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17" creationId="{00000000-0000-0000-0000-000000000000}"/>
          </ac:grpSpMkLst>
        </pc:grpChg>
        <pc:picChg chg="mod">
          <ac:chgData name="Matahari Nendya" userId="1a1e95a6-b11e-4262-838a-feaa42c98c3c" providerId="ADAL" clId="{63C05D88-9318-490D-907E-259D409FE604}" dt="2022-03-06T13:11:50.885" v="87" actId="2711"/>
          <ac:picMkLst>
            <pc:docMk/>
            <pc:sldMk cId="3248702084" sldId="258"/>
            <ac:picMk id="12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6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67632220" sldId="262"/>
        </pc:sldMkLst>
        <pc:spChg chg="mod">
          <ac:chgData name="Matahari Nendya" userId="1a1e95a6-b11e-4262-838a-feaa42c98c3c" providerId="ADAL" clId="{63C05D88-9318-490D-907E-259D409FE604}" dt="2022-03-06T13:21:50.780" v="269" actId="2711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2:06.546" v="273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2:14.454" v="274" actId="1076"/>
        <pc:sldMkLst>
          <pc:docMk/>
          <pc:sldMk cId="1552636570" sldId="263"/>
        </pc:sldMkLst>
        <pc:spChg chg="mod">
          <ac:chgData name="Matahari Nendya" userId="1a1e95a6-b11e-4262-838a-feaa42c98c3c" providerId="ADAL" clId="{63C05D88-9318-490D-907E-259D409FE604}" dt="2022-03-06T13:22:14.454" v="274" actId="1076"/>
          <ac:spMkLst>
            <pc:docMk/>
            <pc:sldMk cId="1552636570" sldId="263"/>
            <ac:spMk id="1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5.970" v="469" actId="478"/>
        <pc:sldMkLst>
          <pc:docMk/>
          <pc:sldMk cId="1961500638" sldId="264"/>
        </pc:sldMkLst>
        <pc:spChg chg="mod">
          <ac:chgData name="Matahari Nendya" userId="1a1e95a6-b11e-4262-838a-feaa42c98c3c" providerId="ADAL" clId="{63C05D88-9318-490D-907E-259D409FE604}" dt="2022-03-06T13:14:44.978" v="146" actId="2710"/>
          <ac:spMkLst>
            <pc:docMk/>
            <pc:sldMk cId="1961500638" sldId="26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5.970" v="469" actId="478"/>
          <ac:spMkLst>
            <pc:docMk/>
            <pc:sldMk cId="1961500638" sldId="26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16:33.803" v="175" actId="404"/>
        <pc:sldMkLst>
          <pc:docMk/>
          <pc:sldMk cId="2650374569" sldId="265"/>
        </pc:sldMkLst>
        <pc:spChg chg="del mod">
          <ac:chgData name="Matahari Nendya" userId="1a1e95a6-b11e-4262-838a-feaa42c98c3c" providerId="ADAL" clId="{63C05D88-9318-490D-907E-259D409FE604}" dt="2022-03-06T13:15:49.171" v="162" actId="478"/>
          <ac:spMkLst>
            <pc:docMk/>
            <pc:sldMk cId="2650374569" sldId="265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33.803" v="175" actId="404"/>
          <ac:spMkLst>
            <pc:docMk/>
            <pc:sldMk cId="2650374569" sldId="265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7.799" v="172" actId="404"/>
          <ac:spMkLst>
            <pc:docMk/>
            <pc:sldMk cId="2650374569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1.580" v="169" actId="404"/>
          <ac:spMkLst>
            <pc:docMk/>
            <pc:sldMk cId="2650374569" sldId="265"/>
            <ac:spMk id="18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5:54.509" v="163" actId="1076"/>
          <ac:picMkLst>
            <pc:docMk/>
            <pc:sldMk cId="2650374569" sldId="265"/>
            <ac:picMk id="6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6:33.803" v="175" actId="404"/>
          <ac:cxnSpMkLst>
            <pc:docMk/>
            <pc:sldMk cId="2650374569" sldId="26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7.799" v="172" actId="404"/>
          <ac:cxnSpMkLst>
            <pc:docMk/>
            <pc:sldMk cId="2650374569" sldId="265"/>
            <ac:cxnSpMk id="14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1.580" v="169" actId="404"/>
          <ac:cxnSpMkLst>
            <pc:docMk/>
            <pc:sldMk cId="2650374569" sldId="265"/>
            <ac:cxnSpMk id="19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4:33.746" v="472" actId="478"/>
        <pc:sldMkLst>
          <pc:docMk/>
          <pc:sldMk cId="2619113007" sldId="266"/>
        </pc:sldMkLst>
        <pc:spChg chg="mod">
          <ac:chgData name="Matahari Nendya" userId="1a1e95a6-b11e-4262-838a-feaa42c98c3c" providerId="ADAL" clId="{63C05D88-9318-490D-907E-259D409FE604}" dt="2022-03-06T13:15:31.312" v="159" actId="27636"/>
          <ac:spMkLst>
            <pc:docMk/>
            <pc:sldMk cId="2619113007" sldId="26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3.746" v="472" actId="478"/>
          <ac:spMkLst>
            <pc:docMk/>
            <pc:sldMk cId="2619113007" sldId="26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409152967" sldId="267"/>
        </pc:sldMkLst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9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13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4190978" sldId="268"/>
        </pc:sldMkLst>
        <pc:spChg chg="del mod">
          <ac:chgData name="Matahari Nendya" userId="1a1e95a6-b11e-4262-838a-feaa42c98c3c" providerId="ADAL" clId="{63C05D88-9318-490D-907E-259D409FE604}" dt="2022-03-06T13:34:41.061" v="474" actId="478"/>
          <ac:spMkLst>
            <pc:docMk/>
            <pc:sldMk cId="2054190978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14.943" v="188" actId="404"/>
          <ac:spMkLst>
            <pc:docMk/>
            <pc:sldMk cId="2054190978" sldId="268"/>
            <ac:spMk id="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974604784" sldId="269"/>
        </pc:sldMkLst>
        <pc:spChg chg="del">
          <ac:chgData name="Matahari Nendya" userId="1a1e95a6-b11e-4262-838a-feaa42c98c3c" providerId="ADAL" clId="{63C05D88-9318-490D-907E-259D409FE604}" dt="2022-03-06T13:35:42.066" v="487" actId="478"/>
          <ac:spMkLst>
            <pc:docMk/>
            <pc:sldMk cId="974604784" sldId="269"/>
            <ac:spMk id="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7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8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3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6" creationId="{00000000-0000-0000-0000-000000000000}"/>
          </ac:spMkLst>
        </pc:spChg>
        <pc:grpChg chg="del">
          <ac:chgData name="Matahari Nendya" userId="1a1e95a6-b11e-4262-838a-feaa42c98c3c" providerId="ADAL" clId="{63C05D88-9318-490D-907E-259D409FE604}" dt="2022-03-06T13:25:35.317" v="313" actId="165"/>
          <ac:grpSpMkLst>
            <pc:docMk/>
            <pc:sldMk cId="974604784" sldId="269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4.329" v="314" actId="165"/>
          <ac:grpSpMkLst>
            <pc:docMk/>
            <pc:sldMk cId="974604784" sldId="269"/>
            <ac:grpSpMk id="6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8.152" v="315" actId="165"/>
          <ac:grpSpMkLst>
            <pc:docMk/>
            <pc:sldMk cId="974604784" sldId="269"/>
            <ac:grpSpMk id="7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52.648" v="316" actId="165"/>
          <ac:grpSpMkLst>
            <pc:docMk/>
            <pc:sldMk cId="974604784" sldId="269"/>
            <ac:grpSpMk id="8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5:58.777" v="319" actId="165"/>
          <ac:grpSpMkLst>
            <pc:docMk/>
            <pc:sldMk cId="974604784" sldId="269"/>
            <ac:grpSpMk id="9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35.317" v="313" actId="165"/>
          <ac:cxnSpMkLst>
            <pc:docMk/>
            <pc:sldMk cId="974604784" sldId="269"/>
            <ac:cxnSpMk id="13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4.329" v="314" actId="165"/>
          <ac:cxnSpMkLst>
            <pc:docMk/>
            <pc:sldMk cId="974604784" sldId="269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8.152" v="315" actId="165"/>
          <ac:cxnSpMkLst>
            <pc:docMk/>
            <pc:sldMk cId="974604784" sldId="269"/>
            <ac:cxnSpMk id="19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2.648" v="316" actId="165"/>
          <ac:cxnSpMkLst>
            <pc:docMk/>
            <pc:sldMk cId="974604784" sldId="269"/>
            <ac:cxnSpMk id="22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8.777" v="319" actId="165"/>
          <ac:cxnSpMkLst>
            <pc:docMk/>
            <pc:sldMk cId="974604784" sldId="269"/>
            <ac:cxnSpMk id="25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73056604" sldId="270"/>
        </pc:sldMkLst>
        <pc:spChg chg="del">
          <ac:chgData name="Matahari Nendya" userId="1a1e95a6-b11e-4262-838a-feaa42c98c3c" providerId="ADAL" clId="{63C05D88-9318-490D-907E-259D409FE604}" dt="2022-03-06T13:35:43.605" v="488" actId="478"/>
          <ac:spMkLst>
            <pc:docMk/>
            <pc:sldMk cId="473056604" sldId="270"/>
            <ac:spMk id="4" creationId="{00000000-0000-0000-0000-000000000000}"/>
          </ac:spMkLst>
        </pc:spChg>
        <pc:graphicFrameChg chg="modGraphic">
          <ac:chgData name="Matahari Nendya" userId="1a1e95a6-b11e-4262-838a-feaa42c98c3c" providerId="ADAL" clId="{63C05D88-9318-490D-907E-259D409FE604}" dt="2022-03-06T13:26:25.582" v="333" actId="255"/>
          <ac:graphicFrameMkLst>
            <pc:docMk/>
            <pc:sldMk cId="473056604" sldId="270"/>
            <ac:graphicFrameMk id="5" creationId="{00000000-0000-0000-0000-000000000000}"/>
          </ac:graphicFrameMkLst>
        </pc:graphicFrameChg>
      </pc:sldChg>
      <pc:sldChg chg="delSp modSp add mod modAnim">
        <pc:chgData name="Matahari Nendya" userId="1a1e95a6-b11e-4262-838a-feaa42c98c3c" providerId="ADAL" clId="{63C05D88-9318-490D-907E-259D409FE604}" dt="2022-03-06T13:28:46.291" v="367" actId="14100"/>
        <pc:sldMkLst>
          <pc:docMk/>
          <pc:sldMk cId="1332898205" sldId="271"/>
        </pc:sldMkLst>
        <pc:spChg chg="del">
          <ac:chgData name="Matahari Nendya" userId="1a1e95a6-b11e-4262-838a-feaa42c98c3c" providerId="ADAL" clId="{63C05D88-9318-490D-907E-259D409FE604}" dt="2022-03-06T13:24:30.549" v="297" actId="478"/>
          <ac:spMkLst>
            <pc:docMk/>
            <pc:sldMk cId="1332898205" sldId="271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6:51.419" v="341" actId="2711"/>
          <ac:spMkLst>
            <pc:docMk/>
            <pc:sldMk cId="1332898205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02.650" v="357" actId="2711"/>
          <ac:spMkLst>
            <pc:docMk/>
            <pc:sldMk cId="1332898205" sldId="27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7:06.201" v="345" actId="404"/>
          <ac:spMkLst>
            <pc:docMk/>
            <pc:sldMk cId="1332898205" sldId="271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0.218" v="359" actId="14100"/>
          <ac:spMkLst>
            <pc:docMk/>
            <pc:sldMk cId="1332898205" sldId="271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8.903" v="361" actId="1076"/>
          <ac:spMkLst>
            <pc:docMk/>
            <pc:sldMk cId="1332898205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33.865" v="363" actId="2711"/>
          <ac:spMkLst>
            <pc:docMk/>
            <pc:sldMk cId="1332898205" sldId="271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3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28:13.838" v="360" actId="1076"/>
          <ac:grpSpMkLst>
            <pc:docMk/>
            <pc:sldMk cId="1332898205" sldId="271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7:35.682" v="354" actId="165"/>
          <ac:grpSpMkLst>
            <pc:docMk/>
            <pc:sldMk cId="1332898205" sldId="271"/>
            <ac:grpSpMk id="6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8:43.872" v="366" actId="165"/>
          <ac:grpSpMkLst>
            <pc:docMk/>
            <pc:sldMk cId="1332898205" sldId="271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63C05D88-9318-490D-907E-259D409FE604}" dt="2022-03-06T13:27:06.201" v="345" actId="404"/>
          <ac:cxnSpMkLst>
            <pc:docMk/>
            <pc:sldMk cId="1332898205" sldId="271"/>
            <ac:cxnSpMk id="8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18.903" v="361" actId="1076"/>
          <ac:cxnSpMkLst>
            <pc:docMk/>
            <pc:sldMk cId="1332898205" sldId="271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46.291" v="367" actId="14100"/>
          <ac:cxnSpMkLst>
            <pc:docMk/>
            <pc:sldMk cId="1332898205" sldId="271"/>
            <ac:cxnSpMk id="22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0.434" v="380" actId="478"/>
        <pc:sldMkLst>
          <pc:docMk/>
          <pc:sldMk cId="3808501086" sldId="272"/>
        </pc:sldMkLst>
        <pc:spChg chg="del">
          <ac:chgData name="Matahari Nendya" userId="1a1e95a6-b11e-4262-838a-feaa42c98c3c" providerId="ADAL" clId="{63C05D88-9318-490D-907E-259D409FE604}" dt="2022-03-06T13:29:30.434" v="380" actId="478"/>
          <ac:spMkLst>
            <pc:docMk/>
            <pc:sldMk cId="3808501086" sldId="27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1.867" v="370" actId="1076"/>
          <ac:spMkLst>
            <pc:docMk/>
            <pc:sldMk cId="3808501086" sldId="272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5.169" v="371" actId="1076"/>
          <ac:spMkLst>
            <pc:docMk/>
            <pc:sldMk cId="3808501086" sldId="272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41150817" sldId="274"/>
        </pc:sldMkLst>
      </pc:sldChg>
      <pc:sldChg chg="add del">
        <pc:chgData name="Matahari Nendya" userId="1a1e95a6-b11e-4262-838a-feaa42c98c3c" providerId="ADAL" clId="{63C05D88-9318-490D-907E-259D409FE604}" dt="2022-03-06T13:17:50.084" v="193" actId="47"/>
        <pc:sldMkLst>
          <pc:docMk/>
          <pc:sldMk cId="952390034" sldId="275"/>
        </pc:sldMkLst>
      </pc:sldChg>
      <pc:sldChg chg="delSp modSp add mod">
        <pc:chgData name="Matahari Nendya" userId="1a1e95a6-b11e-4262-838a-feaa42c98c3c" providerId="ADAL" clId="{63C05D88-9318-490D-907E-259D409FE604}" dt="2022-03-06T13:34:50.111" v="476" actId="478"/>
        <pc:sldMkLst>
          <pc:docMk/>
          <pc:sldMk cId="4143421053" sldId="276"/>
        </pc:sldMkLst>
        <pc:spChg chg="del">
          <ac:chgData name="Matahari Nendya" userId="1a1e95a6-b11e-4262-838a-feaa42c98c3c" providerId="ADAL" clId="{63C05D88-9318-490D-907E-259D409FE604}" dt="2022-03-06T13:34:50.111" v="476" actId="478"/>
          <ac:spMkLst>
            <pc:docMk/>
            <pc:sldMk cId="4143421053" sldId="27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59.689" v="198" actId="403"/>
          <ac:spMkLst>
            <pc:docMk/>
            <pc:sldMk cId="4143421053" sldId="276"/>
            <ac:spMk id="6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52.081" v="477" actId="478"/>
        <pc:sldMkLst>
          <pc:docMk/>
          <pc:sldMk cId="3895533610" sldId="277"/>
        </pc:sldMkLst>
        <pc:spChg chg="mod">
          <ac:chgData name="Matahari Nendya" userId="1a1e95a6-b11e-4262-838a-feaa42c98c3c" providerId="ADAL" clId="{63C05D88-9318-490D-907E-259D409FE604}" dt="2022-03-06T13:18:10.205" v="201" actId="2710"/>
          <ac:spMkLst>
            <pc:docMk/>
            <pc:sldMk cId="3895533610" sldId="27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52.081" v="477" actId="478"/>
          <ac:spMkLst>
            <pc:docMk/>
            <pc:sldMk cId="3895533610" sldId="277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00.840" v="478" actId="478"/>
        <pc:sldMkLst>
          <pc:docMk/>
          <pc:sldMk cId="2722026401" sldId="278"/>
        </pc:sldMkLst>
        <pc:spChg chg="del">
          <ac:chgData name="Matahari Nendya" userId="1a1e95a6-b11e-4262-838a-feaa42c98c3c" providerId="ADAL" clId="{63C05D88-9318-490D-907E-259D409FE604}" dt="2022-03-06T13:35:00.840" v="478" actId="478"/>
          <ac:spMkLst>
            <pc:docMk/>
            <pc:sldMk cId="2722026401" sldId="278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39.525" v="209" actId="1076"/>
          <ac:picMkLst>
            <pc:docMk/>
            <pc:sldMk cId="2722026401" sldId="278"/>
            <ac:picMk id="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3.133" v="479" actId="478"/>
        <pc:sldMkLst>
          <pc:docMk/>
          <pc:sldMk cId="3956449740" sldId="279"/>
        </pc:sldMkLst>
        <pc:spChg chg="del">
          <ac:chgData name="Matahari Nendya" userId="1a1e95a6-b11e-4262-838a-feaa42c98c3c" providerId="ADAL" clId="{63C05D88-9318-490D-907E-259D409FE604}" dt="2022-03-06T13:35:03.133" v="479" actId="478"/>
          <ac:spMkLst>
            <pc:docMk/>
            <pc:sldMk cId="3956449740" sldId="279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46.201" v="212" actId="1076"/>
          <ac:picMkLst>
            <pc:docMk/>
            <pc:sldMk cId="3956449740" sldId="279"/>
            <ac:picMk id="5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6.076" v="480" actId="478"/>
        <pc:sldMkLst>
          <pc:docMk/>
          <pc:sldMk cId="2542422731" sldId="280"/>
        </pc:sldMkLst>
        <pc:spChg chg="mod">
          <ac:chgData name="Matahari Nendya" userId="1a1e95a6-b11e-4262-838a-feaa42c98c3c" providerId="ADAL" clId="{63C05D88-9318-490D-907E-259D409FE604}" dt="2022-03-06T13:18:55.457" v="216" actId="2710"/>
          <ac:spMkLst>
            <pc:docMk/>
            <pc:sldMk cId="2542422731" sldId="280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06.076" v="480" actId="478"/>
          <ac:spMkLst>
            <pc:docMk/>
            <pc:sldMk cId="2542422731" sldId="280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5:08.588" v="481" actId="478"/>
        <pc:sldMkLst>
          <pc:docMk/>
          <pc:sldMk cId="3487177116" sldId="281"/>
        </pc:sldMkLst>
        <pc:spChg chg="del">
          <ac:chgData name="Matahari Nendya" userId="1a1e95a6-b11e-4262-838a-feaa42c98c3c" providerId="ADAL" clId="{63C05D88-9318-490D-907E-259D409FE604}" dt="2022-03-06T13:35:08.588" v="481" actId="478"/>
          <ac:spMkLst>
            <pc:docMk/>
            <pc:sldMk cId="3487177116" sldId="281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0.307" v="482" actId="478"/>
        <pc:sldMkLst>
          <pc:docMk/>
          <pc:sldMk cId="2465827153" sldId="283"/>
        </pc:sldMkLst>
        <pc:spChg chg="mod">
          <ac:chgData name="Matahari Nendya" userId="1a1e95a6-b11e-4262-838a-feaa42c98c3c" providerId="ADAL" clId="{63C05D88-9318-490D-907E-259D409FE604}" dt="2022-03-06T13:19:10.448" v="221" actId="2710"/>
          <ac:spMkLst>
            <pc:docMk/>
            <pc:sldMk cId="2465827153" sldId="28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0.307" v="482" actId="478"/>
          <ac:spMkLst>
            <pc:docMk/>
            <pc:sldMk cId="2465827153" sldId="28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9.846" v="483" actId="478"/>
        <pc:sldMkLst>
          <pc:docMk/>
          <pc:sldMk cId="3364490316" sldId="284"/>
        </pc:sldMkLst>
        <pc:spChg chg="mod">
          <ac:chgData name="Matahari Nendya" userId="1a1e95a6-b11e-4262-838a-feaa42c98c3c" providerId="ADAL" clId="{63C05D88-9318-490D-907E-259D409FE604}" dt="2022-03-06T13:20:35.798" v="251" actId="2710"/>
          <ac:spMkLst>
            <pc:docMk/>
            <pc:sldMk cId="3364490316" sldId="28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9.846" v="483" actId="478"/>
          <ac:spMkLst>
            <pc:docMk/>
            <pc:sldMk cId="3364490316" sldId="28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72347899" sldId="285"/>
        </pc:sldMkLst>
      </pc:sldChg>
      <pc:sldChg chg="modSp add mod">
        <pc:chgData name="Matahari Nendya" userId="1a1e95a6-b11e-4262-838a-feaa42c98c3c" providerId="ADAL" clId="{63C05D88-9318-490D-907E-259D409FE604}" dt="2022-03-06T13:21:22.092" v="267" actId="20577"/>
        <pc:sldMkLst>
          <pc:docMk/>
          <pc:sldMk cId="692318551" sldId="286"/>
        </pc:sldMkLst>
        <pc:spChg chg="mod">
          <ac:chgData name="Matahari Nendya" userId="1a1e95a6-b11e-4262-838a-feaa42c98c3c" providerId="ADAL" clId="{63C05D88-9318-490D-907E-259D409FE604}" dt="2022-03-06T13:21:22.092" v="267" actId="20577"/>
          <ac:spMkLst>
            <pc:docMk/>
            <pc:sldMk cId="692318551" sldId="28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982834363" sldId="2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001654" sldId="287"/>
        </pc:sldMkLst>
      </pc:sldChg>
      <pc:sldChg chg="modSp add mod">
        <pc:chgData name="Matahari Nendya" userId="1a1e95a6-b11e-4262-838a-feaa42c98c3c" providerId="ADAL" clId="{63C05D88-9318-490D-907E-259D409FE604}" dt="2022-03-06T13:32:45.667" v="433" actId="2710"/>
        <pc:sldMkLst>
          <pc:docMk/>
          <pc:sldMk cId="1433283443" sldId="287"/>
        </pc:sldMkLst>
        <pc:spChg chg="mod">
          <ac:chgData name="Matahari Nendya" userId="1a1e95a6-b11e-4262-838a-feaa42c98c3c" providerId="ADAL" clId="{63C05D88-9318-490D-907E-259D409FE604}" dt="2022-03-06T13:32:45.667" v="433" actId="2710"/>
          <ac:spMkLst>
            <pc:docMk/>
            <pc:sldMk cId="1433283443" sldId="28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04429200" sldId="288"/>
        </pc:sldMkLst>
      </pc:sldChg>
      <pc:sldChg chg="delSp modSp add mod">
        <pc:chgData name="Matahari Nendya" userId="1a1e95a6-b11e-4262-838a-feaa42c98c3c" providerId="ADAL" clId="{63C05D88-9318-490D-907E-259D409FE604}" dt="2022-03-06T13:35:21.277" v="484" actId="478"/>
        <pc:sldMkLst>
          <pc:docMk/>
          <pc:sldMk cId="3724734237" sldId="288"/>
        </pc:sldMkLst>
        <pc:spChg chg="mod">
          <ac:chgData name="Matahari Nendya" userId="1a1e95a6-b11e-4262-838a-feaa42c98c3c" providerId="ADAL" clId="{63C05D88-9318-490D-907E-259D409FE604}" dt="2022-03-06T13:20:43.254" v="253" actId="2710"/>
          <ac:spMkLst>
            <pc:docMk/>
            <pc:sldMk cId="3724734237" sldId="288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21.277" v="484" actId="478"/>
          <ac:spMkLst>
            <pc:docMk/>
            <pc:sldMk cId="3724734237" sldId="288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30225363" sldId="28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34699826" sldId="291"/>
        </pc:sldMkLst>
      </pc:sldChg>
      <pc:sldChg chg="delSp modSp add mod">
        <pc:chgData name="Matahari Nendya" userId="1a1e95a6-b11e-4262-838a-feaa42c98c3c" providerId="ADAL" clId="{63C05D88-9318-490D-907E-259D409FE604}" dt="2022-03-06T13:33:15.649" v="441" actId="478"/>
        <pc:sldMkLst>
          <pc:docMk/>
          <pc:sldMk cId="2018443096" sldId="292"/>
        </pc:sldMkLst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5.649" v="441" actId="478"/>
          <ac:spMkLst>
            <pc:docMk/>
            <pc:sldMk cId="2018443096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12.705" v="440" actId="1076"/>
          <ac:spMkLst>
            <pc:docMk/>
            <pc:sldMk cId="2018443096" sldId="292"/>
            <ac:spMk id="7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18.658" v="442" actId="478"/>
        <pc:sldMkLst>
          <pc:docMk/>
          <pc:sldMk cId="267645287" sldId="293"/>
        </pc:sldMkLst>
        <pc:spChg chg="mod">
          <ac:chgData name="Matahari Nendya" userId="1a1e95a6-b11e-4262-838a-feaa42c98c3c" providerId="ADAL" clId="{63C05D88-9318-490D-907E-259D409FE604}" dt="2022-03-06T13:32:53.582" v="435" actId="2710"/>
          <ac:spMkLst>
            <pc:docMk/>
            <pc:sldMk cId="267645287" sldId="29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8.658" v="442" actId="478"/>
          <ac:spMkLst>
            <pc:docMk/>
            <pc:sldMk cId="267645287" sldId="29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29.219" v="449" actId="27636"/>
        <pc:sldMkLst>
          <pc:docMk/>
          <pc:sldMk cId="3183946351" sldId="294"/>
        </pc:sldMkLst>
        <pc:spChg chg="mod">
          <ac:chgData name="Matahari Nendya" userId="1a1e95a6-b11e-4262-838a-feaa42c98c3c" providerId="ADAL" clId="{63C05D88-9318-490D-907E-259D409FE604}" dt="2022-03-06T13:33:29.219" v="449" actId="27636"/>
          <ac:spMkLst>
            <pc:docMk/>
            <pc:sldMk cId="3183946351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22.364" v="443" actId="478"/>
          <ac:spMkLst>
            <pc:docMk/>
            <pc:sldMk cId="3183946351" sldId="29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31.410" v="471" actId="478"/>
        <pc:sldMkLst>
          <pc:docMk/>
          <pc:sldMk cId="505053309" sldId="295"/>
        </pc:sldMkLst>
        <pc:spChg chg="mod">
          <ac:chgData name="Matahari Nendya" userId="1a1e95a6-b11e-4262-838a-feaa42c98c3c" providerId="ADAL" clId="{63C05D88-9318-490D-907E-259D409FE604}" dt="2022-03-06T13:15:22.848" v="153" actId="27636"/>
          <ac:spMkLst>
            <pc:docMk/>
            <pc:sldMk cId="505053309" sldId="29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1.410" v="471" actId="478"/>
          <ac:spMkLst>
            <pc:docMk/>
            <pc:sldMk cId="505053309" sldId="295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4:28.518" v="470" actId="478"/>
        <pc:sldMkLst>
          <pc:docMk/>
          <pc:sldMk cId="870097963" sldId="296"/>
        </pc:sldMkLst>
        <pc:spChg chg="del">
          <ac:chgData name="Matahari Nendya" userId="1a1e95a6-b11e-4262-838a-feaa42c98c3c" providerId="ADAL" clId="{63C05D88-9318-490D-907E-259D409FE604}" dt="2022-03-06T13:34:28.518" v="470" actId="478"/>
          <ac:spMkLst>
            <pc:docMk/>
            <pc:sldMk cId="870097963" sldId="29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1608747" sldId="29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3242781" sldId="29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1904339" sldId="30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633236878" sldId="302"/>
        </pc:sldMkLst>
      </pc:sldChg>
      <pc:sldChg chg="modSp add">
        <pc:chgData name="Matahari Nendya" userId="1a1e95a6-b11e-4262-838a-feaa42c98c3c" providerId="ADAL" clId="{63C05D88-9318-490D-907E-259D409FE604}" dt="2022-03-06T13:19:43.028" v="231" actId="2710"/>
        <pc:sldMkLst>
          <pc:docMk/>
          <pc:sldMk cId="2503344058" sldId="306"/>
        </pc:sldMkLst>
        <pc:spChg chg="mod">
          <ac:chgData name="Matahari Nendya" userId="1a1e95a6-b11e-4262-838a-feaa42c98c3c" providerId="ADAL" clId="{63C05D88-9318-490D-907E-259D409FE604}" dt="2022-03-06T13:19:43.028" v="231" actId="2710"/>
          <ac:spMkLst>
            <pc:docMk/>
            <pc:sldMk cId="2503344058" sldId="306"/>
            <ac:spMk id="56323" creationId="{00000000-0000-0000-0000-000000000000}"/>
          </ac:spMkLst>
        </pc:spChg>
      </pc:sldChg>
      <pc:sldChg chg="modSp mod">
        <pc:chgData name="Matahari Nendya" userId="1a1e95a6-b11e-4262-838a-feaa42c98c3c" providerId="ADAL" clId="{63C05D88-9318-490D-907E-259D409FE604}" dt="2022-03-06T13:33:49.781" v="46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63C05D88-9318-490D-907E-259D409FE604}" dt="2022-03-06T13:33:49.781" v="46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138547512" sldId="31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427577450" sldId="314"/>
        </pc:sldMkLst>
      </pc:sldChg>
      <pc:sldChg chg="modSp add mod">
        <pc:chgData name="Matahari Nendya" userId="1a1e95a6-b11e-4262-838a-feaa42c98c3c" providerId="ADAL" clId="{63C05D88-9318-490D-907E-259D409FE604}" dt="2022-03-06T13:20:15.254" v="246" actId="403"/>
        <pc:sldMkLst>
          <pc:docMk/>
          <pc:sldMk cId="3742055728" sldId="314"/>
        </pc:sldMkLst>
        <pc:spChg chg="mod">
          <ac:chgData name="Matahari Nendya" userId="1a1e95a6-b11e-4262-838a-feaa42c98c3c" providerId="ADAL" clId="{63C05D88-9318-490D-907E-259D409FE604}" dt="2022-03-06T13:20:15.254" v="246" actId="403"/>
          <ac:spMkLst>
            <pc:docMk/>
            <pc:sldMk cId="3742055728" sldId="314"/>
            <ac:spMk id="13721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0:07.092" v="244" actId="20577"/>
          <ac:spMkLst>
            <pc:docMk/>
            <pc:sldMk cId="3742055728" sldId="314"/>
            <ac:spMk id="137225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0:25.758" v="249" actId="2711"/>
        <pc:sldMkLst>
          <pc:docMk/>
          <pc:sldMk cId="1272318929" sldId="316"/>
        </pc:sldMkLst>
        <pc:spChg chg="mod">
          <ac:chgData name="Matahari Nendya" userId="1a1e95a6-b11e-4262-838a-feaa42c98c3c" providerId="ADAL" clId="{63C05D88-9318-490D-907E-259D409FE604}" dt="2022-03-06T13:20:25.758" v="249" actId="2711"/>
          <ac:spMkLst>
            <pc:docMk/>
            <pc:sldMk cId="1272318929" sldId="316"/>
            <ac:spMk id="43011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20:20.354" v="248" actId="1076"/>
          <ac:picMkLst>
            <pc:docMk/>
            <pc:sldMk cId="1272318929" sldId="316"/>
            <ac:picMk id="43013" creationId="{00000000-0000-0000-0000-000000000000}"/>
          </ac:picMkLst>
        </pc:pic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557492870" sldId="316"/>
        </pc:sldMkLst>
      </pc:sldChg>
      <pc:sldChg chg="modSp add mod">
        <pc:chgData name="Matahari Nendya" userId="1a1e95a6-b11e-4262-838a-feaa42c98c3c" providerId="ADAL" clId="{63C05D88-9318-490D-907E-259D409FE604}" dt="2022-03-06T13:16:52.583" v="183" actId="2710"/>
        <pc:sldMkLst>
          <pc:docMk/>
          <pc:sldMk cId="710727304" sldId="317"/>
        </pc:sldMkLst>
        <pc:spChg chg="mod">
          <ac:chgData name="Matahari Nendya" userId="1a1e95a6-b11e-4262-838a-feaa42c98c3c" providerId="ADAL" clId="{63C05D88-9318-490D-907E-259D409FE604}" dt="2022-03-06T13:16:38.731" v="176" actId="207"/>
          <ac:spMkLst>
            <pc:docMk/>
            <pc:sldMk cId="710727304" sldId="317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52.583" v="183" actId="2710"/>
          <ac:spMkLst>
            <pc:docMk/>
            <pc:sldMk cId="710727304" sldId="317"/>
            <ac:spMk id="145411" creationId="{00000000-0000-0000-0000-000000000000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216539307" sldId="318"/>
        </pc:sldMkLst>
      </pc:sldChg>
      <pc:sldChg chg="add del">
        <pc:chgData name="Matahari Nendya" userId="1a1e95a6-b11e-4262-838a-feaa42c98c3c" providerId="ADAL" clId="{63C05D88-9318-490D-907E-259D409FE604}" dt="2022-03-06T13:32:34.270" v="431" actId="47"/>
        <pc:sldMkLst>
          <pc:docMk/>
          <pc:sldMk cId="1508831238" sldId="31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12308504" sldId="322"/>
        </pc:sldMkLst>
      </pc:sldChg>
      <pc:sldChg chg="modSp add mod">
        <pc:chgData name="Matahari Nendya" userId="1a1e95a6-b11e-4262-838a-feaa42c98c3c" providerId="ADAL" clId="{63C05D88-9318-490D-907E-259D409FE604}" dt="2022-03-06T13:21:01.893" v="265" actId="2710"/>
        <pc:sldMkLst>
          <pc:docMk/>
          <pc:sldMk cId="2992847988" sldId="323"/>
        </pc:sldMkLst>
        <pc:spChg chg="mod">
          <ac:chgData name="Matahari Nendya" userId="1a1e95a6-b11e-4262-838a-feaa42c98c3c" providerId="ADAL" clId="{63C05D88-9318-490D-907E-259D409FE604}" dt="2022-03-06T13:21:01.893" v="265" actId="2710"/>
          <ac:spMkLst>
            <pc:docMk/>
            <pc:sldMk cId="2992847988" sldId="323"/>
            <ac:spMk id="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06.915" v="464" actId="478"/>
        <pc:sldMkLst>
          <pc:docMk/>
          <pc:sldMk cId="2619863836" sldId="324"/>
        </pc:sldMkLst>
        <pc:spChg chg="mod">
          <ac:chgData name="Matahari Nendya" userId="1a1e95a6-b11e-4262-838a-feaa42c98c3c" providerId="ADAL" clId="{63C05D88-9318-490D-907E-259D409FE604}" dt="2022-03-06T13:12:09.065" v="93" actId="2710"/>
          <ac:spMkLst>
            <pc:docMk/>
            <pc:sldMk cId="2619863836" sldId="32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6.915" v="464" actId="478"/>
          <ac:spMkLst>
            <pc:docMk/>
            <pc:sldMk cId="2619863836" sldId="324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2:12.106" v="94" actId="1076"/>
          <ac:picMkLst>
            <pc:docMk/>
            <pc:sldMk cId="2619863836" sldId="324"/>
            <ac:picMk id="5" creationId="{4A694827-95A2-435A-A285-95E19E3BA9A8}"/>
          </ac:picMkLst>
        </pc:picChg>
        <pc:picChg chg="mod">
          <ac:chgData name="Matahari Nendya" userId="1a1e95a6-b11e-4262-838a-feaa42c98c3c" providerId="ADAL" clId="{63C05D88-9318-490D-907E-259D409FE604}" dt="2022-03-06T13:12:13.489" v="95" actId="1076"/>
          <ac:picMkLst>
            <pc:docMk/>
            <pc:sldMk cId="2619863836" sldId="324"/>
            <ac:picMk id="6" creationId="{B955F964-5F1B-444A-BCA3-E8FB7346CF8F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9.221" v="465" actId="478"/>
        <pc:sldMkLst>
          <pc:docMk/>
          <pc:sldMk cId="3712112093" sldId="325"/>
        </pc:sldMkLst>
        <pc:spChg chg="mod">
          <ac:chgData name="Matahari Nendya" userId="1a1e95a6-b11e-4262-838a-feaa42c98c3c" providerId="ADAL" clId="{63C05D88-9318-490D-907E-259D409FE604}" dt="2022-03-06T13:12:28.401" v="105" actId="27636"/>
          <ac:spMkLst>
            <pc:docMk/>
            <pc:sldMk cId="3712112093" sldId="32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9.221" v="465" actId="478"/>
          <ac:spMkLst>
            <pc:docMk/>
            <pc:sldMk cId="3712112093" sldId="32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15.151" v="467" actId="478"/>
        <pc:sldMkLst>
          <pc:docMk/>
          <pc:sldMk cId="749310828" sldId="326"/>
        </pc:sldMkLst>
        <pc:spChg chg="mod">
          <ac:chgData name="Matahari Nendya" userId="1a1e95a6-b11e-4262-838a-feaa42c98c3c" providerId="ADAL" clId="{63C05D88-9318-490D-907E-259D409FE604}" dt="2022-03-06T13:12:41.621" v="110" actId="27636"/>
          <ac:spMkLst>
            <pc:docMk/>
            <pc:sldMk cId="749310828" sldId="32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15.151" v="467" actId="478"/>
          <ac:spMkLst>
            <pc:docMk/>
            <pc:sldMk cId="749310828" sldId="326"/>
            <ac:spMk id="4" creationId="{00000000-0000-0000-0000-000000000000}"/>
          </ac:spMkLst>
        </pc:spChg>
      </pc:sldChg>
      <pc:sldChg chg="delSp modSp add mod setBg">
        <pc:chgData name="Matahari Nendya" userId="1a1e95a6-b11e-4262-838a-feaa42c98c3c" providerId="ADAL" clId="{63C05D88-9318-490D-907E-259D409FE604}" dt="2022-03-06T13:34:11.987" v="466" actId="478"/>
        <pc:sldMkLst>
          <pc:docMk/>
          <pc:sldMk cId="4213400220" sldId="327"/>
        </pc:sldMkLst>
        <pc:spChg chg="del mod">
          <ac:chgData name="Matahari Nendya" userId="1a1e95a6-b11e-4262-838a-feaa42c98c3c" providerId="ADAL" clId="{63C05D88-9318-490D-907E-259D409FE604}" dt="2022-03-06T13:34:11.987" v="466" actId="478"/>
          <ac:spMkLst>
            <pc:docMk/>
            <pc:sldMk cId="4213400220" sldId="327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3:19.480" v="118" actId="1076"/>
        <pc:sldMkLst>
          <pc:docMk/>
          <pc:sldMk cId="1507588164" sldId="328"/>
        </pc:sldMkLst>
        <pc:spChg chg="mod">
          <ac:chgData name="Matahari Nendya" userId="1a1e95a6-b11e-4262-838a-feaa42c98c3c" providerId="ADAL" clId="{63C05D88-9318-490D-907E-259D409FE604}" dt="2022-03-06T13:13:12.309" v="116" actId="1076"/>
          <ac:spMkLst>
            <pc:docMk/>
            <pc:sldMk cId="1507588164" sldId="328"/>
            <ac:spMk id="6" creationId="{54374504-F5A2-41DB-9012-A94857888F8B}"/>
          </ac:spMkLst>
        </pc:spChg>
        <pc:spChg chg="mod">
          <ac:chgData name="Matahari Nendya" userId="1a1e95a6-b11e-4262-838a-feaa42c98c3c" providerId="ADAL" clId="{63C05D88-9318-490D-907E-259D409FE604}" dt="2022-03-06T13:13:16.406" v="117" actId="1076"/>
          <ac:spMkLst>
            <pc:docMk/>
            <pc:sldMk cId="1507588164" sldId="328"/>
            <ac:spMk id="7" creationId="{2A2E034F-A0C1-43F3-8AB7-7A9ABD85082C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8" creationId="{56FC1A0E-032B-4899-9E44-78202BA2CBD7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9" creationId="{30FEDBF7-E36B-4504-BE88-7B3486D3024D}"/>
          </ac:spMkLst>
        </pc:spChg>
        <pc:picChg chg="mod">
          <ac:chgData name="Matahari Nendya" userId="1a1e95a6-b11e-4262-838a-feaa42c98c3c" providerId="ADAL" clId="{63C05D88-9318-490D-907E-259D409FE604}" dt="2022-03-06T13:13:19.480" v="118" actId="1076"/>
          <ac:picMkLst>
            <pc:docMk/>
            <pc:sldMk cId="1507588164" sldId="328"/>
            <ac:picMk id="5" creationId="{1A09EA8F-FC23-4B88-8116-9F597DC66301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524364043" sldId="329"/>
        </pc:sldMkLst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63C05D88-9318-490D-907E-259D409FE604}" dt="2022-03-06T13:14:17.071" v="132" actId="20577"/>
        <pc:sldMkLst>
          <pc:docMk/>
          <pc:sldMk cId="3440490450" sldId="331"/>
        </pc:sldMkLst>
        <pc:spChg chg="mod">
          <ac:chgData name="Matahari Nendya" userId="1a1e95a6-b11e-4262-838a-feaa42c98c3c" providerId="ADAL" clId="{63C05D88-9318-490D-907E-259D409FE604}" dt="2022-03-06T13:13:27.202" v="119" actId="207"/>
          <ac:spMkLst>
            <pc:docMk/>
            <pc:sldMk cId="3440490450" sldId="331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4:17.071" v="132" actId="20577"/>
          <ac:spMkLst>
            <pc:docMk/>
            <pc:sldMk cId="3440490450" sldId="331"/>
            <ac:spMk id="145411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22.727" v="203" actId="1076"/>
        <pc:sldMkLst>
          <pc:docMk/>
          <pc:sldMk cId="1435969805" sldId="332"/>
        </pc:sldMkLst>
        <pc:spChg chg="mod">
          <ac:chgData name="Matahari Nendya" userId="1a1e95a6-b11e-4262-838a-feaa42c98c3c" providerId="ADAL" clId="{63C05D88-9318-490D-907E-259D409FE604}" dt="2022-03-06T13:18:22.727" v="203" actId="1076"/>
          <ac:spMkLst>
            <pc:docMk/>
            <pc:sldMk cId="1435969805" sldId="332"/>
            <ac:spMk id="3" creationId="{EEC5A6EB-6733-477F-94A8-605994B47506}"/>
          </ac:spMkLst>
        </pc:spChg>
        <pc:spChg chg="mod">
          <ac:chgData name="Matahari Nendya" userId="1a1e95a6-b11e-4262-838a-feaa42c98c3c" providerId="ADAL" clId="{63C05D88-9318-490D-907E-259D409FE604}" dt="2022-03-06T13:18:19.558" v="202" actId="1076"/>
          <ac:spMkLst>
            <pc:docMk/>
            <pc:sldMk cId="1435969805" sldId="332"/>
            <ac:spMk id="7" creationId="{17436CF4-3CC5-4BA0-997F-E578C84FBC5B}"/>
          </ac:spMkLst>
        </pc:sp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5" creationId="{C60D28A1-6010-4626-9364-12072A17DAA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6" creationId="{2B1C37F5-35F7-445A-9EDB-0DC83DCB113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8" creationId="{4B035B7E-905E-4357-A30C-DF9CA918B302}"/>
          </ac:picMkLst>
        </pc:picChg>
      </pc:sldChg>
      <pc:sldChg chg="modSp add mod">
        <pc:chgData name="Matahari Nendya" userId="1a1e95a6-b11e-4262-838a-feaa42c98c3c" providerId="ADAL" clId="{63C05D88-9318-490D-907E-259D409FE604}" dt="2022-03-06T13:18:25.557" v="204" actId="1076"/>
        <pc:sldMkLst>
          <pc:docMk/>
          <pc:sldMk cId="2606524512" sldId="333"/>
        </pc:sldMkLst>
        <pc:picChg chg="mod">
          <ac:chgData name="Matahari Nendya" userId="1a1e95a6-b11e-4262-838a-feaa42c98c3c" providerId="ADAL" clId="{63C05D88-9318-490D-907E-259D409FE604}" dt="2022-03-06T13:18:25.557" v="204" actId="1076"/>
          <ac:picMkLst>
            <pc:docMk/>
            <pc:sldMk cId="2606524512" sldId="333"/>
            <ac:picMk id="5" creationId="{CFC400F5-EB86-487F-945D-AD75E3397A1D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837767463" sldId="334"/>
        </pc:sldMkLst>
      </pc:sldChg>
      <pc:sldChg chg="modSp add mod">
        <pc:chgData name="Matahari Nendya" userId="1a1e95a6-b11e-4262-838a-feaa42c98c3c" providerId="ADAL" clId="{63C05D88-9318-490D-907E-259D409FE604}" dt="2022-03-06T13:34:46.886" v="475" actId="1076"/>
        <pc:sldMkLst>
          <pc:docMk/>
          <pc:sldMk cId="422071255" sldId="335"/>
        </pc:sldMkLst>
        <pc:picChg chg="mod">
          <ac:chgData name="Matahari Nendya" userId="1a1e95a6-b11e-4262-838a-feaa42c98c3c" providerId="ADAL" clId="{63C05D88-9318-490D-907E-259D409FE604}" dt="2022-03-06T13:34:46.886" v="475" actId="1076"/>
          <ac:picMkLst>
            <pc:docMk/>
            <pc:sldMk cId="422071255" sldId="335"/>
            <ac:picMk id="5" creationId="{D250EADC-185D-40FA-93A9-E79A87B04D0A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1541570175" sldId="336"/>
        </pc:sldMkLst>
      </pc:sldChg>
      <pc:sldChg chg="modSp add mod">
        <pc:chgData name="Matahari Nendya" userId="1a1e95a6-b11e-4262-838a-feaa42c98c3c" providerId="ADAL" clId="{63C05D88-9318-490D-907E-259D409FE604}" dt="2022-03-06T13:19:48.674" v="232" actId="1076"/>
        <pc:sldMkLst>
          <pc:docMk/>
          <pc:sldMk cId="3369838958" sldId="337"/>
        </pc:sldMkLst>
        <pc:picChg chg="mod">
          <ac:chgData name="Matahari Nendya" userId="1a1e95a6-b11e-4262-838a-feaa42c98c3c" providerId="ADAL" clId="{63C05D88-9318-490D-907E-259D409FE604}" dt="2022-03-06T13:19:48.674" v="232" actId="1076"/>
          <ac:picMkLst>
            <pc:docMk/>
            <pc:sldMk cId="3369838958" sldId="337"/>
            <ac:picMk id="5" creationId="{61474068-705F-4A74-B6B1-5EF8474AD41F}"/>
          </ac:picMkLst>
        </pc:picChg>
      </pc:sldChg>
      <pc:sldChg chg="modSp add mod">
        <pc:chgData name="Matahari Nendya" userId="1a1e95a6-b11e-4262-838a-feaa42c98c3c" providerId="ADAL" clId="{63C05D88-9318-490D-907E-259D409FE604}" dt="2022-03-06T13:21:08.377" v="266" actId="1076"/>
        <pc:sldMkLst>
          <pc:docMk/>
          <pc:sldMk cId="3775651797" sldId="338"/>
        </pc:sldMkLst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5" creationId="{2B094414-B301-4A1F-92BF-85D5041FF634}"/>
          </ac:picMkLst>
        </pc:picChg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6" creationId="{C8EF0419-59DD-459A-AD93-211E08F07EB3}"/>
          </ac:picMkLst>
        </pc:picChg>
      </pc:sldChg>
      <pc:sldChg chg="delSp add mod">
        <pc:chgData name="Matahari Nendya" userId="1a1e95a6-b11e-4262-838a-feaa42c98c3c" providerId="ADAL" clId="{63C05D88-9318-490D-907E-259D409FE604}" dt="2022-03-06T13:35:35.327" v="485" actId="478"/>
        <pc:sldMkLst>
          <pc:docMk/>
          <pc:sldMk cId="3138744013" sldId="340"/>
        </pc:sldMkLst>
        <pc:spChg chg="del">
          <ac:chgData name="Matahari Nendya" userId="1a1e95a6-b11e-4262-838a-feaa42c98c3c" providerId="ADAL" clId="{63C05D88-9318-490D-907E-259D409FE604}" dt="2022-03-06T13:35:35.327" v="485" actId="478"/>
          <ac:spMkLst>
            <pc:docMk/>
            <pc:sldMk cId="3138744013" sldId="340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4:57.290" v="306" actId="1076"/>
        <pc:sldMkLst>
          <pc:docMk/>
          <pc:sldMk cId="3882865008" sldId="341"/>
        </pc:sldMkLst>
        <pc:spChg chg="mod">
          <ac:chgData name="Matahari Nendya" userId="1a1e95a6-b11e-4262-838a-feaa42c98c3c" providerId="ADAL" clId="{63C05D88-9318-490D-907E-259D409FE604}" dt="2022-03-06T13:24:44.672" v="301" actId="27636"/>
          <ac:spMkLst>
            <pc:docMk/>
            <pc:sldMk cId="3882865008" sldId="341"/>
            <ac:spMk id="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0.192" v="303" actId="1036"/>
          <ac:spMkLst>
            <pc:docMk/>
            <pc:sldMk cId="3882865008" sldId="341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4.287" v="305" actId="1037"/>
          <ac:spMkLst>
            <pc:docMk/>
            <pc:sldMk cId="3882865008" sldId="34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7.290" v="306" actId="1076"/>
          <ac:spMkLst>
            <pc:docMk/>
            <pc:sldMk cId="3882865008" sldId="341"/>
            <ac:spMk id="8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38.030" v="486" actId="478"/>
        <pc:sldMkLst>
          <pc:docMk/>
          <pc:sldMk cId="419247217" sldId="342"/>
        </pc:sldMkLst>
        <pc:spChg chg="mod">
          <ac:chgData name="Matahari Nendya" userId="1a1e95a6-b11e-4262-838a-feaa42c98c3c" providerId="ADAL" clId="{63C05D88-9318-490D-907E-259D409FE604}" dt="2022-03-06T13:23:24.567" v="289" actId="27636"/>
          <ac:spMkLst>
            <pc:docMk/>
            <pc:sldMk cId="419247217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38.030" v="486" actId="478"/>
          <ac:spMkLst>
            <pc:docMk/>
            <pc:sldMk cId="419247217" sldId="342"/>
            <ac:spMk id="4" creationId="{00000000-0000-0000-0000-000000000000}"/>
          </ac:spMkLst>
        </pc:spChg>
      </pc:sldChg>
      <pc:sldChg chg="delSp modSp add mod modAnim">
        <pc:chgData name="Matahari Nendya" userId="1a1e95a6-b11e-4262-838a-feaa42c98c3c" providerId="ADAL" clId="{63C05D88-9318-490D-907E-259D409FE604}" dt="2022-03-06T13:25:11.208" v="311" actId="404"/>
        <pc:sldMkLst>
          <pc:docMk/>
          <pc:sldMk cId="3380202125" sldId="343"/>
        </pc:sldMkLst>
        <pc:spChg chg="del">
          <ac:chgData name="Matahari Nendya" userId="1a1e95a6-b11e-4262-838a-feaa42c98c3c" providerId="ADAL" clId="{63C05D88-9318-490D-907E-259D409FE604}" dt="2022-03-06T13:24:26.145" v="296" actId="478"/>
          <ac:spMkLst>
            <pc:docMk/>
            <pc:sldMk cId="3380202125" sldId="343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03.924" v="307" actId="14100"/>
          <ac:spMkLst>
            <pc:docMk/>
            <pc:sldMk cId="3380202125" sldId="343"/>
            <ac:spMk id="1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11.208" v="311" actId="404"/>
          <ac:spMkLst>
            <pc:docMk/>
            <pc:sldMk cId="3380202125" sldId="343"/>
            <ac:spMk id="12" creationId="{00000000-0000-0000-0000-000000000000}"/>
          </ac:spMkLst>
        </pc:spChg>
        <pc:grpChg chg="del mod ord">
          <ac:chgData name="Matahari Nendya" userId="1a1e95a6-b11e-4262-838a-feaa42c98c3c" providerId="ADAL" clId="{63C05D88-9318-490D-907E-259D409FE604}" dt="2022-03-06T13:24:22.356" v="295" actId="165"/>
          <ac:grpSpMkLst>
            <pc:docMk/>
            <pc:sldMk cId="3380202125" sldId="343"/>
            <ac:grpSpMk id="3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11.208" v="311" actId="404"/>
          <ac:cxnSpMkLst>
            <pc:docMk/>
            <pc:sldMk cId="3380202125" sldId="343"/>
            <ac:cxnSpMk id="11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5.168" v="381" actId="478"/>
        <pc:sldMkLst>
          <pc:docMk/>
          <pc:sldMk cId="2483372821" sldId="344"/>
        </pc:sldMkLst>
        <pc:spChg chg="mod">
          <ac:chgData name="Matahari Nendya" userId="1a1e95a6-b11e-4262-838a-feaa42c98c3c" providerId="ADAL" clId="{63C05D88-9318-490D-907E-259D409FE604}" dt="2022-03-06T13:26:41.799" v="340" actId="27636"/>
          <ac:spMkLst>
            <pc:docMk/>
            <pc:sldMk cId="2483372821" sldId="34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35.168" v="381" actId="478"/>
          <ac:spMkLst>
            <pc:docMk/>
            <pc:sldMk cId="2483372821" sldId="34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29:27.471" v="379" actId="478"/>
        <pc:sldMkLst>
          <pc:docMk/>
          <pc:sldMk cId="810593659" sldId="345"/>
        </pc:sldMkLst>
        <pc:spChg chg="mod">
          <ac:chgData name="Matahari Nendya" userId="1a1e95a6-b11e-4262-838a-feaa42c98c3c" providerId="ADAL" clId="{63C05D88-9318-490D-907E-259D409FE604}" dt="2022-03-06T13:29:24.012" v="378" actId="27636"/>
          <ac:spMkLst>
            <pc:docMk/>
            <pc:sldMk cId="810593659" sldId="34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27.471" v="379" actId="478"/>
          <ac:spMkLst>
            <pc:docMk/>
            <pc:sldMk cId="810593659" sldId="34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2.048" v="489" actId="478"/>
        <pc:sldMkLst>
          <pc:docMk/>
          <pc:sldMk cId="2815024131" sldId="346"/>
        </pc:sldMkLst>
        <pc:spChg chg="del">
          <ac:chgData name="Matahari Nendya" userId="1a1e95a6-b11e-4262-838a-feaa42c98c3c" providerId="ADAL" clId="{63C05D88-9318-490D-907E-259D409FE604}" dt="2022-03-06T13:35:52.048" v="489" actId="478"/>
          <ac:spMkLst>
            <pc:docMk/>
            <pc:sldMk cId="2815024131" sldId="34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2.369" v="386" actId="2711"/>
          <ac:spMkLst>
            <pc:docMk/>
            <pc:sldMk cId="2815024131" sldId="346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05.553" v="384" actId="2711"/>
          <ac:spMkLst>
            <pc:docMk/>
            <pc:sldMk cId="2815024131" sldId="346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5.607" v="387" actId="1076"/>
          <ac:spMkLst>
            <pc:docMk/>
            <pc:sldMk cId="2815024131" sldId="346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7.159" v="391" actId="1076"/>
          <ac:spMkLst>
            <pc:docMk/>
            <pc:sldMk cId="2815024131" sldId="346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6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30:15.607" v="387" actId="1076"/>
          <ac:cxnSpMkLst>
            <pc:docMk/>
            <pc:sldMk cId="2815024131" sldId="346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30:27.159" v="391" actId="1076"/>
          <ac:cxnSpMkLst>
            <pc:docMk/>
            <pc:sldMk cId="2815024131" sldId="346"/>
            <ac:cxnSpMk id="25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5:54.019" v="490" actId="478"/>
        <pc:sldMkLst>
          <pc:docMk/>
          <pc:sldMk cId="1816536419" sldId="347"/>
        </pc:sldMkLst>
        <pc:spChg chg="del">
          <ac:chgData name="Matahari Nendya" userId="1a1e95a6-b11e-4262-838a-feaa42c98c3c" providerId="ADAL" clId="{63C05D88-9318-490D-907E-259D409FE604}" dt="2022-03-06T13:35:54.019" v="490" actId="478"/>
          <ac:spMkLst>
            <pc:docMk/>
            <pc:sldMk cId="1816536419" sldId="347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2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5.694" v="491" actId="478"/>
        <pc:sldMkLst>
          <pc:docMk/>
          <pc:sldMk cId="474724137" sldId="348"/>
        </pc:sldMkLst>
        <pc:spChg chg="del">
          <ac:chgData name="Matahari Nendya" userId="1a1e95a6-b11e-4262-838a-feaa42c98c3c" providerId="ADAL" clId="{63C05D88-9318-490D-907E-259D409FE604}" dt="2022-03-06T13:35:55.694" v="491" actId="478"/>
          <ac:spMkLst>
            <pc:docMk/>
            <pc:sldMk cId="474724137" sldId="34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6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31:15.639" v="397" actId="1076"/>
        <pc:sldMkLst>
          <pc:docMk/>
          <pc:sldMk cId="4185045150" sldId="349"/>
        </pc:sldMkLst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1:10.510" v="396" actId="1076"/>
        <pc:sldMkLst>
          <pc:docMk/>
          <pc:sldMk cId="532382588" sldId="350"/>
        </pc:sldMkLst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6:19.636" v="501" actId="403"/>
        <pc:sldMkLst>
          <pc:docMk/>
          <pc:sldMk cId="1145510339" sldId="351"/>
        </pc:sldMkLst>
        <pc:spChg chg="mod">
          <ac:chgData name="Matahari Nendya" userId="1a1e95a6-b11e-4262-838a-feaa42c98c3c" providerId="ADAL" clId="{63C05D88-9318-490D-907E-259D409FE604}" dt="2022-03-06T13:36:19.636" v="501" actId="403"/>
          <ac:spMkLst>
            <pc:docMk/>
            <pc:sldMk cId="1145510339" sldId="351"/>
            <ac:spMk id="6" creationId="{6147AE1C-61DE-4400-AD8C-9583487EF634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32.989" v="208" actId="404"/>
        <pc:sldMkLst>
          <pc:docMk/>
          <pc:sldMk cId="155848026" sldId="352"/>
        </pc:sldMkLst>
        <pc:spChg chg="mod">
          <ac:chgData name="Matahari Nendya" userId="1a1e95a6-b11e-4262-838a-feaa42c98c3c" providerId="ADAL" clId="{63C05D88-9318-490D-907E-259D409FE604}" dt="2022-03-06T13:18:32.989" v="208" actId="404"/>
          <ac:spMkLst>
            <pc:docMk/>
            <pc:sldMk cId="155848026" sldId="352"/>
            <ac:spMk id="3" creationId="{4813A964-F78F-43A9-8C44-14C1A4DD17C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765108810" sldId="3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615968981" sldId="37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22385923" sldId="372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2313538" sldId="3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549542739" sldId="377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52164367" sldId="37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38888117" sldId="37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64396562" sldId="38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63C05D88-9318-490D-907E-259D409FE604}" dt="2022-03-06T13:38:15.078" v="595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63C05D88-9318-490D-907E-259D409FE604}" dt="2022-03-06T13:38:15.078" v="595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11750611" sldId="385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73958323" sldId="3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30975466" sldId="387"/>
        </pc:sldMkLst>
      </pc:sldChg>
      <pc:sldChg chg="addSp modSp ord">
        <pc:chgData name="Matahari Nendya" userId="1a1e95a6-b11e-4262-838a-feaa42c98c3c" providerId="ADAL" clId="{63C05D88-9318-490D-907E-259D409FE604}" dt="2022-03-06T13:17:45.819" v="192"/>
        <pc:sldMkLst>
          <pc:docMk/>
          <pc:sldMk cId="136744209" sldId="388"/>
        </pc:sldMkLst>
        <pc:spChg chg="add mod">
          <ac:chgData name="Matahari Nendya" userId="1a1e95a6-b11e-4262-838a-feaa42c98c3c" providerId="ADAL" clId="{63C05D88-9318-490D-907E-259D409FE604}" dt="2022-03-06T13:17:45.819" v="192"/>
          <ac:spMkLst>
            <pc:docMk/>
            <pc:sldMk cId="136744209" sldId="388"/>
            <ac:spMk id="3" creationId="{22483AC6-72EF-4ACD-9E1C-153D09C77D5F}"/>
          </ac:spMkLst>
        </pc:spChg>
      </pc:sldChg>
      <pc:sldChg chg="modSp add">
        <pc:chgData name="Matahari Nendya" userId="1a1e95a6-b11e-4262-838a-feaa42c98c3c" providerId="ADAL" clId="{63C05D88-9318-490D-907E-259D409FE604}" dt="2022-03-06T13:21:39.150" v="268" actId="255"/>
        <pc:sldMkLst>
          <pc:docMk/>
          <pc:sldMk cId="0" sldId="389"/>
        </pc:sldMkLst>
        <pc:spChg chg="mod">
          <ac:chgData name="Matahari Nendya" userId="1a1e95a6-b11e-4262-838a-feaa42c98c3c" providerId="ADAL" clId="{63C05D88-9318-490D-907E-259D409FE604}" dt="2022-03-06T13:21:39.150" v="268" actId="255"/>
          <ac:spMkLst>
            <pc:docMk/>
            <pc:sldMk cId="0" sldId="389"/>
            <ac:spMk id="10854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505985030" sldId="389"/>
        </pc:sldMkLst>
      </pc:sldChg>
      <pc:sldChg chg="add">
        <pc:chgData name="Matahari Nendya" userId="1a1e95a6-b11e-4262-838a-feaa42c98c3c" providerId="ADAL" clId="{63C05D88-9318-490D-907E-259D409FE604}" dt="2022-03-06T13:17:27.821" v="189" actId="2890"/>
        <pc:sldMkLst>
          <pc:docMk/>
          <pc:sldMk cId="3696875817" sldId="390"/>
        </pc:sldMkLst>
      </pc:sldChg>
      <pc:sldChg chg="add">
        <pc:chgData name="Matahari Nendya" userId="1a1e95a6-b11e-4262-838a-feaa42c98c3c" providerId="ADAL" clId="{63C05D88-9318-490D-907E-259D409FE604}" dt="2022-03-06T13:32:32.259" v="430"/>
        <pc:sldMkLst>
          <pc:docMk/>
          <pc:sldMk cId="3206970417" sldId="391"/>
        </pc:sldMkLst>
      </pc:sldChg>
      <pc:sldChg chg="add del">
        <pc:chgData name="Matahari Nendya" userId="1a1e95a6-b11e-4262-838a-feaa42c98c3c" providerId="ADAL" clId="{63C05D88-9318-490D-907E-259D409FE604}" dt="2022-03-06T13:32:22.724" v="429" actId="2696"/>
        <pc:sldMkLst>
          <pc:docMk/>
          <pc:sldMk cId="3518041910" sldId="391"/>
        </pc:sldMkLst>
      </pc:sldChg>
      <pc:sldMasterChg chg="delSldLayout">
        <pc:chgData name="Matahari Nendya" userId="1a1e95a6-b11e-4262-838a-feaa42c98c3c" providerId="ADAL" clId="{63C05D88-9318-490D-907E-259D409FE604}" dt="2022-03-06T13:32:34.270" v="431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63C05D88-9318-490D-907E-259D409FE604}" dt="2022-03-06T13:11:10.805" v="73" actId="47"/>
          <pc:sldLayoutMkLst>
            <pc:docMk/>
            <pc:sldMasterMk cId="3839803590" sldId="2147483648"/>
            <pc:sldLayoutMk cId="214018981" sldId="2147483672"/>
          </pc:sldLayoutMkLst>
        </pc:sldLayoutChg>
        <pc:sldLayoutChg chg="del">
          <pc:chgData name="Matahari Nendya" userId="1a1e95a6-b11e-4262-838a-feaa42c98c3c" providerId="ADAL" clId="{63C05D88-9318-490D-907E-259D409FE604}" dt="2022-03-06T13:32:34.270" v="431" actId="47"/>
          <pc:sldLayoutMkLst>
            <pc:docMk/>
            <pc:sldMasterMk cId="3839803590" sldId="2147483648"/>
            <pc:sldLayoutMk cId="633142799" sldId="2147483677"/>
          </pc:sldLayoutMkLst>
        </pc:sldLayoutChg>
      </pc:sldMasterChg>
    </pc:docChg>
  </pc:docChgLst>
  <pc:docChgLst>
    <pc:chgData name="Matahari Nendya" userId="1a1e95a6-b11e-4262-838a-feaa42c98c3c" providerId="ADAL" clId="{D548FAA3-65FD-4218-8589-B90C013E9346}"/>
    <pc:docChg chg="undo custSel addSld delSld modSld sldOrd">
      <pc:chgData name="Matahari Nendya" userId="1a1e95a6-b11e-4262-838a-feaa42c98c3c" providerId="ADAL" clId="{D548FAA3-65FD-4218-8589-B90C013E9346}" dt="2022-03-13T14:18:28.840" v="784" actId="403"/>
      <pc:docMkLst>
        <pc:docMk/>
      </pc:docMkLst>
      <pc:sldChg chg="modSp mod">
        <pc:chgData name="Matahari Nendya" userId="1a1e95a6-b11e-4262-838a-feaa42c98c3c" providerId="ADAL" clId="{D548FAA3-65FD-4218-8589-B90C013E9346}" dt="2022-03-13T13:19:55.388" v="1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D548FAA3-65FD-4218-8589-B90C013E9346}" dt="2022-03-13T13:19:55.388" v="1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36798237" sldId="257"/>
        </pc:sldMkLst>
      </pc:sldChg>
      <pc:sldChg chg="modSp add mod modTransition modClrScheme chgLayout">
        <pc:chgData name="Matahari Nendya" userId="1a1e95a6-b11e-4262-838a-feaa42c98c3c" providerId="ADAL" clId="{D548FAA3-65FD-4218-8589-B90C013E9346}" dt="2022-03-13T14:18:28.840" v="784" actId="403"/>
        <pc:sldMkLst>
          <pc:docMk/>
          <pc:sldMk cId="13341340" sldId="258"/>
        </pc:sldMkLst>
        <pc:spChg chg="mod">
          <ac:chgData name="Matahari Nendya" userId="1a1e95a6-b11e-4262-838a-feaa42c98c3c" providerId="ADAL" clId="{D548FAA3-65FD-4218-8589-B90C013E9346}" dt="2022-03-13T14:18:24.654" v="780" actId="26606"/>
          <ac:spMkLst>
            <pc:docMk/>
            <pc:sldMk cId="13341340" sldId="258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8:28.840" v="784" actId="403"/>
          <ac:spMkLst>
            <pc:docMk/>
            <pc:sldMk cId="13341340" sldId="25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48702084" sldId="258"/>
        </pc:sldMkLst>
      </pc:sldChg>
      <pc:sldChg chg="modSp add mod modTransition modClrScheme modAnim chgLayout">
        <pc:chgData name="Matahari Nendya" userId="1a1e95a6-b11e-4262-838a-feaa42c98c3c" providerId="ADAL" clId="{D548FAA3-65FD-4218-8589-B90C013E9346}" dt="2022-03-13T14:18:21.994" v="779" actId="403"/>
        <pc:sldMkLst>
          <pc:docMk/>
          <pc:sldMk cId="1419920882" sldId="260"/>
        </pc:sldMkLst>
        <pc:spChg chg="mod ord">
          <ac:chgData name="Matahari Nendya" userId="1a1e95a6-b11e-4262-838a-feaa42c98c3c" providerId="ADAL" clId="{D548FAA3-65FD-4218-8589-B90C013E9346}" dt="2022-03-13T14:18:17.732" v="775" actId="26606"/>
          <ac:spMkLst>
            <pc:docMk/>
            <pc:sldMk cId="1419920882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8:21.994" v="779" actId="403"/>
          <ac:spMkLst>
            <pc:docMk/>
            <pc:sldMk cId="1419920882" sldId="260"/>
            <ac:spMk id="3" creationId="{00000000-0000-0000-0000-000000000000}"/>
          </ac:spMkLst>
        </pc:spChg>
      </pc:sldChg>
      <pc:sldChg chg="addSp modSp add mod modAnim">
        <pc:chgData name="Matahari Nendya" userId="1a1e95a6-b11e-4262-838a-feaa42c98c3c" providerId="ADAL" clId="{D548FAA3-65FD-4218-8589-B90C013E9346}" dt="2022-03-13T13:23:05.282" v="103" actId="1076"/>
        <pc:sldMkLst>
          <pc:docMk/>
          <pc:sldMk cId="1541087496" sldId="261"/>
        </pc:sldMkLst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2.639" v="102" actId="1076"/>
          <ac:spMkLst>
            <pc:docMk/>
            <pc:sldMk cId="1541087496" sldId="261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5.282" v="103" actId="1076"/>
          <ac:spMkLst>
            <pc:docMk/>
            <pc:sldMk cId="1541087496" sldId="261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2" creationId="{00000000-0000-0000-0000-000000000000}"/>
          </ac:spMkLst>
        </pc:spChg>
        <pc:grpChg chg="add mod">
          <ac:chgData name="Matahari Nendya" userId="1a1e95a6-b11e-4262-838a-feaa42c98c3c" providerId="ADAL" clId="{D548FAA3-65FD-4218-8589-B90C013E9346}" dt="2022-03-13T13:22:51.520" v="99" actId="1076"/>
          <ac:grpSpMkLst>
            <pc:docMk/>
            <pc:sldMk cId="1541087496" sldId="261"/>
            <ac:grpSpMk id="3" creationId="{39B26AAA-8AAC-4885-896B-5F9C772173CF}"/>
          </ac:grpSpMkLst>
        </pc:grp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4" creationId="{00000000-0000-0000-0000-000000000000}"/>
          </ac:cxnSpMkLst>
        </pc:cxnChg>
      </pc:sldChg>
      <pc:sldChg chg="modSp add del mod">
        <pc:chgData name="Matahari Nendya" userId="1a1e95a6-b11e-4262-838a-feaa42c98c3c" providerId="ADAL" clId="{D548FAA3-65FD-4218-8589-B90C013E9346}" dt="2022-03-13T13:23:17.533" v="106" actId="404"/>
        <pc:sldMkLst>
          <pc:docMk/>
          <pc:sldMk cId="2267632220" sldId="262"/>
        </pc:sldMkLst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6" creationId="{D9152C2C-4D70-43DC-8DBD-E3EA77622969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del mod">
        <pc:chgData name="Matahari Nendya" userId="1a1e95a6-b11e-4262-838a-feaa42c98c3c" providerId="ADAL" clId="{D548FAA3-65FD-4218-8589-B90C013E9346}" dt="2022-03-13T13:24:27.104" v="124" actId="14100"/>
        <pc:sldMkLst>
          <pc:docMk/>
          <pc:sldMk cId="1552636570" sldId="263"/>
        </pc:sldMkLst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37.137" v="111" actId="14100"/>
          <ac:spMkLst>
            <pc:docMk/>
            <pc:sldMk cId="1552636570" sldId="26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23.181" v="123" actId="404"/>
          <ac:spMkLst>
            <pc:docMk/>
            <pc:sldMk cId="1552636570" sldId="263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07.991" v="120" actId="1076"/>
          <ac:spMkLst>
            <pc:docMk/>
            <pc:sldMk cId="1552636570" sldId="263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53.490" v="114" actId="404"/>
          <ac:spMkLst>
            <pc:docMk/>
            <pc:sldMk cId="1552636570" sldId="263"/>
            <ac:spMk id="20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24:27.104" v="124" actId="14100"/>
          <ac:grpSpMkLst>
            <pc:docMk/>
            <pc:sldMk cId="1552636570" sldId="263"/>
            <ac:grpSpMk id="3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37.137" v="111" actId="14100"/>
          <ac:cxnSpMkLst>
            <pc:docMk/>
            <pc:sldMk cId="1552636570" sldId="263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53.490" v="114" actId="404"/>
          <ac:cxnSpMkLst>
            <pc:docMk/>
            <pc:sldMk cId="1552636570" sldId="263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961500638" sldId="264"/>
        </pc:sldMkLst>
      </pc:sldChg>
      <pc:sldChg chg="modSp add mod">
        <pc:chgData name="Matahari Nendya" userId="1a1e95a6-b11e-4262-838a-feaa42c98c3c" providerId="ADAL" clId="{D548FAA3-65FD-4218-8589-B90C013E9346}" dt="2022-03-13T13:25:17.100" v="138" actId="113"/>
        <pc:sldMkLst>
          <pc:docMk/>
          <pc:sldMk cId="3138744013" sldId="264"/>
        </pc:sldMkLst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08.066" v="135" actId="122"/>
          <ac:spMkLst>
            <pc:docMk/>
            <pc:sldMk cId="3138744013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8.431" v="131" actId="14100"/>
          <ac:spMkLst>
            <pc:docMk/>
            <pc:sldMk cId="3138744013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4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17.100" v="138" actId="113"/>
          <ac:spMkLst>
            <pc:docMk/>
            <pc:sldMk cId="3138744013" sldId="264"/>
            <ac:spMk id="4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50374569" sldId="265"/>
        </pc:sldMkLst>
      </pc:sldChg>
      <pc:sldChg chg="modSp add mod">
        <pc:chgData name="Matahari Nendya" userId="1a1e95a6-b11e-4262-838a-feaa42c98c3c" providerId="ADAL" clId="{D548FAA3-65FD-4218-8589-B90C013E9346}" dt="2022-03-13T13:40:11.701" v="359" actId="1076"/>
        <pc:sldMkLst>
          <pc:docMk/>
          <pc:sldMk cId="2898205608" sldId="265"/>
        </pc:sldMkLst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25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29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113007" sldId="266"/>
        </pc:sldMkLst>
      </pc:sldChg>
      <pc:sldChg chg="modSp add mod">
        <pc:chgData name="Matahari Nendya" userId="1a1e95a6-b11e-4262-838a-feaa42c98c3c" providerId="ADAL" clId="{D548FAA3-65FD-4218-8589-B90C013E9346}" dt="2022-03-13T13:50:33.672" v="464" actId="1076"/>
        <pc:sldMkLst>
          <pc:docMk/>
          <pc:sldMk cId="2655716197" sldId="266"/>
        </pc:sldMkLst>
        <pc:spChg chg="mod">
          <ac:chgData name="Matahari Nendya" userId="1a1e95a6-b11e-4262-838a-feaa42c98c3c" providerId="ADAL" clId="{D548FAA3-65FD-4218-8589-B90C013E9346}" dt="2022-03-13T13:47:10.825" v="426" actId="404"/>
          <ac:spMkLst>
            <pc:docMk/>
            <pc:sldMk cId="2655716197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0.496" v="434" actId="208"/>
          <ac:spMkLst>
            <pc:docMk/>
            <pc:sldMk cId="2655716197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9:48.381" v="450" actId="207"/>
          <ac:spMkLst>
            <pc:docMk/>
            <pc:sldMk cId="2655716197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9.006" v="435" actId="208"/>
          <ac:spMkLst>
            <pc:docMk/>
            <pc:sldMk cId="2655716197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03.472" v="456" actId="255"/>
          <ac:spMkLst>
            <pc:docMk/>
            <pc:sldMk cId="2655716197" sldId="266"/>
            <ac:spMk id="2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8:42.270" v="439" actId="1076"/>
          <ac:grpSpMkLst>
            <pc:docMk/>
            <pc:sldMk cId="2655716197" sldId="266"/>
            <ac:grpSpMk id="18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9:15.798" v="445" actId="1076"/>
          <ac:grpSpMkLst>
            <pc:docMk/>
            <pc:sldMk cId="2655716197" sldId="266"/>
            <ac:grpSpMk id="22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0:33.672" v="464" actId="1076"/>
          <ac:grpSpMkLst>
            <pc:docMk/>
            <pc:sldMk cId="2655716197" sldId="266"/>
            <ac:grpSpMk id="2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8:53.595" v="441" actId="14100"/>
          <ac:cxnSpMkLst>
            <pc:docMk/>
            <pc:sldMk cId="2655716197" sldId="266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03.472" v="456" actId="255"/>
          <ac:cxnSpMkLst>
            <pc:docMk/>
            <pc:sldMk cId="2655716197" sldId="266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31.524" v="463" actId="208"/>
          <ac:cxnSpMkLst>
            <pc:docMk/>
            <pc:sldMk cId="2655716197" sldId="266"/>
            <ac:cxnSpMk id="32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09152967" sldId="267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18.466" v="516" actId="2711"/>
        <pc:sldMkLst>
          <pc:docMk/>
          <pc:sldMk cId="2602999655" sldId="267"/>
        </pc:sldMkLst>
        <pc:spChg chg="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18.466" v="516" actId="2711"/>
          <ac:spMkLst>
            <pc:docMk/>
            <pc:sldMk cId="2602999655" sldId="267"/>
            <ac:spMk id="4" creationId="{C1303F6A-2946-4D37-BF9B-864FA3417D98}"/>
          </ac:spMkLst>
        </pc:spChg>
      </pc:sldChg>
      <pc:sldChg chg="addSp delSp modSp add mod modClrScheme chgLayout">
        <pc:chgData name="Matahari Nendya" userId="1a1e95a6-b11e-4262-838a-feaa42c98c3c" providerId="ADAL" clId="{D548FAA3-65FD-4218-8589-B90C013E9346}" dt="2022-03-13T13:51:30.667" v="487"/>
        <pc:sldMkLst>
          <pc:docMk/>
          <pc:sldMk cId="406757216" sldId="268"/>
        </pc:sldMkLst>
        <pc:spChg chg="add mod ord">
          <ac:chgData name="Matahari Nendya" userId="1a1e95a6-b11e-4262-838a-feaa42c98c3c" providerId="ADAL" clId="{D548FAA3-65FD-4218-8589-B90C013E9346}" dt="2022-03-13T13:51:27.796" v="485" actId="27636"/>
          <ac:spMkLst>
            <pc:docMk/>
            <pc:sldMk cId="406757216" sldId="268"/>
            <ac:spMk id="2" creationId="{5A3B5AAF-4FAD-4401-8566-56E333167B93}"/>
          </ac:spMkLst>
        </pc:spChg>
        <pc:spChg chg="mod ord">
          <ac:chgData name="Matahari Nendya" userId="1a1e95a6-b11e-4262-838a-feaa42c98c3c" providerId="ADAL" clId="{D548FAA3-65FD-4218-8589-B90C013E9346}" dt="2022-03-13T13:51:20.107" v="476" actId="700"/>
          <ac:spMkLst>
            <pc:docMk/>
            <pc:sldMk cId="406757216" sldId="268"/>
            <ac:spMk id="3" creationId="{0D579ED8-1655-4B7B-A155-9052F9FEACDC}"/>
          </ac:spMkLst>
        </pc:spChg>
        <pc:spChg chg="del mod">
          <ac:chgData name="Matahari Nendya" userId="1a1e95a6-b11e-4262-838a-feaa42c98c3c" providerId="ADAL" clId="{D548FAA3-65FD-4218-8589-B90C013E9346}" dt="2022-03-13T13:51:30.667" v="487"/>
          <ac:spMkLst>
            <pc:docMk/>
            <pc:sldMk cId="406757216" sldId="268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974604784" sldId="269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39.100" v="521" actId="2711"/>
        <pc:sldMkLst>
          <pc:docMk/>
          <pc:sldMk cId="1591054474" sldId="269"/>
        </pc:sldMkLst>
        <pc:spChg chg="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39.100" v="521" actId="2711"/>
          <ac:spMkLst>
            <pc:docMk/>
            <pc:sldMk cId="1591054474" sldId="269"/>
            <ac:spMk id="4" creationId="{E9BF2EB5-1F38-4366-AA15-D07AAF9363C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3056604" sldId="27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3:04.523" v="531" actId="404"/>
        <pc:sldMkLst>
          <pc:docMk/>
          <pc:sldMk cId="1860662677" sldId="270"/>
        </pc:sldMkLst>
        <pc:spChg chg="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04.523" v="531" actId="404"/>
          <ac:spMkLst>
            <pc:docMk/>
            <pc:sldMk cId="1860662677" sldId="270"/>
            <ac:spMk id="4" creationId="{8633B729-D155-464E-BE3D-D32FA6A0D3A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32898205" sldId="27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08:04.671" v="576" actId="2711"/>
        <pc:sldMkLst>
          <pc:docMk/>
          <pc:sldMk cId="3655621749" sldId="271"/>
        </pc:sldMkLst>
        <pc:spChg chg="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08:04.671" v="576" actId="2711"/>
          <ac:spMkLst>
            <pc:docMk/>
            <pc:sldMk cId="3655621749" sldId="271"/>
            <ac:spMk id="4" creationId="{B1525402-5B73-449E-9142-BADC364152CC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08501086" sldId="272"/>
        </pc:sldMkLst>
      </pc:sldChg>
      <pc:sldChg chg="modSp add mod modAnim">
        <pc:chgData name="Matahari Nendya" userId="1a1e95a6-b11e-4262-838a-feaa42c98c3c" providerId="ADAL" clId="{D548FAA3-65FD-4218-8589-B90C013E9346}" dt="2022-03-13T13:26:25.557" v="161" actId="5793"/>
        <pc:sldMkLst>
          <pc:docMk/>
          <pc:sldMk cId="1345260621" sldId="273"/>
        </pc:sldMkLst>
        <pc:spChg chg="mod">
          <ac:chgData name="Matahari Nendya" userId="1a1e95a6-b11e-4262-838a-feaa42c98c3c" providerId="ADAL" clId="{D548FAA3-65FD-4218-8589-B90C013E9346}" dt="2022-03-13T13:21:27.860" v="80" actId="27636"/>
          <ac:spMkLst>
            <pc:docMk/>
            <pc:sldMk cId="1345260621" sldId="27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6:25.557" v="161" actId="5793"/>
          <ac:spMkLst>
            <pc:docMk/>
            <pc:sldMk cId="1345260621" sldId="273"/>
            <ac:spMk id="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29:23.128" v="206" actId="255"/>
        <pc:sldMkLst>
          <pc:docMk/>
          <pc:sldMk cId="741150817" sldId="274"/>
        </pc:sldMkLst>
        <pc:spChg chg="mod ord">
          <ac:chgData name="Matahari Nendya" userId="1a1e95a6-b11e-4262-838a-feaa42c98c3c" providerId="ADAL" clId="{D548FAA3-65FD-4218-8589-B90C013E9346}" dt="2022-03-13T13:28:36.367" v="192" actId="700"/>
          <ac:spMkLst>
            <pc:docMk/>
            <pc:sldMk cId="741150817" sldId="27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23.128" v="206" actId="255"/>
          <ac:spMkLst>
            <pc:docMk/>
            <pc:sldMk cId="741150817" sldId="274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29:34.490" v="207" actId="2710"/>
        <pc:sldMkLst>
          <pc:docMk/>
          <pc:sldMk cId="3426641435" sldId="275"/>
        </pc:sldMkLst>
        <pc:spChg chg="mod">
          <ac:chgData name="Matahari Nendya" userId="1a1e95a6-b11e-4262-838a-feaa42c98c3c" providerId="ADAL" clId="{D548FAA3-65FD-4218-8589-B90C013E9346}" dt="2022-03-13T13:29:34.490" v="207" actId="2710"/>
          <ac:spMkLst>
            <pc:docMk/>
            <pc:sldMk cId="3426641435" sldId="275"/>
            <ac:spMk id="3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18.552" v="737" actId="2710"/>
        <pc:sldMkLst>
          <pc:docMk/>
          <pc:sldMk cId="1831102860" sldId="276"/>
        </pc:sldMkLst>
        <pc:spChg chg="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6:18.552" v="737" actId="2710"/>
          <ac:spMkLst>
            <pc:docMk/>
            <pc:sldMk cId="1831102860" sldId="276"/>
            <ac:spMk id="4" creationId="{0DC4A663-33B3-4B5C-B8C0-0E19782B7A4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43421053" sldId="27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95533610" sldId="27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15:43.996" v="726" actId="2710"/>
        <pc:sldMkLst>
          <pc:docMk/>
          <pc:sldMk cId="2344211801" sldId="278"/>
        </pc:sldMkLst>
        <pc:spChg chg="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5:43.996" v="726" actId="2710"/>
          <ac:spMkLst>
            <pc:docMk/>
            <pc:sldMk cId="2344211801" sldId="278"/>
            <ac:spMk id="4" creationId="{5507AA51-152B-4BB5-B6DD-6A037A2F6508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722026401" sldId="27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4:17:34.463" v="767" actId="20577"/>
        <pc:sldMkLst>
          <pc:docMk/>
          <pc:sldMk cId="3424302552" sldId="279"/>
        </pc:sldMkLst>
        <pc:spChg chg="mod ord">
          <ac:chgData name="Matahari Nendya" userId="1a1e95a6-b11e-4262-838a-feaa42c98c3c" providerId="ADAL" clId="{D548FAA3-65FD-4218-8589-B90C013E9346}" dt="2022-03-13T14:17:22.394" v="764" actId="700"/>
          <ac:spMkLst>
            <pc:docMk/>
            <pc:sldMk cId="3424302552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34.463" v="767" actId="20577"/>
          <ac:spMkLst>
            <pc:docMk/>
            <pc:sldMk cId="3424302552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956449740" sldId="27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542422731" sldId="280"/>
        </pc:sldMkLst>
      </pc:sldChg>
      <pc:sldChg chg="modSp add mod modClrScheme chgLayout">
        <pc:chgData name="Matahari Nendya" userId="1a1e95a6-b11e-4262-838a-feaa42c98c3c" providerId="ADAL" clId="{D548FAA3-65FD-4218-8589-B90C013E9346}" dt="2022-03-13T14:17:16.649" v="763" actId="404"/>
        <pc:sldMkLst>
          <pc:docMk/>
          <pc:sldMk cId="3508084759" sldId="280"/>
        </pc:sldMkLst>
        <pc:spChg chg="mod ord">
          <ac:chgData name="Matahari Nendya" userId="1a1e95a6-b11e-4262-838a-feaa42c98c3c" providerId="ADAL" clId="{D548FAA3-65FD-4218-8589-B90C013E9346}" dt="2022-03-13T14:17:08.050" v="757" actId="700"/>
          <ac:spMkLst>
            <pc:docMk/>
            <pc:sldMk cId="3508084759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16.649" v="763" actId="404"/>
          <ac:spMkLst>
            <pc:docMk/>
            <pc:sldMk cId="3508084759" sldId="28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87177116" sldId="28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5:55.685" v="566" actId="255"/>
        <pc:sldMkLst>
          <pc:docMk/>
          <pc:sldMk cId="3356777905" sldId="282"/>
        </pc:sldMkLst>
        <pc:spChg chg="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39.727" v="541" actId="2711"/>
          <ac:spMkLst>
            <pc:docMk/>
            <pc:sldMk cId="3356777905" sldId="282"/>
            <ac:spMk id="3" creationId="{9652808E-3954-4A0D-8B71-4E067CD70DDB}"/>
          </ac:spMkLst>
        </pc:spChg>
        <pc:spChg chg="del 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0.495" v="559" actId="14100"/>
          <ac:spMkLst>
            <pc:docMk/>
            <pc:sldMk cId="3356777905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4:38.729" v="551" actId="207"/>
          <ac:spMkLst>
            <pc:docMk/>
            <pc:sldMk cId="3356777905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8.762" v="561" actId="14100"/>
          <ac:spMkLst>
            <pc:docMk/>
            <pc:sldMk cId="3356777905" sldId="282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55.685" v="566" actId="255"/>
          <ac:spMkLst>
            <pc:docMk/>
            <pc:sldMk cId="3356777905" sldId="282"/>
            <ac:spMk id="14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54:28.567" v="546" actId="1076"/>
          <ac:grpSpMkLst>
            <pc:docMk/>
            <pc:sldMk cId="3356777905" sldId="282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4:59.551" v="554" actId="1076"/>
          <ac:grpSpMkLst>
            <pc:docMk/>
            <pc:sldMk cId="3356777905" sldId="282"/>
            <ac:grpSpMk id="1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55:20.495" v="559" actId="14100"/>
          <ac:cxnSpMkLst>
            <pc:docMk/>
            <pc:sldMk cId="3356777905" sldId="282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5:55.685" v="566" actId="255"/>
          <ac:cxnSpMkLst>
            <pc:docMk/>
            <pc:sldMk cId="3356777905" sldId="282"/>
            <ac:cxnSpMk id="15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65827153" sldId="28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4490316" sldId="2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692318551" sldId="28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3283443" sldId="28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24734237" sldId="2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18443096" sldId="29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7645287" sldId="29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83946351" sldId="29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05053309" sldId="29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70097963" sldId="296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26:01.500" v="153" actId="5793"/>
        <pc:sldMkLst>
          <pc:docMk/>
          <pc:sldMk cId="1378379709" sldId="296"/>
        </pc:sldMkLst>
        <pc:spChg chg="mod ord">
          <ac:chgData name="Matahari Nendya" userId="1a1e95a6-b11e-4262-838a-feaa42c98c3c" providerId="ADAL" clId="{D548FAA3-65FD-4218-8589-B90C013E9346}" dt="2022-03-13T13:25:41.414" v="146" actId="404"/>
          <ac:spMkLst>
            <pc:docMk/>
            <pc:sldMk cId="1378379709" sldId="296"/>
            <ac:spMk id="819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6:01.500" v="153" actId="5793"/>
          <ac:spMkLst>
            <pc:docMk/>
            <pc:sldMk cId="1378379709" sldId="296"/>
            <ac:spMk id="13721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27:19.988" v="173" actId="255"/>
        <pc:sldMkLst>
          <pc:docMk/>
          <pc:sldMk cId="1229590978" sldId="297"/>
        </pc:sldMkLst>
        <pc:spChg chg="mod ord">
          <ac:chgData name="Matahari Nendya" userId="1a1e95a6-b11e-4262-838a-feaa42c98c3c" providerId="ADAL" clId="{D548FAA3-65FD-4218-8589-B90C013E9346}" dt="2022-03-13T13:26:36.069" v="163" actId="27636"/>
          <ac:spMkLst>
            <pc:docMk/>
            <pc:sldMk cId="1229590978" sldId="29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9.988" v="173" actId="255"/>
          <ac:spMkLst>
            <pc:docMk/>
            <pc:sldMk cId="1229590978" sldId="297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6:53.342" v="167" actId="1076"/>
          <ac:graphicFrameMkLst>
            <pc:docMk/>
            <pc:sldMk cId="1229590978" sldId="297"/>
            <ac:graphicFrameMk id="4" creationId="{00000000-0000-0000-0000-000000000000}"/>
          </ac:graphicFrameMkLst>
        </pc:graphicFrameChg>
      </pc:sldChg>
      <pc:sldChg chg="add del">
        <pc:chgData name="Matahari Nendya" userId="1a1e95a6-b11e-4262-838a-feaa42c98c3c" providerId="ADAL" clId="{D548FAA3-65FD-4218-8589-B90C013E9346}" dt="2022-03-13T14:15:17.880" v="716" actId="47"/>
        <pc:sldMkLst>
          <pc:docMk/>
          <pc:sldMk cId="689766736" sldId="29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31:05.730" v="236" actId="255"/>
        <pc:sldMkLst>
          <pc:docMk/>
          <pc:sldMk cId="982799259" sldId="302"/>
        </pc:sldMkLst>
        <pc:spChg chg="mod ord">
          <ac:chgData name="Matahari Nendya" userId="1a1e95a6-b11e-4262-838a-feaa42c98c3c" providerId="ADAL" clId="{D548FAA3-65FD-4218-8589-B90C013E9346}" dt="2022-03-13T13:31:05.730" v="236" actId="255"/>
          <ac:spMkLst>
            <pc:docMk/>
            <pc:sldMk cId="982799259" sldId="302"/>
            <ac:spMk id="9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27.942" v="226" actId="700"/>
          <ac:spMkLst>
            <pc:docMk/>
            <pc:sldMk cId="982799259" sldId="302"/>
            <ac:spMk id="103426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8:19.517" v="579" actId="2710"/>
        <pc:sldMkLst>
          <pc:docMk/>
          <pc:sldMk cId="2503344058" sldId="306"/>
        </pc:sldMkLst>
        <pc:spChg chg="mod ord">
          <ac:chgData name="Matahari Nendya" userId="1a1e95a6-b11e-4262-838a-feaa42c98c3c" providerId="ADAL" clId="{D548FAA3-65FD-4218-8589-B90C013E9346}" dt="2022-03-13T14:08:10.693" v="577" actId="700"/>
          <ac:spMkLst>
            <pc:docMk/>
            <pc:sldMk cId="2503344058" sldId="306"/>
            <ac:spMk id="2969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19.517" v="579" actId="2710"/>
          <ac:spMkLst>
            <pc:docMk/>
            <pc:sldMk cId="2503344058" sldId="306"/>
            <ac:spMk id="135171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9:13.566" v="597" actId="404"/>
        <pc:sldMkLst>
          <pc:docMk/>
          <pc:sldMk cId="3617896564" sldId="307"/>
        </pc:sldMkLst>
        <pc:spChg chg="mod ord">
          <ac:chgData name="Matahari Nendya" userId="1a1e95a6-b11e-4262-838a-feaa42c98c3c" providerId="ADAL" clId="{D548FAA3-65FD-4218-8589-B90C013E9346}" dt="2022-03-13T14:09:13.566" v="597" actId="404"/>
          <ac:spMkLst>
            <pc:docMk/>
            <pc:sldMk cId="3617896564" sldId="307"/>
            <ac:spMk id="3072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43.791" v="589" actId="404"/>
          <ac:spMkLst>
            <pc:docMk/>
            <pc:sldMk cId="3617896564" sldId="307"/>
            <ac:spMk id="123907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4:08:48.770" v="591" actId="1076"/>
          <ac:picMkLst>
            <pc:docMk/>
            <pc:sldMk cId="3617896564" sldId="307"/>
            <ac:picMk id="30724" creationId="{00000000-0000-0000-0000-000000000000}"/>
          </ac:picMkLst>
        </pc:picChg>
        <pc:picChg chg="mod">
          <ac:chgData name="Matahari Nendya" userId="1a1e95a6-b11e-4262-838a-feaa42c98c3c" providerId="ADAL" clId="{D548FAA3-65FD-4218-8589-B90C013E9346}" dt="2022-03-13T14:08:47.374" v="590" actId="1076"/>
          <ac:picMkLst>
            <pc:docMk/>
            <pc:sldMk cId="3617896564" sldId="307"/>
            <ac:picMk id="3072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D548FAA3-65FD-4218-8589-B90C013E9346}" dt="2022-03-13T14:09:37.698" v="606" actId="403"/>
        <pc:sldMkLst>
          <pc:docMk/>
          <pc:sldMk cId="4039989616" sldId="309"/>
        </pc:sldMkLst>
        <pc:spChg chg="add mod ord">
          <ac:chgData name="Matahari Nendya" userId="1a1e95a6-b11e-4262-838a-feaa42c98c3c" providerId="ADAL" clId="{D548FAA3-65FD-4218-8589-B90C013E9346}" dt="2022-03-13T14:09:37.698" v="606" actId="403"/>
          <ac:spMkLst>
            <pc:docMk/>
            <pc:sldMk cId="4039989616" sldId="309"/>
            <ac:spMk id="2" creationId="{F4A6CFFD-9ACE-40C9-8B0F-AAF0AF96C0A6}"/>
          </ac:spMkLst>
        </pc:spChg>
        <pc:spChg chg="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5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6" creationId="{00000000-0000-0000-0000-000000000000}"/>
          </ac:spMkLst>
        </pc:spChg>
      </pc:sldChg>
      <pc:sldChg chg="delSp modSp add del mod delAnim">
        <pc:chgData name="Matahari Nendya" userId="1a1e95a6-b11e-4262-838a-feaa42c98c3c" providerId="ADAL" clId="{D548FAA3-65FD-4218-8589-B90C013E9346}" dt="2022-03-13T14:12:34.914" v="662" actId="47"/>
        <pc:sldMkLst>
          <pc:docMk/>
          <pc:sldMk cId="1344563700" sldId="310"/>
        </pc:sldMkLst>
        <pc:spChg chg="del mod">
          <ac:chgData name="Matahari Nendya" userId="1a1e95a6-b11e-4262-838a-feaa42c98c3c" providerId="ADAL" clId="{D548FAA3-65FD-4218-8589-B90C013E9346}" dt="2022-03-13T14:10:21.979" v="623"/>
          <ac:spMkLst>
            <pc:docMk/>
            <pc:sldMk cId="1344563700" sldId="310"/>
            <ac:spMk id="5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0:55.891" v="630" actId="21"/>
          <ac:spMkLst>
            <pc:docMk/>
            <pc:sldMk cId="1344563700" sldId="310"/>
            <ac:spMk id="7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27.002" v="638" actId="21"/>
          <ac:spMkLst>
            <pc:docMk/>
            <pc:sldMk cId="1344563700" sldId="310"/>
            <ac:spMk id="11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47.740" v="644" actId="21"/>
          <ac:spMkLst>
            <pc:docMk/>
            <pc:sldMk cId="1344563700" sldId="310"/>
            <ac:spMk id="18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05.614" v="651" actId="21"/>
          <ac:spMkLst>
            <pc:docMk/>
            <pc:sldMk cId="1344563700" sldId="310"/>
            <ac:spMk id="19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26.335" v="659" actId="21"/>
          <ac:spMkLst>
            <pc:docMk/>
            <pc:sldMk cId="1344563700" sldId="310"/>
            <ac:spMk id="20" creationId="{00000000-0000-0000-0000-000000000000}"/>
          </ac:spMkLst>
        </pc:spChg>
      </pc:sldChg>
      <pc:sldChg chg="modSp mod">
        <pc:chgData name="Matahari Nendya" userId="1a1e95a6-b11e-4262-838a-feaa42c98c3c" providerId="ADAL" clId="{D548FAA3-65FD-4218-8589-B90C013E9346}" dt="2022-03-13T13:20:43.492" v="77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D548FAA3-65FD-4218-8589-B90C013E9346}" dt="2022-03-13T13:20:43.492" v="77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D548FAA3-65FD-4218-8589-B90C013E9346}" dt="2022-03-13T14:14:20.285" v="688" actId="207"/>
        <pc:sldMkLst>
          <pc:docMk/>
          <pc:sldMk cId="4138547512" sldId="313"/>
        </pc:sldMkLst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3:39.733" v="674" actId="404"/>
          <ac:spMkLst>
            <pc:docMk/>
            <pc:sldMk cId="4138547512" sldId="313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42055728" sldId="314"/>
        </pc:sldMkLst>
        <pc:spChg chg="mod">
          <ac:chgData name="Matahari Nendya" userId="1a1e95a6-b11e-4262-838a-feaa42c98c3c" providerId="ADAL" clId="{D548FAA3-65FD-4218-8589-B90C013E9346}" dt="2022-03-13T14:14:03.625" v="682" actId="403"/>
          <ac:spMkLst>
            <pc:docMk/>
            <pc:sldMk cId="3742055728" sldId="314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14.820" v="687" actId="207"/>
          <ac:spMkLst>
            <pc:docMk/>
            <pc:sldMk cId="3742055728" sldId="314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4:15:07.445" v="712" actId="2711"/>
        <pc:sldMkLst>
          <pc:docMk/>
          <pc:sldMk cId="1738484563" sldId="315"/>
        </pc:sldMkLst>
        <pc:spChg chg="mod">
          <ac:chgData name="Matahari Nendya" userId="1a1e95a6-b11e-4262-838a-feaa42c98c3c" providerId="ADAL" clId="{D548FAA3-65FD-4218-8589-B90C013E9346}" dt="2022-03-13T14:14:54.891" v="705" actId="255"/>
          <ac:spMkLst>
            <pc:docMk/>
            <pc:sldMk cId="1738484563" sldId="315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5:07.445" v="712" actId="2711"/>
          <ac:spMkLst>
            <pc:docMk/>
            <pc:sldMk cId="1738484563" sldId="315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272318929" sldId="316"/>
        </pc:sldMkLst>
        <pc:picChg chg="mod">
          <ac:chgData name="Matahari Nendya" userId="1a1e95a6-b11e-4262-838a-feaa42c98c3c" providerId="ADAL" clId="{D548FAA3-65FD-4218-8589-B90C013E9346}" dt="2022-03-13T13:25:27.212" v="142" actId="1076"/>
          <ac:picMkLst>
            <pc:docMk/>
            <pc:sldMk cId="1272318929" sldId="316"/>
            <ac:picMk id="6147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10727304" sldId="317"/>
        </pc:sldMkLst>
      </pc:sldChg>
      <pc:sldChg chg="modSp add mod">
        <pc:chgData name="Matahari Nendya" userId="1a1e95a6-b11e-4262-838a-feaa42c98c3c" providerId="ADAL" clId="{D548FAA3-65FD-4218-8589-B90C013E9346}" dt="2022-03-13T13:35:55.285" v="299" actId="14100"/>
        <pc:sldMkLst>
          <pc:docMk/>
          <pc:sldMk cId="1000614573" sldId="317"/>
        </pc:sldMkLst>
        <pc:spChg chg="mod">
          <ac:chgData name="Matahari Nendya" userId="1a1e95a6-b11e-4262-838a-feaa42c98c3c" providerId="ADAL" clId="{D548FAA3-65FD-4218-8589-B90C013E9346}" dt="2022-03-13T13:35:25.633" v="289" actId="255"/>
          <ac:spMkLst>
            <pc:docMk/>
            <pc:sldMk cId="1000614573" sldId="31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44.208" v="295" actId="404"/>
          <ac:spMkLst>
            <pc:docMk/>
            <pc:sldMk cId="1000614573" sldId="317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37.615" v="293" actId="404"/>
          <ac:spMkLst>
            <pc:docMk/>
            <pc:sldMk cId="1000614573" sldId="31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55.285" v="299" actId="14100"/>
          <ac:spMkLst>
            <pc:docMk/>
            <pc:sldMk cId="1000614573" sldId="317"/>
            <ac:spMk id="22" creationId="{00000000-0000-0000-0000-000000000000}"/>
          </ac:spMkLst>
        </pc:sp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57.372" v="281" actId="404"/>
          <ac:cxnSpMkLst>
            <pc:docMk/>
            <pc:sldMk cId="1000614573" sldId="317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23" creationId="{00000000-0000-0000-0000-000000000000}"/>
          </ac:cxnSpMkLst>
        </pc:cxnChg>
      </pc:sldChg>
      <pc:sldChg chg="modSp add modAnim">
        <pc:chgData name="Matahari Nendya" userId="1a1e95a6-b11e-4262-838a-feaa42c98c3c" providerId="ADAL" clId="{D548FAA3-65FD-4218-8589-B90C013E9346}" dt="2022-03-13T14:17:49.113" v="773" actId="5793"/>
        <pc:sldMkLst>
          <pc:docMk/>
          <pc:sldMk cId="1925965263" sldId="318"/>
        </pc:sldMkLst>
        <pc:spChg chg="mod">
          <ac:chgData name="Matahari Nendya" userId="1a1e95a6-b11e-4262-838a-feaa42c98c3c" providerId="ADAL" clId="{D548FAA3-65FD-4218-8589-B90C013E9346}" dt="2022-03-13T14:17:49.113" v="773" actId="5793"/>
          <ac:spMkLst>
            <pc:docMk/>
            <pc:sldMk cId="1925965263" sldId="318"/>
            <ac:spMk id="17408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6539307" sldId="318"/>
        </pc:sldMkLst>
      </pc:sldChg>
      <pc:sldChg chg="modSp add mod modClrScheme chgLayout">
        <pc:chgData name="Matahari Nendya" userId="1a1e95a6-b11e-4262-838a-feaa42c98c3c" providerId="ADAL" clId="{D548FAA3-65FD-4218-8589-B90C013E9346}" dt="2022-03-13T13:27:14.056" v="172" actId="255"/>
        <pc:sldMkLst>
          <pc:docMk/>
          <pc:sldMk cId="1432192154" sldId="319"/>
        </pc:sldMkLst>
        <pc:spChg chg="mod ord">
          <ac:chgData name="Matahari Nendya" userId="1a1e95a6-b11e-4262-838a-feaa42c98c3c" providerId="ADAL" clId="{D548FAA3-65FD-4218-8589-B90C013E9346}" dt="2022-03-13T13:26:57.855" v="168" actId="700"/>
          <ac:spMkLst>
            <pc:docMk/>
            <pc:sldMk cId="1432192154" sldId="31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4.056" v="172" actId="255"/>
          <ac:spMkLst>
            <pc:docMk/>
            <pc:sldMk cId="1432192154" sldId="319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7:07.958" v="171" actId="404"/>
          <ac:graphicFrameMkLst>
            <pc:docMk/>
            <pc:sldMk cId="1432192154" sldId="319"/>
            <ac:graphicFrameMk id="4" creationId="{00000000-0000-0000-0000-000000000000}"/>
          </ac:graphicFrameMkLst>
        </pc:graphicFrameChg>
      </pc:sldChg>
      <pc:sldChg chg="modSp add mod modClrScheme modAnim chgLayout">
        <pc:chgData name="Matahari Nendya" userId="1a1e95a6-b11e-4262-838a-feaa42c98c3c" providerId="ADAL" clId="{D548FAA3-65FD-4218-8589-B90C013E9346}" dt="2022-03-13T13:28:30.353" v="191" actId="2711"/>
        <pc:sldMkLst>
          <pc:docMk/>
          <pc:sldMk cId="687100268" sldId="320"/>
        </pc:sldMkLst>
        <pc:spChg chg="mod ord">
          <ac:chgData name="Matahari Nendya" userId="1a1e95a6-b11e-4262-838a-feaa42c98c3c" providerId="ADAL" clId="{D548FAA3-65FD-4218-8589-B90C013E9346}" dt="2022-03-13T13:27:28.510" v="175" actId="27636"/>
          <ac:spMkLst>
            <pc:docMk/>
            <pc:sldMk cId="687100268" sldId="32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51.945" v="182" actId="404"/>
          <ac:spMkLst>
            <pc:docMk/>
            <pc:sldMk cId="687100268" sldId="320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8:05.438" v="187" actId="1076"/>
          <ac:graphicFrameMkLst>
            <pc:docMk/>
            <pc:sldMk cId="687100268" sldId="320"/>
            <ac:graphicFrameMk id="4" creationId="{00000000-0000-0000-0000-000000000000}"/>
          </ac:graphicFrameMkLst>
        </pc:graphicFrameChg>
        <pc:graphicFrameChg chg="mod modGraphic">
          <ac:chgData name="Matahari Nendya" userId="1a1e95a6-b11e-4262-838a-feaa42c98c3c" providerId="ADAL" clId="{D548FAA3-65FD-4218-8589-B90C013E9346}" dt="2022-03-13T13:28:30.353" v="191" actId="2711"/>
          <ac:graphicFrameMkLst>
            <pc:docMk/>
            <pc:sldMk cId="687100268" sldId="320"/>
            <ac:graphicFrameMk id="5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D548FAA3-65FD-4218-8589-B90C013E9346}" dt="2022-03-13T13:29:58.482" v="219" actId="120"/>
        <pc:sldMkLst>
          <pc:docMk/>
          <pc:sldMk cId="2427445543" sldId="321"/>
        </pc:sldMkLst>
        <pc:spChg chg="mod ord">
          <ac:chgData name="Matahari Nendya" userId="1a1e95a6-b11e-4262-838a-feaa42c98c3c" providerId="ADAL" clId="{D548FAA3-65FD-4218-8589-B90C013E9346}" dt="2022-03-13T13:29:41.195" v="209" actId="27636"/>
          <ac:spMkLst>
            <pc:docMk/>
            <pc:sldMk cId="2427445543" sldId="321"/>
            <ac:spMk id="10137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58.482" v="219" actId="120"/>
          <ac:spMkLst>
            <pc:docMk/>
            <pc:sldMk cId="2427445543" sldId="321"/>
            <ac:spMk id="10137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30:16.423" v="225" actId="20577"/>
        <pc:sldMkLst>
          <pc:docMk/>
          <pc:sldMk cId="1612308504" sldId="322"/>
        </pc:sldMkLst>
        <pc:spChg chg="mod ord">
          <ac:chgData name="Matahari Nendya" userId="1a1e95a6-b11e-4262-838a-feaa42c98c3c" providerId="ADAL" clId="{D548FAA3-65FD-4218-8589-B90C013E9346}" dt="2022-03-13T13:30:06.300" v="220" actId="700"/>
          <ac:spMkLst>
            <pc:docMk/>
            <pc:sldMk cId="1612308504" sldId="322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16.423" v="225" actId="20577"/>
          <ac:spMkLst>
            <pc:docMk/>
            <pc:sldMk cId="1612308504" sldId="322"/>
            <ac:spMk id="13824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31:26.155" v="241" actId="700"/>
        <pc:sldMkLst>
          <pc:docMk/>
          <pc:sldMk cId="2628643940" sldId="323"/>
        </pc:sldMkLst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104450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3:31:22.845" v="240" actId="1076"/>
          <ac:picMkLst>
            <pc:docMk/>
            <pc:sldMk cId="2628643940" sldId="323"/>
            <ac:picMk id="15368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863836" sldId="324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31:49.440" v="244" actId="1076"/>
        <pc:sldMkLst>
          <pc:docMk/>
          <pc:sldMk cId="402027107" sldId="325"/>
        </pc:sldMkLst>
        <pc:spChg chg="add del mod ord">
          <ac:chgData name="Matahari Nendya" userId="1a1e95a6-b11e-4262-838a-feaa42c98c3c" providerId="ADAL" clId="{D548FAA3-65FD-4218-8589-B90C013E9346}" dt="2022-03-13T13:31:45.295" v="243" actId="478"/>
          <ac:spMkLst>
            <pc:docMk/>
            <pc:sldMk cId="402027107" sldId="325"/>
            <ac:spMk id="4" creationId="{4D95E40D-DFA4-41D4-AA89-8136BC890C2D}"/>
          </ac:spMkLst>
        </pc:spChg>
        <pc:spChg chg="mod ord">
          <ac:chgData name="Matahari Nendya" userId="1a1e95a6-b11e-4262-838a-feaa42c98c3c" providerId="ADAL" clId="{D548FAA3-65FD-4218-8589-B90C013E9346}" dt="2022-03-13T13:31:41.464" v="242" actId="700"/>
          <ac:spMkLst>
            <pc:docMk/>
            <pc:sldMk cId="402027107" sldId="325"/>
            <ac:spMk id="22530" creationId="{00000000-0000-0000-0000-000000000000}"/>
          </ac:spMkLst>
        </pc:spChg>
        <pc:picChg chg="mod ord">
          <ac:chgData name="Matahari Nendya" userId="1a1e95a6-b11e-4262-838a-feaa42c98c3c" providerId="ADAL" clId="{D548FAA3-65FD-4218-8589-B90C013E9346}" dt="2022-03-13T13:31:49.440" v="244" actId="1076"/>
          <ac:picMkLst>
            <pc:docMk/>
            <pc:sldMk cId="402027107" sldId="325"/>
            <ac:picMk id="22531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49310828" sldId="326"/>
        </pc:sldMkLst>
      </pc:sldChg>
      <pc:sldChg chg="modSp add mod">
        <pc:chgData name="Matahari Nendya" userId="1a1e95a6-b11e-4262-838a-feaa42c98c3c" providerId="ADAL" clId="{D548FAA3-65FD-4218-8589-B90C013E9346}" dt="2022-03-13T14:14:48.257" v="704" actId="1076"/>
        <pc:sldMkLst>
          <pc:docMk/>
          <pc:sldMk cId="788107974" sldId="326"/>
        </pc:sldMkLst>
        <pc:spChg chg="mod">
          <ac:chgData name="Matahari Nendya" userId="1a1e95a6-b11e-4262-838a-feaa42c98c3c" providerId="ADAL" clId="{D548FAA3-65FD-4218-8589-B90C013E9346}" dt="2022-03-13T14:14:37.052" v="698" actId="404"/>
          <ac:spMkLst>
            <pc:docMk/>
            <pc:sldMk cId="788107974" sldId="326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48.257" v="704" actId="1076"/>
          <ac:spMkLst>
            <pc:docMk/>
            <pc:sldMk cId="788107974" sldId="326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34:41.387" v="278" actId="14100"/>
        <pc:sldMkLst>
          <pc:docMk/>
          <pc:sldMk cId="1706365515" sldId="327"/>
        </pc:sldMkLst>
        <pc:spChg chg="mod">
          <ac:chgData name="Matahari Nendya" userId="1a1e95a6-b11e-4262-838a-feaa42c98c3c" providerId="ADAL" clId="{D548FAA3-65FD-4218-8589-B90C013E9346}" dt="2022-03-13T13:33:51.341" v="264" actId="1076"/>
          <ac:spMkLst>
            <pc:docMk/>
            <pc:sldMk cId="1706365515" sldId="32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4.837" v="276" actId="208"/>
          <ac:spMkLst>
            <pc:docMk/>
            <pc:sldMk cId="1706365515" sldId="327"/>
            <ac:spMk id="2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29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4:41.387" v="278" actId="14100"/>
          <ac:grpSpMkLst>
            <pc:docMk/>
            <pc:sldMk cId="1706365515" sldId="327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3:56.177" v="266" actId="1076"/>
          <ac:grpSpMkLst>
            <pc:docMk/>
            <pc:sldMk cId="1706365515" sldId="327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4:07.356" v="269" actId="1076"/>
          <ac:grpSpMkLst>
            <pc:docMk/>
            <pc:sldMk cId="1706365515" sldId="327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4:32.590" v="275" actId="208"/>
          <ac:cxnSpMkLst>
            <pc:docMk/>
            <pc:sldMk cId="1706365515" sldId="327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27.586" v="274" actId="208"/>
          <ac:cxnSpMkLst>
            <pc:docMk/>
            <pc:sldMk cId="1706365515" sldId="327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4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3400220" sldId="327"/>
        </pc:sldMkLst>
      </pc:sldChg>
      <pc:sldChg chg="modSp add mod">
        <pc:chgData name="Matahari Nendya" userId="1a1e95a6-b11e-4262-838a-feaa42c98c3c" providerId="ADAL" clId="{D548FAA3-65FD-4218-8589-B90C013E9346}" dt="2022-03-13T13:37:01.142" v="315" actId="208"/>
        <pc:sldMkLst>
          <pc:docMk/>
          <pc:sldMk cId="334957454" sldId="328"/>
        </pc:sldMkLst>
        <pc:spChg chg="mod">
          <ac:chgData name="Matahari Nendya" userId="1a1e95a6-b11e-4262-838a-feaa42c98c3c" providerId="ADAL" clId="{D548FAA3-65FD-4218-8589-B90C013E9346}" dt="2022-03-13T13:36:53.541" v="312" actId="20577"/>
          <ac:spMkLst>
            <pc:docMk/>
            <pc:sldMk cId="334957454" sldId="328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6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6:42.983" v="308" actId="14100"/>
          <ac:grpSpMkLst>
            <pc:docMk/>
            <pc:sldMk cId="334957454" sldId="328"/>
            <ac:grpSpMk id="2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7:00.070" v="314" actId="1076"/>
          <ac:grpSpMkLst>
            <pc:docMk/>
            <pc:sldMk cId="334957454" sldId="328"/>
            <ac:grpSpMk id="2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6:44.932" v="309" actId="208"/>
          <ac:cxnSpMkLst>
            <pc:docMk/>
            <pc:sldMk cId="334957454" sldId="328"/>
            <ac:cxnSpMk id="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7:01.142" v="315" actId="208"/>
          <ac:cxnSpMkLst>
            <pc:docMk/>
            <pc:sldMk cId="334957454" sldId="328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6:27.270" v="304" actId="208"/>
          <ac:cxnSpMkLst>
            <pc:docMk/>
            <pc:sldMk cId="334957454" sldId="32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24364043" sldId="329"/>
        </pc:sldMkLst>
      </pc:sldChg>
      <pc:sldChg chg="modSp add mod">
        <pc:chgData name="Matahari Nendya" userId="1a1e95a6-b11e-4262-838a-feaa42c98c3c" providerId="ADAL" clId="{D548FAA3-65FD-4218-8589-B90C013E9346}" dt="2022-03-13T13:39:53.023" v="355" actId="2085"/>
        <pc:sldMkLst>
          <pc:docMk/>
          <pc:sldMk cId="4128203966" sldId="329"/>
        </pc:sldMkLst>
        <pc:spChg chg="mod">
          <ac:chgData name="Matahari Nendya" userId="1a1e95a6-b11e-4262-838a-feaa42c98c3c" providerId="ADAL" clId="{D548FAA3-65FD-4218-8589-B90C013E9346}" dt="2022-03-13T13:37:21.853" v="320" actId="1076"/>
          <ac:spMkLst>
            <pc:docMk/>
            <pc:sldMk cId="4128203966" sldId="329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25.574" v="321" actId="1076"/>
          <ac:spMkLst>
            <pc:docMk/>
            <pc:sldMk cId="4128203966" sldId="329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44.083" v="329" actId="208"/>
          <ac:spMkLst>
            <pc:docMk/>
            <pc:sldMk cId="4128203966" sldId="329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17.894" v="348" actId="2085"/>
          <ac:spMkLst>
            <pc:docMk/>
            <pc:sldMk cId="4128203966" sldId="329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8:18.633" v="338" actId="208"/>
          <ac:spMkLst>
            <pc:docMk/>
            <pc:sldMk cId="4128203966" sldId="329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30.203" v="350" actId="207"/>
          <ac:spMkLst>
            <pc:docMk/>
            <pc:sldMk cId="4128203966" sldId="329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46.211" v="354" actId="2085"/>
          <ac:spMkLst>
            <pc:docMk/>
            <pc:sldMk cId="4128203966" sldId="329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53.023" v="355" actId="2085"/>
          <ac:spMkLst>
            <pc:docMk/>
            <pc:sldMk cId="4128203966" sldId="329"/>
            <ac:spMk id="2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8:41.292" v="346" actId="14100"/>
          <ac:grpSpMkLst>
            <pc:docMk/>
            <pc:sldMk cId="4128203966" sldId="329"/>
            <ac:grpSpMk id="14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8:38.774" v="345" actId="14100"/>
          <ac:grpSpMkLst>
            <pc:docMk/>
            <pc:sldMk cId="4128203966" sldId="329"/>
            <ac:grpSpMk id="15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9:37.814" v="352" actId="14100"/>
          <ac:grpSpMkLst>
            <pc:docMk/>
            <pc:sldMk cId="4128203966" sldId="329"/>
            <ac:grpSpMk id="1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9:02.699" v="347" actId="207"/>
          <ac:cxnSpMkLst>
            <pc:docMk/>
            <pc:sldMk cId="4128203966" sldId="329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30.203" v="350" actId="207"/>
          <ac:cxnSpMkLst>
            <pc:docMk/>
            <pc:sldMk cId="4128203966" sldId="329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46.211" v="354" actId="2085"/>
          <ac:cxnSpMkLst>
            <pc:docMk/>
            <pc:sldMk cId="4128203966" sldId="329"/>
            <ac:cxnSpMk id="22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D548FAA3-65FD-4218-8589-B90C013E9346}" dt="2022-03-13T13:42:32.666" v="387" actId="1035"/>
        <pc:sldMkLst>
          <pc:docMk/>
          <pc:sldMk cId="64708315" sldId="330"/>
        </pc:sldMkLst>
        <pc:spChg chg="mod ord">
          <ac:chgData name="Matahari Nendya" userId="1a1e95a6-b11e-4262-838a-feaa42c98c3c" providerId="ADAL" clId="{D548FAA3-65FD-4218-8589-B90C013E9346}" dt="2022-03-13T13:40:17.778" v="360" actId="700"/>
          <ac:spMkLst>
            <pc:docMk/>
            <pc:sldMk cId="64708315" sldId="330"/>
            <ac:spMk id="2" creationId="{5786D73D-25A0-4BB1-8991-CB28D65CC8BF}"/>
          </ac:spMkLst>
        </pc:spChg>
        <pc:spChg chg="mod ord">
          <ac:chgData name="Matahari Nendya" userId="1a1e95a6-b11e-4262-838a-feaa42c98c3c" providerId="ADAL" clId="{D548FAA3-65FD-4218-8589-B90C013E9346}" dt="2022-03-13T13:42:32.666" v="387" actId="1035"/>
          <ac:spMkLst>
            <pc:docMk/>
            <pc:sldMk cId="64708315" sldId="330"/>
            <ac:spMk id="3" creationId="{0450BA4C-6F01-4817-B4DB-355F86AA15B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D548FAA3-65FD-4218-8589-B90C013E9346}" dt="2022-03-13T13:41:53.659" v="384" actId="255"/>
        <pc:sldMkLst>
          <pc:docMk/>
          <pc:sldMk cId="1506263723" sldId="331"/>
        </pc:sldMkLst>
        <pc:spChg chg="mod">
          <ac:chgData name="Matahari Nendya" userId="1a1e95a6-b11e-4262-838a-feaa42c98c3c" providerId="ADAL" clId="{D548FAA3-65FD-4218-8589-B90C013E9346}" dt="2022-03-13T13:41:53.659" v="384" actId="255"/>
          <ac:spMkLst>
            <pc:docMk/>
            <pc:sldMk cId="1506263723" sldId="331"/>
            <ac:spMk id="3" creationId="{ADF43888-BDC7-424F-8F94-061C99FE6B5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40490450" sldId="331"/>
        </pc:sldMkLst>
      </pc:sldChg>
      <pc:sldChg chg="modSp add mod">
        <pc:chgData name="Matahari Nendya" userId="1a1e95a6-b11e-4262-838a-feaa42c98c3c" providerId="ADAL" clId="{D548FAA3-65FD-4218-8589-B90C013E9346}" dt="2022-03-13T13:41:45.383" v="383" actId="2711"/>
        <pc:sldMkLst>
          <pc:docMk/>
          <pc:sldMk cId="246087777" sldId="332"/>
        </pc:sldMkLst>
        <pc:spChg chg="mod">
          <ac:chgData name="Matahari Nendya" userId="1a1e95a6-b11e-4262-838a-feaa42c98c3c" providerId="ADAL" clId="{D548FAA3-65FD-4218-8589-B90C013E9346}" dt="2022-03-13T13:41:45.383" v="383" actId="2711"/>
          <ac:spMkLst>
            <pc:docMk/>
            <pc:sldMk cId="246087777" sldId="332"/>
            <ac:spMk id="3" creationId="{A966A1D0-5A31-4FDD-8750-563CC8636903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5969805" sldId="332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15.518" v="406" actId="20577"/>
        <pc:sldMkLst>
          <pc:docMk/>
          <pc:sldMk cId="2606224975" sldId="333"/>
        </pc:sldMkLst>
        <pc:spChg chg="mod ord">
          <ac:chgData name="Matahari Nendya" userId="1a1e95a6-b11e-4262-838a-feaa42c98c3c" providerId="ADAL" clId="{D548FAA3-65FD-4218-8589-B90C013E9346}" dt="2022-03-13T13:45:15.518" v="406" actId="20577"/>
          <ac:spMkLst>
            <pc:docMk/>
            <pc:sldMk cId="2606224975" sldId="333"/>
            <ac:spMk id="2" creationId="{BF0D99F2-1E3C-4403-A5C5-0C608D70AC73}"/>
          </ac:spMkLst>
        </pc:spChg>
        <pc:spChg chg="mod ord">
          <ac:chgData name="Matahari Nendya" userId="1a1e95a6-b11e-4262-838a-feaa42c98c3c" providerId="ADAL" clId="{D548FAA3-65FD-4218-8589-B90C013E9346}" dt="2022-03-13T13:44:46.108" v="396" actId="2711"/>
          <ac:spMkLst>
            <pc:docMk/>
            <pc:sldMk cId="2606224975" sldId="333"/>
            <ac:spMk id="3" creationId="{8AC0950B-BC5F-420B-A535-628F6F5718D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06524512" sldId="33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37767463" sldId="334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37.288" v="410" actId="2711"/>
        <pc:sldMkLst>
          <pc:docMk/>
          <pc:sldMk cId="3071020102" sldId="334"/>
        </pc:sldMkLst>
        <pc:spChg chg="mod ord">
          <ac:chgData name="Matahari Nendya" userId="1a1e95a6-b11e-4262-838a-feaa42c98c3c" providerId="ADAL" clId="{D548FAA3-65FD-4218-8589-B90C013E9346}" dt="2022-03-13T13:45:24.010" v="407" actId="700"/>
          <ac:spMkLst>
            <pc:docMk/>
            <pc:sldMk cId="3071020102" sldId="334"/>
            <ac:spMk id="2" creationId="{EF4A2FBF-6839-4F36-9D45-A0FF2C22CA0D}"/>
          </ac:spMkLst>
        </pc:spChg>
        <pc:spChg chg="mod ord">
          <ac:chgData name="Matahari Nendya" userId="1a1e95a6-b11e-4262-838a-feaa42c98c3c" providerId="ADAL" clId="{D548FAA3-65FD-4218-8589-B90C013E9346}" dt="2022-03-13T13:45:37.288" v="410" actId="2711"/>
          <ac:spMkLst>
            <pc:docMk/>
            <pc:sldMk cId="3071020102" sldId="334"/>
            <ac:spMk id="3" creationId="{2368371C-DAB9-466F-A9DC-BE1031F6DD4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41570175" sldId="336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46:25.668" v="422"/>
        <pc:sldMkLst>
          <pc:docMk/>
          <pc:sldMk cId="2508107327" sldId="336"/>
        </pc:sldMkLst>
        <pc:spChg chg="add mod ord">
          <ac:chgData name="Matahari Nendya" userId="1a1e95a6-b11e-4262-838a-feaa42c98c3c" providerId="ADAL" clId="{D548FAA3-65FD-4218-8589-B90C013E9346}" dt="2022-03-13T13:46:24.434" v="420" actId="255"/>
          <ac:spMkLst>
            <pc:docMk/>
            <pc:sldMk cId="2508107327" sldId="336"/>
            <ac:spMk id="2" creationId="{7BB55BA8-2352-4F8B-A94E-126627B5F3C9}"/>
          </ac:spMkLst>
        </pc:spChg>
        <pc:spChg chg="mod ord">
          <ac:chgData name="Matahari Nendya" userId="1a1e95a6-b11e-4262-838a-feaa42c98c3c" providerId="ADAL" clId="{D548FAA3-65FD-4218-8589-B90C013E9346}" dt="2022-03-13T13:45:55.918" v="416" actId="700"/>
          <ac:spMkLst>
            <pc:docMk/>
            <pc:sldMk cId="2508107327" sldId="336"/>
            <ac:spMk id="3" creationId="{AA499635-D179-49A0-B2E4-48B10C072658}"/>
          </ac:spMkLst>
        </pc:spChg>
        <pc:spChg chg="del mod">
          <ac:chgData name="Matahari Nendya" userId="1a1e95a6-b11e-4262-838a-feaa42c98c3c" providerId="ADAL" clId="{D548FAA3-65FD-4218-8589-B90C013E9346}" dt="2022-03-13T13:46:25.668" v="422"/>
          <ac:spMkLst>
            <pc:docMk/>
            <pc:sldMk cId="2508107327" sldId="33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9838958" sldId="33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09:54.884" v="614" actId="27636"/>
        <pc:sldMkLst>
          <pc:docMk/>
          <pc:sldMk cId="3805970554" sldId="337"/>
        </pc:sldMkLst>
        <pc:spChg chg="add mod ord">
          <ac:chgData name="Matahari Nendya" userId="1a1e95a6-b11e-4262-838a-feaa42c98c3c" providerId="ADAL" clId="{D548FAA3-65FD-4218-8589-B90C013E9346}" dt="2022-03-13T14:09:54.884" v="614" actId="27636"/>
          <ac:spMkLst>
            <pc:docMk/>
            <pc:sldMk cId="3805970554" sldId="337"/>
            <ac:spMk id="2" creationId="{B1EA6BAF-94E3-4521-BDBD-16A07B533B42}"/>
          </ac:spMkLst>
        </pc:spChg>
        <pc:spChg chg="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4608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50179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D548FAA3-65FD-4218-8589-B90C013E9346}" dt="2022-03-13T13:33:19.636" v="259" actId="255"/>
        <pc:sldMkLst>
          <pc:docMk/>
          <pc:sldMk cId="2302857119" sldId="338"/>
        </pc:sldMkLst>
        <pc:spChg chg="mod ord">
          <ac:chgData name="Matahari Nendya" userId="1a1e95a6-b11e-4262-838a-feaa42c98c3c" providerId="ADAL" clId="{D548FAA3-65FD-4218-8589-B90C013E9346}" dt="2022-03-13T13:32:18.404" v="245" actId="700"/>
          <ac:spMkLst>
            <pc:docMk/>
            <pc:sldMk cId="2302857119" sldId="338"/>
            <ac:spMk id="2" creationId="{6686886A-2308-4BEF-839E-2F5704A0AB41}"/>
          </ac:spMkLst>
        </pc:spChg>
        <pc:spChg chg="mod ord">
          <ac:chgData name="Matahari Nendya" userId="1a1e95a6-b11e-4262-838a-feaa42c98c3c" providerId="ADAL" clId="{D548FAA3-65FD-4218-8589-B90C013E9346}" dt="2022-03-13T13:33:19.636" v="259" actId="255"/>
          <ac:spMkLst>
            <pc:docMk/>
            <pc:sldMk cId="2302857119" sldId="338"/>
            <ac:spMk id="3" creationId="{5B3210F3-B516-4F4E-9D66-34025D6D3AF2}"/>
          </ac:spMkLst>
        </pc:spChg>
        <pc:spChg chg="add mod">
          <ac:chgData name="Matahari Nendya" userId="1a1e95a6-b11e-4262-838a-feaa42c98c3c" providerId="ADAL" clId="{D548FAA3-65FD-4218-8589-B90C013E9346}" dt="2022-03-13T13:33:15.449" v="258" actId="1076"/>
          <ac:spMkLst>
            <pc:docMk/>
            <pc:sldMk cId="2302857119" sldId="338"/>
            <ac:spMk id="4" creationId="{B18C85AE-14A9-40D4-A837-7E7FD412258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75651797" sldId="338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1:52.803" v="498"/>
        <pc:sldMkLst>
          <pc:docMk/>
          <pc:sldMk cId="143609985" sldId="339"/>
        </pc:sldMkLst>
        <pc:spChg chg="add mod ord">
          <ac:chgData name="Matahari Nendya" userId="1a1e95a6-b11e-4262-838a-feaa42c98c3c" providerId="ADAL" clId="{D548FAA3-65FD-4218-8589-B90C013E9346}" dt="2022-03-13T13:51:49.719" v="496" actId="403"/>
          <ac:spMkLst>
            <pc:docMk/>
            <pc:sldMk cId="143609985" sldId="339"/>
            <ac:spMk id="2" creationId="{39B194C2-7279-4D92-93B6-17814A2668A1}"/>
          </ac:spMkLst>
        </pc:spChg>
        <pc:spChg chg="mod ord">
          <ac:chgData name="Matahari Nendya" userId="1a1e95a6-b11e-4262-838a-feaa42c98c3c" providerId="ADAL" clId="{D548FAA3-65FD-4218-8589-B90C013E9346}" dt="2022-03-13T13:51:37.848" v="489" actId="700"/>
          <ac:spMkLst>
            <pc:docMk/>
            <pc:sldMk cId="143609985" sldId="339"/>
            <ac:spMk id="3" creationId="{0BE1ACBF-6FF8-4FD3-9FBD-F2FF9D07BB06}"/>
          </ac:spMkLst>
        </pc:spChg>
        <pc:spChg chg="del mod">
          <ac:chgData name="Matahari Nendya" userId="1a1e95a6-b11e-4262-838a-feaa42c98c3c" providerId="ADAL" clId="{D548FAA3-65FD-4218-8589-B90C013E9346}" dt="2022-03-13T13:51:52.803" v="498"/>
          <ac:spMkLst>
            <pc:docMk/>
            <pc:sldMk cId="143609985" sldId="339"/>
            <ac:spMk id="5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05.460" v="733" actId="2710"/>
        <pc:sldMkLst>
          <pc:docMk/>
          <pc:sldMk cId="3025150540" sldId="340"/>
        </pc:sldMkLst>
        <pc:spChg chg="add mod ord">
          <ac:chgData name="Matahari Nendya" userId="1a1e95a6-b11e-4262-838a-feaa42c98c3c" providerId="ADAL" clId="{D548FAA3-65FD-4218-8589-B90C013E9346}" dt="2022-03-13T14:16:05.460" v="733" actId="2710"/>
          <ac:spMkLst>
            <pc:docMk/>
            <pc:sldMk cId="3025150540" sldId="340"/>
            <ac:spMk id="2" creationId="{36FD8C2D-4411-46EC-A098-00D0B0EAC14B}"/>
          </ac:spMkLst>
        </pc:spChg>
        <pc:spChg chg="del 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31746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38744013" sldId="34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17:02.711" v="756" actId="2710"/>
        <pc:sldMkLst>
          <pc:docMk/>
          <pc:sldMk cId="721201635" sldId="341"/>
        </pc:sldMkLst>
        <pc:spChg chg="add mod ord">
          <ac:chgData name="Matahari Nendya" userId="1a1e95a6-b11e-4262-838a-feaa42c98c3c" providerId="ADAL" clId="{D548FAA3-65FD-4218-8589-B90C013E9346}" dt="2022-03-13T14:17:02.711" v="756" actId="2710"/>
          <ac:spMkLst>
            <pc:docMk/>
            <pc:sldMk cId="721201635" sldId="341"/>
            <ac:spMk id="2" creationId="{7979448D-0990-4CE4-A5BF-9A546B359E88}"/>
          </ac:spMkLst>
        </pc:spChg>
        <pc:spChg chg="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8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82865008" sldId="34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9247217" sldId="34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80202125" sldId="34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83372821" sldId="34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10593659" sldId="34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815024131" sldId="34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816536419" sldId="34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4724137" sldId="34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85045150" sldId="34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32382588" sldId="350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45510339" sldId="35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5848026" sldId="352"/>
        </pc:sldMkLst>
      </pc:sldChg>
      <pc:sldChg chg="del">
        <pc:chgData name="Matahari Nendya" userId="1a1e95a6-b11e-4262-838a-feaa42c98c3c" providerId="ADAL" clId="{D548FAA3-65FD-4218-8589-B90C013E9346}" dt="2022-03-13T13:21:57.251" v="90" actId="2696"/>
        <pc:sldMkLst>
          <pc:docMk/>
          <pc:sldMk cId="3316030870" sldId="3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6744209" sldId="3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89"/>
        </pc:sldMkLst>
      </pc:sldChg>
      <pc:sldChg chg="modSp add mod">
        <pc:chgData name="Matahari Nendya" userId="1a1e95a6-b11e-4262-838a-feaa42c98c3c" providerId="ADAL" clId="{D548FAA3-65FD-4218-8589-B90C013E9346}" dt="2022-03-13T14:14:25.402" v="690" actId="207"/>
        <pc:sldMkLst>
          <pc:docMk/>
          <pc:sldMk cId="2541825967" sldId="391"/>
        </pc:sldMkLst>
        <pc:spChg chg="mod">
          <ac:chgData name="Matahari Nendya" userId="1a1e95a6-b11e-4262-838a-feaa42c98c3c" providerId="ADAL" clId="{D548FAA3-65FD-4218-8589-B90C013E9346}" dt="2022-03-13T14:13:10.206" v="671" actId="1076"/>
          <ac:spMkLst>
            <pc:docMk/>
            <pc:sldMk cId="2541825967" sldId="39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1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06970417" sldId="391"/>
        </pc:sldMkLst>
      </pc:sldChg>
      <pc:sldChg chg="addSp delSp modSp new mod modAnim">
        <pc:chgData name="Matahari Nendya" userId="1a1e95a6-b11e-4262-838a-feaa42c98c3c" providerId="ADAL" clId="{D548FAA3-65FD-4218-8589-B90C013E9346}" dt="2022-03-13T14:12:32.766" v="661" actId="1076"/>
        <pc:sldMkLst>
          <pc:docMk/>
          <pc:sldMk cId="2664921336" sldId="392"/>
        </pc:sldMkLst>
        <pc:spChg chg="del">
          <ac:chgData name="Matahari Nendya" userId="1a1e95a6-b11e-4262-838a-feaa42c98c3c" providerId="ADAL" clId="{D548FAA3-65FD-4218-8589-B90C013E9346}" dt="2022-03-13T14:10:16.101" v="620" actId="478"/>
          <ac:spMkLst>
            <pc:docMk/>
            <pc:sldMk cId="2664921336" sldId="392"/>
            <ac:spMk id="2" creationId="{54ADDF96-6B90-4229-B25E-DE4FF5CF9F80}"/>
          </ac:spMkLst>
        </pc:spChg>
        <pc:spChg chg="mod">
          <ac:chgData name="Matahari Nendya" userId="1a1e95a6-b11e-4262-838a-feaa42c98c3c" providerId="ADAL" clId="{D548FAA3-65FD-4218-8589-B90C013E9346}" dt="2022-03-13T14:10:51.431" v="629" actId="2711"/>
          <ac:spMkLst>
            <pc:docMk/>
            <pc:sldMk cId="2664921336" sldId="392"/>
            <ac:spMk id="3" creationId="{5369AE5B-A7EB-4FDC-88BE-D796E2D67D44}"/>
          </ac:spMkLst>
        </pc:spChg>
        <pc:spChg chg="add mod">
          <ac:chgData name="Matahari Nendya" userId="1a1e95a6-b11e-4262-838a-feaa42c98c3c" providerId="ADAL" clId="{D548FAA3-65FD-4218-8589-B90C013E9346}" dt="2022-03-13T14:11:20.123" v="637" actId="1035"/>
          <ac:spMkLst>
            <pc:docMk/>
            <pc:sldMk cId="2664921336" sldId="392"/>
            <ac:spMk id="4" creationId="{E6A5B9E7-5F17-4739-A3FA-9734991ACE70}"/>
          </ac:spMkLst>
        </pc:spChg>
        <pc:spChg chg="add mod">
          <ac:chgData name="Matahari Nendya" userId="1a1e95a6-b11e-4262-838a-feaa42c98c3c" providerId="ADAL" clId="{D548FAA3-65FD-4218-8589-B90C013E9346}" dt="2022-03-13T14:11:42.584" v="643" actId="14100"/>
          <ac:spMkLst>
            <pc:docMk/>
            <pc:sldMk cId="2664921336" sldId="392"/>
            <ac:spMk id="5" creationId="{D8A4A6A7-A9DD-4C3C-9EF6-2B18B2FA3750}"/>
          </ac:spMkLst>
        </pc:spChg>
        <pc:spChg chg="add mod">
          <ac:chgData name="Matahari Nendya" userId="1a1e95a6-b11e-4262-838a-feaa42c98c3c" providerId="ADAL" clId="{D548FAA3-65FD-4218-8589-B90C013E9346}" dt="2022-03-13T14:12:00.903" v="650" actId="14100"/>
          <ac:spMkLst>
            <pc:docMk/>
            <pc:sldMk cId="2664921336" sldId="392"/>
            <ac:spMk id="6" creationId="{72EB61C8-D69E-4D3F-8017-1F1C24DBB733}"/>
          </ac:spMkLst>
        </pc:spChg>
        <pc:spChg chg="add mod">
          <ac:chgData name="Matahari Nendya" userId="1a1e95a6-b11e-4262-838a-feaa42c98c3c" providerId="ADAL" clId="{D548FAA3-65FD-4218-8589-B90C013E9346}" dt="2022-03-13T14:12:19.854" v="658" actId="1035"/>
          <ac:spMkLst>
            <pc:docMk/>
            <pc:sldMk cId="2664921336" sldId="392"/>
            <ac:spMk id="7" creationId="{ECDCDF52-716D-4D4E-8B91-F8255225CDC4}"/>
          </ac:spMkLst>
        </pc:spChg>
        <pc:spChg chg="add mod">
          <ac:chgData name="Matahari Nendya" userId="1a1e95a6-b11e-4262-838a-feaa42c98c3c" providerId="ADAL" clId="{D548FAA3-65FD-4218-8589-B90C013E9346}" dt="2022-03-13T14:12:32.766" v="661" actId="1076"/>
          <ac:spMkLst>
            <pc:docMk/>
            <pc:sldMk cId="2664921336" sldId="392"/>
            <ac:spMk id="8" creationId="{F896C11D-38B7-4817-8513-C4FF16E7CA8E}"/>
          </ac:spMkLst>
        </pc:spChg>
      </pc:sldChg>
      <pc:sldChg chg="add ord">
        <pc:chgData name="Matahari Nendya" userId="1a1e95a6-b11e-4262-838a-feaa42c98c3c" providerId="ADAL" clId="{D548FAA3-65FD-4218-8589-B90C013E9346}" dt="2022-03-13T14:15:15.972" v="715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D548FAA3-65FD-4218-8589-B90C013E9346}" dt="2022-03-13T14:15:17.880" v="716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918515102" sldId="2147483675"/>
          </pc:sldLayoutMkLst>
        </pc:sldLayoutChg>
        <pc:sldLayoutChg chg="del">
          <pc:chgData name="Matahari Nendya" userId="1a1e95a6-b11e-4262-838a-feaa42c98c3c" providerId="ADAL" clId="{D548FAA3-65FD-4218-8589-B90C013E9346}" dt="2022-03-13T14:15:17.880" v="716" actId="47"/>
          <pc:sldLayoutMkLst>
            <pc:docMk/>
            <pc:sldMasterMk cId="3839803590" sldId="2147483648"/>
            <pc:sldLayoutMk cId="1587812469" sldId="2147483676"/>
          </pc:sldLayoutMkLst>
        </pc:sldLayoutChg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2505919612" sldId="2147483676"/>
          </pc:sldLayoutMkLst>
        </pc:sldLayoutChg>
      </pc:sldMasterChg>
    </pc:docChg>
  </pc:docChgLst>
  <pc:docChgLst>
    <pc:chgData name="Matahari Nendya" userId="1a1e95a6-b11e-4262-838a-feaa42c98c3c" providerId="ADAL" clId="{4C07EA13-0152-42C1-996B-527C39A60B42}"/>
    <pc:docChg chg="undo custSel addSld delSld modSld">
      <pc:chgData name="Matahari Nendya" userId="1a1e95a6-b11e-4262-838a-feaa42c98c3c" providerId="ADAL" clId="{4C07EA13-0152-42C1-996B-527C39A60B42}" dt="2022-05-30T01:47:31.994" v="214" actId="1076"/>
      <pc:docMkLst>
        <pc:docMk/>
      </pc:docMkLst>
      <pc:sldChg chg="modSp mod">
        <pc:chgData name="Matahari Nendya" userId="1a1e95a6-b11e-4262-838a-feaa42c98c3c" providerId="ADAL" clId="{4C07EA13-0152-42C1-996B-527C39A60B42}" dt="2022-05-28T15:09:06.307" v="213" actId="6549"/>
        <pc:sldMkLst>
          <pc:docMk/>
          <pc:sldMk cId="2977814846" sldId="256"/>
        </pc:sldMkLst>
        <pc:spChg chg="mod">
          <ac:chgData name="Matahari Nendya" userId="1a1e95a6-b11e-4262-838a-feaa42c98c3c" providerId="ADAL" clId="{4C07EA13-0152-42C1-996B-527C39A60B42}" dt="2022-05-28T15:09:06.307" v="213" actId="6549"/>
          <ac:spMkLst>
            <pc:docMk/>
            <pc:sldMk cId="2977814846" sldId="256"/>
            <ac:spMk id="4" creationId="{00000000-0000-0000-0000-000000000000}"/>
          </ac:spMkLst>
        </pc:spChg>
      </pc:sldChg>
      <pc:sldChg chg="modSp mod">
        <pc:chgData name="Matahari Nendya" userId="1a1e95a6-b11e-4262-838a-feaa42c98c3c" providerId="ADAL" clId="{4C07EA13-0152-42C1-996B-527C39A60B42}" dt="2022-05-28T15:01:43.091" v="179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4C07EA13-0152-42C1-996B-527C39A60B42}" dt="2022-05-28T15:01:43.091" v="179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mod">
        <pc:chgData name="Matahari Nendya" userId="1a1e95a6-b11e-4262-838a-feaa42c98c3c" providerId="ADAL" clId="{4C07EA13-0152-42C1-996B-527C39A60B42}" dt="2022-05-28T15:02:02.594" v="180" actId="313"/>
        <pc:sldMkLst>
          <pc:docMk/>
          <pc:sldMk cId="381307832" sldId="334"/>
        </pc:sldMkLst>
        <pc:spChg chg="mod">
          <ac:chgData name="Matahari Nendya" userId="1a1e95a6-b11e-4262-838a-feaa42c98c3c" providerId="ADAL" clId="{4C07EA13-0152-42C1-996B-527C39A60B42}" dt="2022-05-28T14:54:07.469" v="19" actId="1076"/>
          <ac:spMkLst>
            <pc:docMk/>
            <pc:sldMk cId="381307832" sldId="334"/>
            <ac:spMk id="2" creationId="{00000000-0000-0000-0000-000000000000}"/>
          </ac:spMkLst>
        </pc:spChg>
        <pc:spChg chg="mod">
          <ac:chgData name="Matahari Nendya" userId="1a1e95a6-b11e-4262-838a-feaa42c98c3c" providerId="ADAL" clId="{4C07EA13-0152-42C1-996B-527C39A60B42}" dt="2022-05-28T15:02:02.594" v="180" actId="313"/>
          <ac:spMkLst>
            <pc:docMk/>
            <pc:sldMk cId="381307832" sldId="334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4C07EA13-0152-42C1-996B-527C39A60B42}" dt="2022-05-28T14:55:04.363" v="62" actId="1076"/>
        <pc:sldMkLst>
          <pc:docMk/>
          <pc:sldMk cId="813912158" sldId="335"/>
        </pc:sldMkLst>
        <pc:spChg chg="mod ord">
          <ac:chgData name="Matahari Nendya" userId="1a1e95a6-b11e-4262-838a-feaa42c98c3c" providerId="ADAL" clId="{4C07EA13-0152-42C1-996B-527C39A60B42}" dt="2022-05-28T14:54:50.819" v="58" actId="700"/>
          <ac:spMkLst>
            <pc:docMk/>
            <pc:sldMk cId="813912158" sldId="335"/>
            <ac:spMk id="2" creationId="{9D88C521-64C6-4D52-87AF-75157C6B62A9}"/>
          </ac:spMkLst>
        </pc:spChg>
        <pc:spChg chg="mod ord">
          <ac:chgData name="Matahari Nendya" userId="1a1e95a6-b11e-4262-838a-feaa42c98c3c" providerId="ADAL" clId="{4C07EA13-0152-42C1-996B-527C39A60B42}" dt="2022-05-28T14:54:58.176" v="61" actId="2710"/>
          <ac:spMkLst>
            <pc:docMk/>
            <pc:sldMk cId="813912158" sldId="335"/>
            <ac:spMk id="3" creationId="{92AF3215-5B30-4DFF-BE01-DE120B49F0B0}"/>
          </ac:spMkLst>
        </pc:spChg>
        <pc:spChg chg="add del mod ord">
          <ac:chgData name="Matahari Nendya" userId="1a1e95a6-b11e-4262-838a-feaa42c98c3c" providerId="ADAL" clId="{4C07EA13-0152-42C1-996B-527C39A60B42}" dt="2022-05-28T14:54:50.819" v="58" actId="700"/>
          <ac:spMkLst>
            <pc:docMk/>
            <pc:sldMk cId="813912158" sldId="335"/>
            <ac:spMk id="4" creationId="{71246A15-D47E-1610-9214-9CD8BCB09282}"/>
          </ac:spMkLst>
        </pc:spChg>
        <pc:picChg chg="mod">
          <ac:chgData name="Matahari Nendya" userId="1a1e95a6-b11e-4262-838a-feaa42c98c3c" providerId="ADAL" clId="{4C07EA13-0152-42C1-996B-527C39A60B42}" dt="2022-05-28T14:55:04.363" v="62" actId="1076"/>
          <ac:picMkLst>
            <pc:docMk/>
            <pc:sldMk cId="813912158" sldId="335"/>
            <ac:picMk id="6" creationId="{478A8CAC-7873-4551-BC35-1A6FE4FDCD52}"/>
          </ac:picMkLst>
        </pc:picChg>
        <pc:picChg chg="mod">
          <ac:chgData name="Matahari Nendya" userId="1a1e95a6-b11e-4262-838a-feaa42c98c3c" providerId="ADAL" clId="{4C07EA13-0152-42C1-996B-527C39A60B42}" dt="2022-05-28T14:55:04.363" v="62" actId="1076"/>
          <ac:picMkLst>
            <pc:docMk/>
            <pc:sldMk cId="813912158" sldId="335"/>
            <ac:picMk id="7" creationId="{52D66FF6-CAE5-4399-BBC0-A651D2452183}"/>
          </ac:picMkLst>
        </pc:picChg>
      </pc:sldChg>
      <pc:sldChg chg="modSp add mod modClrScheme chgLayout">
        <pc:chgData name="Matahari Nendya" userId="1a1e95a6-b11e-4262-838a-feaa42c98c3c" providerId="ADAL" clId="{4C07EA13-0152-42C1-996B-527C39A60B42}" dt="2022-05-28T14:55:48.963" v="78" actId="313"/>
        <pc:sldMkLst>
          <pc:docMk/>
          <pc:sldMk cId="2694552326" sldId="336"/>
        </pc:sldMkLst>
        <pc:spChg chg="mod ord">
          <ac:chgData name="Matahari Nendya" userId="1a1e95a6-b11e-4262-838a-feaa42c98c3c" providerId="ADAL" clId="{4C07EA13-0152-42C1-996B-527C39A60B42}" dt="2022-05-28T14:55:25.730" v="66" actId="700"/>
          <ac:spMkLst>
            <pc:docMk/>
            <pc:sldMk cId="2694552326" sldId="336"/>
            <ac:spMk id="2" creationId="{974A124E-F3A4-429E-9084-228F75F6643F}"/>
          </ac:spMkLst>
        </pc:spChg>
        <pc:spChg chg="mod ord">
          <ac:chgData name="Matahari Nendya" userId="1a1e95a6-b11e-4262-838a-feaa42c98c3c" providerId="ADAL" clId="{4C07EA13-0152-42C1-996B-527C39A60B42}" dt="2022-05-28T14:55:48.963" v="78" actId="313"/>
          <ac:spMkLst>
            <pc:docMk/>
            <pc:sldMk cId="2694552326" sldId="336"/>
            <ac:spMk id="3" creationId="{88E4DEEF-3CB5-4791-B552-4C07E3F16DE9}"/>
          </ac:spMkLst>
        </pc:spChg>
      </pc:sldChg>
      <pc:sldChg chg="addSp delSp modSp add mod modClrScheme chgLayout">
        <pc:chgData name="Matahari Nendya" userId="1a1e95a6-b11e-4262-838a-feaa42c98c3c" providerId="ADAL" clId="{4C07EA13-0152-42C1-996B-527C39A60B42}" dt="2022-05-28T14:57:30.494" v="95" actId="2711"/>
        <pc:sldMkLst>
          <pc:docMk/>
          <pc:sldMk cId="1948712316" sldId="337"/>
        </pc:sldMkLst>
        <pc:spChg chg="mod ord">
          <ac:chgData name="Matahari Nendya" userId="1a1e95a6-b11e-4262-838a-feaa42c98c3c" providerId="ADAL" clId="{4C07EA13-0152-42C1-996B-527C39A60B42}" dt="2022-05-28T14:57:14.999" v="92" actId="700"/>
          <ac:spMkLst>
            <pc:docMk/>
            <pc:sldMk cId="1948712316" sldId="337"/>
            <ac:spMk id="2" creationId="{F6291C63-6881-46B4-9A81-7522B86503A0}"/>
          </ac:spMkLst>
        </pc:spChg>
        <pc:spChg chg="add del mod ord">
          <ac:chgData name="Matahari Nendya" userId="1a1e95a6-b11e-4262-838a-feaa42c98c3c" providerId="ADAL" clId="{4C07EA13-0152-42C1-996B-527C39A60B42}" dt="2022-05-28T14:57:17.443" v="93" actId="478"/>
          <ac:spMkLst>
            <pc:docMk/>
            <pc:sldMk cId="1948712316" sldId="337"/>
            <ac:spMk id="3" creationId="{5CF4A134-823F-97D2-FAE2-7FD47CF21123}"/>
          </ac:spMkLst>
        </pc:spChg>
        <pc:spChg chg="mod">
          <ac:chgData name="Matahari Nendya" userId="1a1e95a6-b11e-4262-838a-feaa42c98c3c" providerId="ADAL" clId="{4C07EA13-0152-42C1-996B-527C39A60B42}" dt="2022-05-28T14:57:30.494" v="95" actId="2711"/>
          <ac:spMkLst>
            <pc:docMk/>
            <pc:sldMk cId="1948712316" sldId="337"/>
            <ac:spMk id="8" creationId="{9C0B2765-BEDF-4BE7-A4EA-F0619A16B846}"/>
          </ac:spMkLst>
        </pc:spChg>
        <pc:spChg chg="mod">
          <ac:chgData name="Matahari Nendya" userId="1a1e95a6-b11e-4262-838a-feaa42c98c3c" providerId="ADAL" clId="{4C07EA13-0152-42C1-996B-527C39A60B42}" dt="2022-05-28T14:57:30.494" v="95" actId="2711"/>
          <ac:spMkLst>
            <pc:docMk/>
            <pc:sldMk cId="1948712316" sldId="337"/>
            <ac:spMk id="9" creationId="{CBACA5D9-A0E5-4D80-97DC-815624526FC0}"/>
          </ac:spMkLst>
        </pc:spChg>
        <pc:picChg chg="mod ord">
          <ac:chgData name="Matahari Nendya" userId="1a1e95a6-b11e-4262-838a-feaa42c98c3c" providerId="ADAL" clId="{4C07EA13-0152-42C1-996B-527C39A60B42}" dt="2022-05-28T14:57:23.753" v="94" actId="1076"/>
          <ac:picMkLst>
            <pc:docMk/>
            <pc:sldMk cId="1948712316" sldId="337"/>
            <ac:picMk id="5" creationId="{6F8F51B0-3F00-4C8E-8901-F8896F220F49}"/>
          </ac:picMkLst>
        </pc:picChg>
        <pc:picChg chg="mod">
          <ac:chgData name="Matahari Nendya" userId="1a1e95a6-b11e-4262-838a-feaa42c98c3c" providerId="ADAL" clId="{4C07EA13-0152-42C1-996B-527C39A60B42}" dt="2022-05-28T14:57:23.753" v="94" actId="1076"/>
          <ac:picMkLst>
            <pc:docMk/>
            <pc:sldMk cId="1948712316" sldId="337"/>
            <ac:picMk id="6" creationId="{79F932B0-C1D4-44A4-AEA6-7975EB0BA434}"/>
          </ac:picMkLst>
        </pc:picChg>
        <pc:picChg chg="mod">
          <ac:chgData name="Matahari Nendya" userId="1a1e95a6-b11e-4262-838a-feaa42c98c3c" providerId="ADAL" clId="{4C07EA13-0152-42C1-996B-527C39A60B42}" dt="2022-05-28T14:57:23.753" v="94" actId="1076"/>
          <ac:picMkLst>
            <pc:docMk/>
            <pc:sldMk cId="1948712316" sldId="337"/>
            <ac:picMk id="7" creationId="{53D0687E-0C24-4F38-A1C5-876C27DC76CA}"/>
          </ac:picMkLst>
        </pc:picChg>
      </pc:sldChg>
      <pc:sldChg chg="modSp add mod modClrScheme chgLayout">
        <pc:chgData name="Matahari Nendya" userId="1a1e95a6-b11e-4262-838a-feaa42c98c3c" providerId="ADAL" clId="{4C07EA13-0152-42C1-996B-527C39A60B42}" dt="2022-05-28T15:06:43.940" v="192" actId="20577"/>
        <pc:sldMkLst>
          <pc:docMk/>
          <pc:sldMk cId="1629989504" sldId="338"/>
        </pc:sldMkLst>
        <pc:spChg chg="mod ord">
          <ac:chgData name="Matahari Nendya" userId="1a1e95a6-b11e-4262-838a-feaa42c98c3c" providerId="ADAL" clId="{4C07EA13-0152-42C1-996B-527C39A60B42}" dt="2022-05-28T14:55:10.974" v="63" actId="700"/>
          <ac:spMkLst>
            <pc:docMk/>
            <pc:sldMk cId="1629989504" sldId="338"/>
            <ac:spMk id="2" creationId="{937AC24E-B5CA-4D47-8ECA-BB9C5D667047}"/>
          </ac:spMkLst>
        </pc:spChg>
        <pc:spChg chg="mod ord">
          <ac:chgData name="Matahari Nendya" userId="1a1e95a6-b11e-4262-838a-feaa42c98c3c" providerId="ADAL" clId="{4C07EA13-0152-42C1-996B-527C39A60B42}" dt="2022-05-28T15:06:43.940" v="192" actId="20577"/>
          <ac:spMkLst>
            <pc:docMk/>
            <pc:sldMk cId="1629989504" sldId="338"/>
            <ac:spMk id="3" creationId="{C78A8519-5043-4635-AC6B-2D0150FD91CB}"/>
          </ac:spMkLst>
        </pc:spChg>
      </pc:sldChg>
      <pc:sldChg chg="addSp delSp modSp add mod modClrScheme chgLayout">
        <pc:chgData name="Matahari Nendya" userId="1a1e95a6-b11e-4262-838a-feaa42c98c3c" providerId="ADAL" clId="{4C07EA13-0152-42C1-996B-527C39A60B42}" dt="2022-05-28T14:57:42.539" v="98" actId="2711"/>
        <pc:sldMkLst>
          <pc:docMk/>
          <pc:sldMk cId="3876666173" sldId="339"/>
        </pc:sldMkLst>
        <pc:spChg chg="mod ord">
          <ac:chgData name="Matahari Nendya" userId="1a1e95a6-b11e-4262-838a-feaa42c98c3c" providerId="ADAL" clId="{4C07EA13-0152-42C1-996B-527C39A60B42}" dt="2022-05-28T14:57:33.632" v="96" actId="700"/>
          <ac:spMkLst>
            <pc:docMk/>
            <pc:sldMk cId="3876666173" sldId="339"/>
            <ac:spMk id="2" creationId="{F6291C63-6881-46B4-9A81-7522B86503A0}"/>
          </ac:spMkLst>
        </pc:spChg>
        <pc:spChg chg="add del mod ord">
          <ac:chgData name="Matahari Nendya" userId="1a1e95a6-b11e-4262-838a-feaa42c98c3c" providerId="ADAL" clId="{4C07EA13-0152-42C1-996B-527C39A60B42}" dt="2022-05-28T14:57:38.869" v="97" actId="478"/>
          <ac:spMkLst>
            <pc:docMk/>
            <pc:sldMk cId="3876666173" sldId="339"/>
            <ac:spMk id="3" creationId="{D6C945D7-FCBC-27CF-6A4E-53E543086076}"/>
          </ac:spMkLst>
        </pc:spChg>
        <pc:spChg chg="mod">
          <ac:chgData name="Matahari Nendya" userId="1a1e95a6-b11e-4262-838a-feaa42c98c3c" providerId="ADAL" clId="{4C07EA13-0152-42C1-996B-527C39A60B42}" dt="2022-05-28T14:57:42.539" v="98" actId="2711"/>
          <ac:spMkLst>
            <pc:docMk/>
            <pc:sldMk cId="3876666173" sldId="339"/>
            <ac:spMk id="8" creationId="{9C0B2765-BEDF-4BE7-A4EA-F0619A16B846}"/>
          </ac:spMkLst>
        </pc:spChg>
        <pc:spChg chg="mod">
          <ac:chgData name="Matahari Nendya" userId="1a1e95a6-b11e-4262-838a-feaa42c98c3c" providerId="ADAL" clId="{4C07EA13-0152-42C1-996B-527C39A60B42}" dt="2022-05-28T14:57:42.539" v="98" actId="2711"/>
          <ac:spMkLst>
            <pc:docMk/>
            <pc:sldMk cId="3876666173" sldId="339"/>
            <ac:spMk id="9" creationId="{CBACA5D9-A0E5-4D80-97DC-815624526FC0}"/>
          </ac:spMkLst>
        </pc:spChg>
      </pc:sldChg>
      <pc:sldChg chg="addSp delSp modSp add mod modClrScheme chgLayout">
        <pc:chgData name="Matahari Nendya" userId="1a1e95a6-b11e-4262-838a-feaa42c98c3c" providerId="ADAL" clId="{4C07EA13-0152-42C1-996B-527C39A60B42}" dt="2022-05-28T14:58:03.932" v="102" actId="2711"/>
        <pc:sldMkLst>
          <pc:docMk/>
          <pc:sldMk cId="1600658226" sldId="340"/>
        </pc:sldMkLst>
        <pc:spChg chg="mod ord">
          <ac:chgData name="Matahari Nendya" userId="1a1e95a6-b11e-4262-838a-feaa42c98c3c" providerId="ADAL" clId="{4C07EA13-0152-42C1-996B-527C39A60B42}" dt="2022-05-28T14:57:50.740" v="99" actId="700"/>
          <ac:spMkLst>
            <pc:docMk/>
            <pc:sldMk cId="1600658226" sldId="340"/>
            <ac:spMk id="2" creationId="{C51103C4-2567-49DC-BAD2-ECE605B05C0B}"/>
          </ac:spMkLst>
        </pc:spChg>
        <pc:spChg chg="add del mod ord">
          <ac:chgData name="Matahari Nendya" userId="1a1e95a6-b11e-4262-838a-feaa42c98c3c" providerId="ADAL" clId="{4C07EA13-0152-42C1-996B-527C39A60B42}" dt="2022-05-28T14:57:52.635" v="100" actId="478"/>
          <ac:spMkLst>
            <pc:docMk/>
            <pc:sldMk cId="1600658226" sldId="340"/>
            <ac:spMk id="3" creationId="{868419BB-383C-6BB8-8CEB-69DD24A162BB}"/>
          </ac:spMkLst>
        </pc:spChg>
        <pc:spChg chg="mod">
          <ac:chgData name="Matahari Nendya" userId="1a1e95a6-b11e-4262-838a-feaa42c98c3c" providerId="ADAL" clId="{4C07EA13-0152-42C1-996B-527C39A60B42}" dt="2022-05-28T14:58:03.932" v="102" actId="2711"/>
          <ac:spMkLst>
            <pc:docMk/>
            <pc:sldMk cId="1600658226" sldId="340"/>
            <ac:spMk id="8" creationId="{6504990B-718D-44DF-B267-837C9153A980}"/>
          </ac:spMkLst>
        </pc:spChg>
        <pc:picChg chg="mod">
          <ac:chgData name="Matahari Nendya" userId="1a1e95a6-b11e-4262-838a-feaa42c98c3c" providerId="ADAL" clId="{4C07EA13-0152-42C1-996B-527C39A60B42}" dt="2022-05-28T14:58:00.139" v="101" actId="1076"/>
          <ac:picMkLst>
            <pc:docMk/>
            <pc:sldMk cId="1600658226" sldId="340"/>
            <ac:picMk id="5" creationId="{E61A8A92-2F94-4402-9A7A-D7F8CC920408}"/>
          </ac:picMkLst>
        </pc:picChg>
        <pc:picChg chg="mod">
          <ac:chgData name="Matahari Nendya" userId="1a1e95a6-b11e-4262-838a-feaa42c98c3c" providerId="ADAL" clId="{4C07EA13-0152-42C1-996B-527C39A60B42}" dt="2022-05-28T14:58:00.139" v="101" actId="1076"/>
          <ac:picMkLst>
            <pc:docMk/>
            <pc:sldMk cId="1600658226" sldId="340"/>
            <ac:picMk id="6" creationId="{C489F424-D055-4E99-AC08-EA6268E4CCE1}"/>
          </ac:picMkLst>
        </pc:picChg>
        <pc:picChg chg="mod">
          <ac:chgData name="Matahari Nendya" userId="1a1e95a6-b11e-4262-838a-feaa42c98c3c" providerId="ADAL" clId="{4C07EA13-0152-42C1-996B-527C39A60B42}" dt="2022-05-28T14:58:00.139" v="101" actId="1076"/>
          <ac:picMkLst>
            <pc:docMk/>
            <pc:sldMk cId="1600658226" sldId="340"/>
            <ac:picMk id="7" creationId="{C20BA011-2AF0-4A56-9AC2-59042D102A98}"/>
          </ac:picMkLst>
        </pc:picChg>
      </pc:sldChg>
      <pc:sldChg chg="addSp modSp add mod modClrScheme chgLayout">
        <pc:chgData name="Matahari Nendya" userId="1a1e95a6-b11e-4262-838a-feaa42c98c3c" providerId="ADAL" clId="{4C07EA13-0152-42C1-996B-527C39A60B42}" dt="2022-05-28T14:56:21.924" v="84" actId="2710"/>
        <pc:sldMkLst>
          <pc:docMk/>
          <pc:sldMk cId="2457006802" sldId="341"/>
        </pc:sldMkLst>
        <pc:spChg chg="mod ord">
          <ac:chgData name="Matahari Nendya" userId="1a1e95a6-b11e-4262-838a-feaa42c98c3c" providerId="ADAL" clId="{4C07EA13-0152-42C1-996B-527C39A60B42}" dt="2022-05-28T14:55:53.050" v="79" actId="700"/>
          <ac:spMkLst>
            <pc:docMk/>
            <pc:sldMk cId="2457006802" sldId="341"/>
            <ac:spMk id="2" creationId="{3FF698DD-5A83-4FD4-9EA7-67635BE3080B}"/>
          </ac:spMkLst>
        </pc:spChg>
        <pc:spChg chg="add mod ord">
          <ac:chgData name="Matahari Nendya" userId="1a1e95a6-b11e-4262-838a-feaa42c98c3c" providerId="ADAL" clId="{4C07EA13-0152-42C1-996B-527C39A60B42}" dt="2022-05-28T14:55:53.050" v="79" actId="700"/>
          <ac:spMkLst>
            <pc:docMk/>
            <pc:sldMk cId="2457006802" sldId="341"/>
            <ac:spMk id="3" creationId="{1CE03FA3-EE70-4818-FC85-9164E386C1BF}"/>
          </ac:spMkLst>
        </pc:spChg>
        <pc:spChg chg="mod">
          <ac:chgData name="Matahari Nendya" userId="1a1e95a6-b11e-4262-838a-feaa42c98c3c" providerId="ADAL" clId="{4C07EA13-0152-42C1-996B-527C39A60B42}" dt="2022-05-28T14:56:21.924" v="84" actId="2710"/>
          <ac:spMkLst>
            <pc:docMk/>
            <pc:sldMk cId="2457006802" sldId="341"/>
            <ac:spMk id="6" creationId="{DEA87379-0A4B-4B94-B5FD-C61512A78FEA}"/>
          </ac:spMkLst>
        </pc:spChg>
        <pc:picChg chg="mod ord">
          <ac:chgData name="Matahari Nendya" userId="1a1e95a6-b11e-4262-838a-feaa42c98c3c" providerId="ADAL" clId="{4C07EA13-0152-42C1-996B-527C39A60B42}" dt="2022-05-28T14:55:53.050" v="79" actId="700"/>
          <ac:picMkLst>
            <pc:docMk/>
            <pc:sldMk cId="2457006802" sldId="341"/>
            <ac:picMk id="5" creationId="{C278A81D-55B5-46A1-83BD-9950A3DCDB77}"/>
          </ac:picMkLst>
        </pc:picChg>
        <pc:picChg chg="mod">
          <ac:chgData name="Matahari Nendya" userId="1a1e95a6-b11e-4262-838a-feaa42c98c3c" providerId="ADAL" clId="{4C07EA13-0152-42C1-996B-527C39A60B42}" dt="2022-05-28T14:55:57.521" v="80" actId="1076"/>
          <ac:picMkLst>
            <pc:docMk/>
            <pc:sldMk cId="2457006802" sldId="341"/>
            <ac:picMk id="7" creationId="{AA9A86BB-8DA2-42CE-83CB-B32D0108CB7C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6:44.256" v="88" actId="404"/>
        <pc:sldMkLst>
          <pc:docMk/>
          <pc:sldMk cId="2894901135" sldId="342"/>
        </pc:sldMkLst>
        <pc:spChg chg="mod ord">
          <ac:chgData name="Matahari Nendya" userId="1a1e95a6-b11e-4262-838a-feaa42c98c3c" providerId="ADAL" clId="{4C07EA13-0152-42C1-996B-527C39A60B42}" dt="2022-05-28T14:56:29.387" v="85" actId="700"/>
          <ac:spMkLst>
            <pc:docMk/>
            <pc:sldMk cId="2894901135" sldId="342"/>
            <ac:spMk id="2" creationId="{C1910703-5B76-4967-BB6E-0742E06DB2CB}"/>
          </ac:spMkLst>
        </pc:spChg>
        <pc:spChg chg="add del mod ord">
          <ac:chgData name="Matahari Nendya" userId="1a1e95a6-b11e-4262-838a-feaa42c98c3c" providerId="ADAL" clId="{4C07EA13-0152-42C1-996B-527C39A60B42}" dt="2022-05-28T14:56:32.035" v="86" actId="478"/>
          <ac:spMkLst>
            <pc:docMk/>
            <pc:sldMk cId="2894901135" sldId="342"/>
            <ac:spMk id="3" creationId="{196FF26B-B333-97CD-C048-F3E0F8726A33}"/>
          </ac:spMkLst>
        </pc:spChg>
        <pc:spChg chg="mod">
          <ac:chgData name="Matahari Nendya" userId="1a1e95a6-b11e-4262-838a-feaa42c98c3c" providerId="ADAL" clId="{4C07EA13-0152-42C1-996B-527C39A60B42}" dt="2022-05-28T14:56:44.256" v="88" actId="404"/>
          <ac:spMkLst>
            <pc:docMk/>
            <pc:sldMk cId="2894901135" sldId="342"/>
            <ac:spMk id="8" creationId="{4BD39FE2-D6E6-4B5D-8EAC-C9C83AFD634F}"/>
          </ac:spMkLst>
        </pc:spChg>
        <pc:spChg chg="mod">
          <ac:chgData name="Matahari Nendya" userId="1a1e95a6-b11e-4262-838a-feaa42c98c3c" providerId="ADAL" clId="{4C07EA13-0152-42C1-996B-527C39A60B42}" dt="2022-05-28T14:56:44.256" v="88" actId="404"/>
          <ac:spMkLst>
            <pc:docMk/>
            <pc:sldMk cId="2894901135" sldId="342"/>
            <ac:spMk id="9" creationId="{30D05224-87D5-4E2D-9B67-D4FA28C7F065}"/>
          </ac:spMkLst>
        </pc:spChg>
        <pc:spChg chg="mod">
          <ac:chgData name="Matahari Nendya" userId="1a1e95a6-b11e-4262-838a-feaa42c98c3c" providerId="ADAL" clId="{4C07EA13-0152-42C1-996B-527C39A60B42}" dt="2022-05-28T14:56:44.256" v="88" actId="404"/>
          <ac:spMkLst>
            <pc:docMk/>
            <pc:sldMk cId="2894901135" sldId="342"/>
            <ac:spMk id="10" creationId="{9674FFF4-1AEE-47D6-B6AA-1503D2E0D809}"/>
          </ac:spMkLst>
        </pc:spChg>
        <pc:spChg chg="mod">
          <ac:chgData name="Matahari Nendya" userId="1a1e95a6-b11e-4262-838a-feaa42c98c3c" providerId="ADAL" clId="{4C07EA13-0152-42C1-996B-527C39A60B42}" dt="2022-05-28T14:56:44.256" v="88" actId="404"/>
          <ac:spMkLst>
            <pc:docMk/>
            <pc:sldMk cId="2894901135" sldId="342"/>
            <ac:spMk id="12" creationId="{D088198E-BDAD-4ABC-B445-3082DBC9D35B}"/>
          </ac:spMkLst>
        </pc:spChg>
        <pc:picChg chg="mod ord">
          <ac:chgData name="Matahari Nendya" userId="1a1e95a6-b11e-4262-838a-feaa42c98c3c" providerId="ADAL" clId="{4C07EA13-0152-42C1-996B-527C39A60B42}" dt="2022-05-28T14:56:29.387" v="85" actId="700"/>
          <ac:picMkLst>
            <pc:docMk/>
            <pc:sldMk cId="2894901135" sldId="342"/>
            <ac:picMk id="5" creationId="{DB81A1D1-98ED-4229-963D-54E87242048C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6:54.370" v="91" actId="1076"/>
        <pc:sldMkLst>
          <pc:docMk/>
          <pc:sldMk cId="611663665" sldId="343"/>
        </pc:sldMkLst>
        <pc:spChg chg="mod ord">
          <ac:chgData name="Matahari Nendya" userId="1a1e95a6-b11e-4262-838a-feaa42c98c3c" providerId="ADAL" clId="{4C07EA13-0152-42C1-996B-527C39A60B42}" dt="2022-05-28T14:56:48.067" v="89" actId="700"/>
          <ac:spMkLst>
            <pc:docMk/>
            <pc:sldMk cId="611663665" sldId="343"/>
            <ac:spMk id="2" creationId="{6308918F-DC15-4D81-90CE-D074EB8A3A55}"/>
          </ac:spMkLst>
        </pc:spChg>
        <pc:spChg chg="add del mod ord">
          <ac:chgData name="Matahari Nendya" userId="1a1e95a6-b11e-4262-838a-feaa42c98c3c" providerId="ADAL" clId="{4C07EA13-0152-42C1-996B-527C39A60B42}" dt="2022-05-28T14:56:51.019" v="90" actId="478"/>
          <ac:spMkLst>
            <pc:docMk/>
            <pc:sldMk cId="611663665" sldId="343"/>
            <ac:spMk id="3" creationId="{561ABD49-89E3-9AF7-20D6-7A4BAA979F71}"/>
          </ac:spMkLst>
        </pc:spChg>
        <pc:picChg chg="mod ord">
          <ac:chgData name="Matahari Nendya" userId="1a1e95a6-b11e-4262-838a-feaa42c98c3c" providerId="ADAL" clId="{4C07EA13-0152-42C1-996B-527C39A60B42}" dt="2022-05-28T14:56:54.370" v="91" actId="1076"/>
          <ac:picMkLst>
            <pc:docMk/>
            <pc:sldMk cId="611663665" sldId="343"/>
            <ac:picMk id="5" creationId="{8363B7C8-3002-41CB-B0DC-FC1CA581D9B9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30T01:47:31.994" v="214" actId="1076"/>
        <pc:sldMkLst>
          <pc:docMk/>
          <pc:sldMk cId="3856549070" sldId="344"/>
        </pc:sldMkLst>
        <pc:spChg chg="mod ord">
          <ac:chgData name="Matahari Nendya" userId="1a1e95a6-b11e-4262-838a-feaa42c98c3c" providerId="ADAL" clId="{4C07EA13-0152-42C1-996B-527C39A60B42}" dt="2022-05-28T14:58:12.794" v="104" actId="700"/>
          <ac:spMkLst>
            <pc:docMk/>
            <pc:sldMk cId="3856549070" sldId="344"/>
            <ac:spMk id="2" creationId="{CC7C185A-B0E0-49D3-80C0-C34453DF6277}"/>
          </ac:spMkLst>
        </pc:spChg>
        <pc:spChg chg="add del mod ord">
          <ac:chgData name="Matahari Nendya" userId="1a1e95a6-b11e-4262-838a-feaa42c98c3c" providerId="ADAL" clId="{4C07EA13-0152-42C1-996B-527C39A60B42}" dt="2022-05-28T14:58:24.220" v="106" actId="478"/>
          <ac:spMkLst>
            <pc:docMk/>
            <pc:sldMk cId="3856549070" sldId="344"/>
            <ac:spMk id="3" creationId="{353256EC-A649-918B-0834-BE0ABB3DA82C}"/>
          </ac:spMkLst>
        </pc:spChg>
        <pc:picChg chg="mod ord">
          <ac:chgData name="Matahari Nendya" userId="1a1e95a6-b11e-4262-838a-feaa42c98c3c" providerId="ADAL" clId="{4C07EA13-0152-42C1-996B-527C39A60B42}" dt="2022-05-30T01:47:31.994" v="214" actId="1076"/>
          <ac:picMkLst>
            <pc:docMk/>
            <pc:sldMk cId="3856549070" sldId="344"/>
            <ac:picMk id="5" creationId="{33D58A7C-77F7-4471-8B2E-5A749218B659}"/>
          </ac:picMkLst>
        </pc:picChg>
        <pc:picChg chg="mod">
          <ac:chgData name="Matahari Nendya" userId="1a1e95a6-b11e-4262-838a-feaa42c98c3c" providerId="ADAL" clId="{4C07EA13-0152-42C1-996B-527C39A60B42}" dt="2022-05-28T14:58:07.833" v="103" actId="1076"/>
          <ac:picMkLst>
            <pc:docMk/>
            <pc:sldMk cId="3856549070" sldId="344"/>
            <ac:picMk id="6" creationId="{7C30C7BC-B464-4944-AC69-9288F9AD7F5D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8:55.119" v="112" actId="1076"/>
        <pc:sldMkLst>
          <pc:docMk/>
          <pc:sldMk cId="237673044" sldId="345"/>
        </pc:sldMkLst>
        <pc:spChg chg="mod ord">
          <ac:chgData name="Matahari Nendya" userId="1a1e95a6-b11e-4262-838a-feaa42c98c3c" providerId="ADAL" clId="{4C07EA13-0152-42C1-996B-527C39A60B42}" dt="2022-05-28T14:58:27.784" v="107" actId="700"/>
          <ac:spMkLst>
            <pc:docMk/>
            <pc:sldMk cId="237673044" sldId="345"/>
            <ac:spMk id="2" creationId="{D745800A-62DB-4F79-B58C-8F4597BE1067}"/>
          </ac:spMkLst>
        </pc:spChg>
        <pc:spChg chg="add del mod ord">
          <ac:chgData name="Matahari Nendya" userId="1a1e95a6-b11e-4262-838a-feaa42c98c3c" providerId="ADAL" clId="{4C07EA13-0152-42C1-996B-527C39A60B42}" dt="2022-05-28T14:58:29.955" v="108" actId="478"/>
          <ac:spMkLst>
            <pc:docMk/>
            <pc:sldMk cId="237673044" sldId="345"/>
            <ac:spMk id="3" creationId="{39BB00B5-C123-0660-0913-403409B86325}"/>
          </ac:spMkLst>
        </pc:spChg>
        <pc:spChg chg="mod">
          <ac:chgData name="Matahari Nendya" userId="1a1e95a6-b11e-4262-838a-feaa42c98c3c" providerId="ADAL" clId="{4C07EA13-0152-42C1-996B-527C39A60B42}" dt="2022-05-28T14:58:55.119" v="112" actId="1076"/>
          <ac:spMkLst>
            <pc:docMk/>
            <pc:sldMk cId="237673044" sldId="345"/>
            <ac:spMk id="8" creationId="{1AC7D3AA-2F6F-4920-94D6-E9ECB49851CE}"/>
          </ac:spMkLst>
        </pc:spChg>
        <pc:spChg chg="mod">
          <ac:chgData name="Matahari Nendya" userId="1a1e95a6-b11e-4262-838a-feaa42c98c3c" providerId="ADAL" clId="{4C07EA13-0152-42C1-996B-527C39A60B42}" dt="2022-05-28T14:58:55.119" v="112" actId="1076"/>
          <ac:spMkLst>
            <pc:docMk/>
            <pc:sldMk cId="237673044" sldId="345"/>
            <ac:spMk id="9" creationId="{653606DC-DEE0-42E7-BE79-93E5BA158695}"/>
          </ac:spMkLst>
        </pc:spChg>
        <pc:picChg chg="mod ord">
          <ac:chgData name="Matahari Nendya" userId="1a1e95a6-b11e-4262-838a-feaa42c98c3c" providerId="ADAL" clId="{4C07EA13-0152-42C1-996B-527C39A60B42}" dt="2022-05-28T14:58:55.119" v="112" actId="1076"/>
          <ac:picMkLst>
            <pc:docMk/>
            <pc:sldMk cId="237673044" sldId="345"/>
            <ac:picMk id="5" creationId="{87012935-73FB-4CB4-A947-C6F63CB99F31}"/>
          </ac:picMkLst>
        </pc:picChg>
        <pc:picChg chg="mod">
          <ac:chgData name="Matahari Nendya" userId="1a1e95a6-b11e-4262-838a-feaa42c98c3c" providerId="ADAL" clId="{4C07EA13-0152-42C1-996B-527C39A60B42}" dt="2022-05-28T14:58:55.119" v="112" actId="1076"/>
          <ac:picMkLst>
            <pc:docMk/>
            <pc:sldMk cId="237673044" sldId="345"/>
            <ac:picMk id="6" creationId="{964709B7-B0C6-416D-BA36-BD9D2E92A6F7}"/>
          </ac:picMkLst>
        </pc:picChg>
        <pc:picChg chg="mod">
          <ac:chgData name="Matahari Nendya" userId="1a1e95a6-b11e-4262-838a-feaa42c98c3c" providerId="ADAL" clId="{4C07EA13-0152-42C1-996B-527C39A60B42}" dt="2022-05-28T14:58:55.119" v="112" actId="1076"/>
          <ac:picMkLst>
            <pc:docMk/>
            <pc:sldMk cId="237673044" sldId="345"/>
            <ac:picMk id="7" creationId="{8D617D8D-5E96-4403-8F1E-11B9A8FC0D51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9:14.987" v="123" actId="14100"/>
        <pc:sldMkLst>
          <pc:docMk/>
          <pc:sldMk cId="762385354" sldId="346"/>
        </pc:sldMkLst>
        <pc:spChg chg="mod ord">
          <ac:chgData name="Matahari Nendya" userId="1a1e95a6-b11e-4262-838a-feaa42c98c3c" providerId="ADAL" clId="{4C07EA13-0152-42C1-996B-527C39A60B42}" dt="2022-05-28T14:58:58.166" v="114" actId="27636"/>
          <ac:spMkLst>
            <pc:docMk/>
            <pc:sldMk cId="762385354" sldId="346"/>
            <ac:spMk id="2" creationId="{D5542AE5-9E16-4977-88FA-B94BC41B6142}"/>
          </ac:spMkLst>
        </pc:spChg>
        <pc:spChg chg="add del mod ord">
          <ac:chgData name="Matahari Nendya" userId="1a1e95a6-b11e-4262-838a-feaa42c98c3c" providerId="ADAL" clId="{4C07EA13-0152-42C1-996B-527C39A60B42}" dt="2022-05-28T14:59:00.833" v="115" actId="478"/>
          <ac:spMkLst>
            <pc:docMk/>
            <pc:sldMk cId="762385354" sldId="346"/>
            <ac:spMk id="3" creationId="{B1DE5355-3FF3-6403-4624-69C70DE79AE4}"/>
          </ac:spMkLst>
        </pc:spChg>
        <pc:picChg chg="mod ord">
          <ac:chgData name="Matahari Nendya" userId="1a1e95a6-b11e-4262-838a-feaa42c98c3c" providerId="ADAL" clId="{4C07EA13-0152-42C1-996B-527C39A60B42}" dt="2022-05-28T14:59:13.104" v="122" actId="1076"/>
          <ac:picMkLst>
            <pc:docMk/>
            <pc:sldMk cId="762385354" sldId="346"/>
            <ac:picMk id="5" creationId="{1A41368F-1463-47EB-B929-FFCF0437D188}"/>
          </ac:picMkLst>
        </pc:picChg>
        <pc:picChg chg="mod">
          <ac:chgData name="Matahari Nendya" userId="1a1e95a6-b11e-4262-838a-feaa42c98c3c" providerId="ADAL" clId="{4C07EA13-0152-42C1-996B-527C39A60B42}" dt="2022-05-28T14:59:14.987" v="123" actId="14100"/>
          <ac:picMkLst>
            <pc:docMk/>
            <pc:sldMk cId="762385354" sldId="346"/>
            <ac:picMk id="6" creationId="{C262214D-5CC1-42FC-9FBA-3B0EC1C48FB2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9:24.828" v="126" actId="478"/>
        <pc:sldMkLst>
          <pc:docMk/>
          <pc:sldMk cId="4153362433" sldId="347"/>
        </pc:sldMkLst>
        <pc:spChg chg="mod ord">
          <ac:chgData name="Matahari Nendya" userId="1a1e95a6-b11e-4262-838a-feaa42c98c3c" providerId="ADAL" clId="{4C07EA13-0152-42C1-996B-527C39A60B42}" dt="2022-05-28T14:59:21.109" v="124" actId="700"/>
          <ac:spMkLst>
            <pc:docMk/>
            <pc:sldMk cId="4153362433" sldId="347"/>
            <ac:spMk id="2" creationId="{17FD6E36-BCE5-4ECD-B06E-3D2C8549C6C1}"/>
          </ac:spMkLst>
        </pc:spChg>
        <pc:spChg chg="add del mod ord">
          <ac:chgData name="Matahari Nendya" userId="1a1e95a6-b11e-4262-838a-feaa42c98c3c" providerId="ADAL" clId="{4C07EA13-0152-42C1-996B-527C39A60B42}" dt="2022-05-28T14:59:24.828" v="126" actId="478"/>
          <ac:spMkLst>
            <pc:docMk/>
            <pc:sldMk cId="4153362433" sldId="347"/>
            <ac:spMk id="3" creationId="{9CB0607B-A1F6-02EB-E513-4058A356735D}"/>
          </ac:spMkLst>
        </pc:spChg>
        <pc:picChg chg="mod ord">
          <ac:chgData name="Matahari Nendya" userId="1a1e95a6-b11e-4262-838a-feaa42c98c3c" providerId="ADAL" clId="{4C07EA13-0152-42C1-996B-527C39A60B42}" dt="2022-05-28T14:59:22.655" v="125" actId="1076"/>
          <ac:picMkLst>
            <pc:docMk/>
            <pc:sldMk cId="4153362433" sldId="347"/>
            <ac:picMk id="5" creationId="{FC33F286-E90D-4A91-A2AF-694165E0FC99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9:44.515" v="131" actId="1076"/>
        <pc:sldMkLst>
          <pc:docMk/>
          <pc:sldMk cId="1886882835" sldId="348"/>
        </pc:sldMkLst>
        <pc:spChg chg="mod ord">
          <ac:chgData name="Matahari Nendya" userId="1a1e95a6-b11e-4262-838a-feaa42c98c3c" providerId="ADAL" clId="{4C07EA13-0152-42C1-996B-527C39A60B42}" dt="2022-05-28T14:59:44.515" v="131" actId="1076"/>
          <ac:spMkLst>
            <pc:docMk/>
            <pc:sldMk cId="1886882835" sldId="348"/>
            <ac:spMk id="2" creationId="{12619A80-FA43-4E6B-90F7-8A56ADDFBB8C}"/>
          </ac:spMkLst>
        </pc:spChg>
        <pc:spChg chg="add del mod ord">
          <ac:chgData name="Matahari Nendya" userId="1a1e95a6-b11e-4262-838a-feaa42c98c3c" providerId="ADAL" clId="{4C07EA13-0152-42C1-996B-527C39A60B42}" dt="2022-05-28T14:59:34.595" v="128" actId="478"/>
          <ac:spMkLst>
            <pc:docMk/>
            <pc:sldMk cId="1886882835" sldId="348"/>
            <ac:spMk id="3" creationId="{2BFA6004-E3EC-FD7A-434D-B0D049A44DBD}"/>
          </ac:spMkLst>
        </pc:spChg>
        <pc:picChg chg="mod ord">
          <ac:chgData name="Matahari Nendya" userId="1a1e95a6-b11e-4262-838a-feaa42c98c3c" providerId="ADAL" clId="{4C07EA13-0152-42C1-996B-527C39A60B42}" dt="2022-05-28T14:59:40.597" v="130" actId="1076"/>
          <ac:picMkLst>
            <pc:docMk/>
            <pc:sldMk cId="1886882835" sldId="348"/>
            <ac:picMk id="5" creationId="{C4AEF650-1668-4FF0-9DC8-409C06078585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1:28.070" v="159" actId="1076"/>
        <pc:sldMkLst>
          <pc:docMk/>
          <pc:sldMk cId="2536786503" sldId="349"/>
        </pc:sldMkLst>
        <pc:spChg chg="mod ord">
          <ac:chgData name="Matahari Nendya" userId="1a1e95a6-b11e-4262-838a-feaa42c98c3c" providerId="ADAL" clId="{4C07EA13-0152-42C1-996B-527C39A60B42}" dt="2022-05-28T15:01:25.251" v="158" actId="26606"/>
          <ac:spMkLst>
            <pc:docMk/>
            <pc:sldMk cId="2536786503" sldId="349"/>
            <ac:spMk id="2" creationId="{000E5D80-EF46-4C87-82F3-9614BC972E27}"/>
          </ac:spMkLst>
        </pc:spChg>
        <pc:spChg chg="add del mod ord">
          <ac:chgData name="Matahari Nendya" userId="1a1e95a6-b11e-4262-838a-feaa42c98c3c" providerId="ADAL" clId="{4C07EA13-0152-42C1-996B-527C39A60B42}" dt="2022-05-28T15:01:25.251" v="158" actId="26606"/>
          <ac:spMkLst>
            <pc:docMk/>
            <pc:sldMk cId="2536786503" sldId="349"/>
            <ac:spMk id="3" creationId="{1548216A-862F-C501-E33F-63C29C632F6B}"/>
          </ac:spMkLst>
        </pc:spChg>
        <pc:picChg chg="mod ord">
          <ac:chgData name="Matahari Nendya" userId="1a1e95a6-b11e-4262-838a-feaa42c98c3c" providerId="ADAL" clId="{4C07EA13-0152-42C1-996B-527C39A60B42}" dt="2022-05-28T15:01:28.070" v="159" actId="1076"/>
          <ac:picMkLst>
            <pc:docMk/>
            <pc:sldMk cId="2536786503" sldId="349"/>
            <ac:picMk id="5" creationId="{13DF56C9-B4FD-4EEB-A946-5062166A5E28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4:59:53.417" v="133" actId="26606"/>
        <pc:sldMkLst>
          <pc:docMk/>
          <pc:sldMk cId="792776575" sldId="350"/>
        </pc:sldMkLst>
        <pc:spChg chg="mod ord">
          <ac:chgData name="Matahari Nendya" userId="1a1e95a6-b11e-4262-838a-feaa42c98c3c" providerId="ADAL" clId="{4C07EA13-0152-42C1-996B-527C39A60B42}" dt="2022-05-28T14:59:53.417" v="133" actId="26606"/>
          <ac:spMkLst>
            <pc:docMk/>
            <pc:sldMk cId="792776575" sldId="350"/>
            <ac:spMk id="2" creationId="{A38AE629-CD8B-4775-9762-00DE3A5332F7}"/>
          </ac:spMkLst>
        </pc:spChg>
        <pc:spChg chg="add del mod ord">
          <ac:chgData name="Matahari Nendya" userId="1a1e95a6-b11e-4262-838a-feaa42c98c3c" providerId="ADAL" clId="{4C07EA13-0152-42C1-996B-527C39A60B42}" dt="2022-05-28T14:59:53.417" v="133" actId="26606"/>
          <ac:spMkLst>
            <pc:docMk/>
            <pc:sldMk cId="792776575" sldId="350"/>
            <ac:spMk id="3" creationId="{DFBB7E5D-16FA-C227-310F-3D03697D6359}"/>
          </ac:spMkLst>
        </pc:spChg>
        <pc:picChg chg="mod ord">
          <ac:chgData name="Matahari Nendya" userId="1a1e95a6-b11e-4262-838a-feaa42c98c3c" providerId="ADAL" clId="{4C07EA13-0152-42C1-996B-527C39A60B42}" dt="2022-05-28T14:59:53.417" v="133" actId="26606"/>
          <ac:picMkLst>
            <pc:docMk/>
            <pc:sldMk cId="792776575" sldId="350"/>
            <ac:picMk id="5" creationId="{65B5E282-0AEE-4172-8C64-129DB44348F5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01.455" v="135" actId="26606"/>
        <pc:sldMkLst>
          <pc:docMk/>
          <pc:sldMk cId="1905618173" sldId="351"/>
        </pc:sldMkLst>
        <pc:spChg chg="mod ord">
          <ac:chgData name="Matahari Nendya" userId="1a1e95a6-b11e-4262-838a-feaa42c98c3c" providerId="ADAL" clId="{4C07EA13-0152-42C1-996B-527C39A60B42}" dt="2022-05-28T15:00:01.455" v="135" actId="26606"/>
          <ac:spMkLst>
            <pc:docMk/>
            <pc:sldMk cId="1905618173" sldId="351"/>
            <ac:spMk id="2" creationId="{904DE851-9EE3-4801-A8D5-FB29E84C8DB2}"/>
          </ac:spMkLst>
        </pc:spChg>
        <pc:spChg chg="add del mod ord">
          <ac:chgData name="Matahari Nendya" userId="1a1e95a6-b11e-4262-838a-feaa42c98c3c" providerId="ADAL" clId="{4C07EA13-0152-42C1-996B-527C39A60B42}" dt="2022-05-28T15:00:01.455" v="135" actId="26606"/>
          <ac:spMkLst>
            <pc:docMk/>
            <pc:sldMk cId="1905618173" sldId="351"/>
            <ac:spMk id="3" creationId="{AC427E57-B94D-F2F0-E279-8A850F914AED}"/>
          </ac:spMkLst>
        </pc:spChg>
        <pc:picChg chg="mod ord">
          <ac:chgData name="Matahari Nendya" userId="1a1e95a6-b11e-4262-838a-feaa42c98c3c" providerId="ADAL" clId="{4C07EA13-0152-42C1-996B-527C39A60B42}" dt="2022-05-28T15:00:01.455" v="135" actId="26606"/>
          <ac:picMkLst>
            <pc:docMk/>
            <pc:sldMk cId="1905618173" sldId="351"/>
            <ac:picMk id="5" creationId="{3475CA83-F6E4-4B4F-B722-A59E5C9589AB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17.276" v="138" actId="478"/>
        <pc:sldMkLst>
          <pc:docMk/>
          <pc:sldMk cId="466342032" sldId="352"/>
        </pc:sldMkLst>
        <pc:spChg chg="mod ord">
          <ac:chgData name="Matahari Nendya" userId="1a1e95a6-b11e-4262-838a-feaa42c98c3c" providerId="ADAL" clId="{4C07EA13-0152-42C1-996B-527C39A60B42}" dt="2022-05-28T15:00:08.182" v="136" actId="700"/>
          <ac:spMkLst>
            <pc:docMk/>
            <pc:sldMk cId="466342032" sldId="352"/>
            <ac:spMk id="2" creationId="{5C17ED40-B36F-4F71-A047-01C92A000D4A}"/>
          </ac:spMkLst>
        </pc:spChg>
        <pc:spChg chg="add del mod ord">
          <ac:chgData name="Matahari Nendya" userId="1a1e95a6-b11e-4262-838a-feaa42c98c3c" providerId="ADAL" clId="{4C07EA13-0152-42C1-996B-527C39A60B42}" dt="2022-05-28T15:00:17.276" v="138" actId="478"/>
          <ac:spMkLst>
            <pc:docMk/>
            <pc:sldMk cId="466342032" sldId="352"/>
            <ac:spMk id="3" creationId="{D1E68F6B-6F6B-47FA-8FB1-B974685DEF2C}"/>
          </ac:spMkLst>
        </pc:spChg>
        <pc:picChg chg="mod ord">
          <ac:chgData name="Matahari Nendya" userId="1a1e95a6-b11e-4262-838a-feaa42c98c3c" providerId="ADAL" clId="{4C07EA13-0152-42C1-996B-527C39A60B42}" dt="2022-05-28T15:00:15.277" v="137" actId="1076"/>
          <ac:picMkLst>
            <pc:docMk/>
            <pc:sldMk cId="466342032" sldId="352"/>
            <ac:picMk id="5" creationId="{FBC3C368-4AEA-4480-B4BA-DA40C49CC670}"/>
          </ac:picMkLst>
        </pc:picChg>
        <pc:picChg chg="mod">
          <ac:chgData name="Matahari Nendya" userId="1a1e95a6-b11e-4262-838a-feaa42c98c3c" providerId="ADAL" clId="{4C07EA13-0152-42C1-996B-527C39A60B42}" dt="2022-05-28T15:00:15.277" v="137" actId="1076"/>
          <ac:picMkLst>
            <pc:docMk/>
            <pc:sldMk cId="466342032" sldId="352"/>
            <ac:picMk id="6" creationId="{4894DAFB-F742-446C-AF03-C555181E3D77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1:15.405" v="156" actId="1076"/>
        <pc:sldMkLst>
          <pc:docMk/>
          <pc:sldMk cId="1816852447" sldId="353"/>
        </pc:sldMkLst>
        <pc:spChg chg="mod ord">
          <ac:chgData name="Matahari Nendya" userId="1a1e95a6-b11e-4262-838a-feaa42c98c3c" providerId="ADAL" clId="{4C07EA13-0152-42C1-996B-527C39A60B42}" dt="2022-05-28T15:01:07.677" v="153" actId="27636"/>
          <ac:spMkLst>
            <pc:docMk/>
            <pc:sldMk cId="1816852447" sldId="353"/>
            <ac:spMk id="2" creationId="{77458231-50A5-4A70-88BF-F406FEDF7F6C}"/>
          </ac:spMkLst>
        </pc:spChg>
        <pc:spChg chg="add del mod ord">
          <ac:chgData name="Matahari Nendya" userId="1a1e95a6-b11e-4262-838a-feaa42c98c3c" providerId="ADAL" clId="{4C07EA13-0152-42C1-996B-527C39A60B42}" dt="2022-05-28T15:01:09.908" v="154" actId="478"/>
          <ac:spMkLst>
            <pc:docMk/>
            <pc:sldMk cId="1816852447" sldId="353"/>
            <ac:spMk id="3" creationId="{6F56F477-1BEB-4C5E-A153-516941FB7B0D}"/>
          </ac:spMkLst>
        </pc:spChg>
        <pc:picChg chg="mod ord">
          <ac:chgData name="Matahari Nendya" userId="1a1e95a6-b11e-4262-838a-feaa42c98c3c" providerId="ADAL" clId="{4C07EA13-0152-42C1-996B-527C39A60B42}" dt="2022-05-28T15:01:15.405" v="156" actId="1076"/>
          <ac:picMkLst>
            <pc:docMk/>
            <pc:sldMk cId="1816852447" sldId="353"/>
            <ac:picMk id="5" creationId="{67F69C9B-5D3B-4251-9A6E-4271AA44ED19}"/>
          </ac:picMkLst>
        </pc:picChg>
        <pc:picChg chg="mod">
          <ac:chgData name="Matahari Nendya" userId="1a1e95a6-b11e-4262-838a-feaa42c98c3c" providerId="ADAL" clId="{4C07EA13-0152-42C1-996B-527C39A60B42}" dt="2022-05-28T15:01:15.405" v="156" actId="1076"/>
          <ac:picMkLst>
            <pc:docMk/>
            <pc:sldMk cId="1816852447" sldId="353"/>
            <ac:picMk id="6" creationId="{D051905C-3BE5-46C0-A30A-A711E7BC8797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27.996" v="141" actId="478"/>
        <pc:sldMkLst>
          <pc:docMk/>
          <pc:sldMk cId="1539676972" sldId="354"/>
        </pc:sldMkLst>
        <pc:spChg chg="mod ord">
          <ac:chgData name="Matahari Nendya" userId="1a1e95a6-b11e-4262-838a-feaa42c98c3c" providerId="ADAL" clId="{4C07EA13-0152-42C1-996B-527C39A60B42}" dt="2022-05-28T15:00:22.185" v="139" actId="700"/>
          <ac:spMkLst>
            <pc:docMk/>
            <pc:sldMk cId="1539676972" sldId="354"/>
            <ac:spMk id="2" creationId="{B3B71E80-7E6F-4560-86DD-C7991A61A163}"/>
          </ac:spMkLst>
        </pc:spChg>
        <pc:spChg chg="add del mod ord">
          <ac:chgData name="Matahari Nendya" userId="1a1e95a6-b11e-4262-838a-feaa42c98c3c" providerId="ADAL" clId="{4C07EA13-0152-42C1-996B-527C39A60B42}" dt="2022-05-28T15:00:27.996" v="141" actId="478"/>
          <ac:spMkLst>
            <pc:docMk/>
            <pc:sldMk cId="1539676972" sldId="354"/>
            <ac:spMk id="3" creationId="{E7B7A744-4F7D-68FF-BBC1-AEF63067708D}"/>
          </ac:spMkLst>
        </pc:spChg>
        <pc:picChg chg="mod ord">
          <ac:chgData name="Matahari Nendya" userId="1a1e95a6-b11e-4262-838a-feaa42c98c3c" providerId="ADAL" clId="{4C07EA13-0152-42C1-996B-527C39A60B42}" dt="2022-05-28T15:00:26.304" v="140" actId="1076"/>
          <ac:picMkLst>
            <pc:docMk/>
            <pc:sldMk cId="1539676972" sldId="354"/>
            <ac:picMk id="5" creationId="{139434BB-6252-472F-8D82-D5CBC855C905}"/>
          </ac:picMkLst>
        </pc:picChg>
        <pc:picChg chg="mod">
          <ac:chgData name="Matahari Nendya" userId="1a1e95a6-b11e-4262-838a-feaa42c98c3c" providerId="ADAL" clId="{4C07EA13-0152-42C1-996B-527C39A60B42}" dt="2022-05-28T15:00:26.304" v="140" actId="1076"/>
          <ac:picMkLst>
            <pc:docMk/>
            <pc:sldMk cId="1539676972" sldId="354"/>
            <ac:picMk id="6" creationId="{1F980B53-ABC3-4F7D-9037-715A73B35785}"/>
          </ac:picMkLst>
        </pc:picChg>
        <pc:picChg chg="mod">
          <ac:chgData name="Matahari Nendya" userId="1a1e95a6-b11e-4262-838a-feaa42c98c3c" providerId="ADAL" clId="{4C07EA13-0152-42C1-996B-527C39A60B42}" dt="2022-05-28T15:00:26.304" v="140" actId="1076"/>
          <ac:picMkLst>
            <pc:docMk/>
            <pc:sldMk cId="1539676972" sldId="354"/>
            <ac:picMk id="7" creationId="{BAA5F05D-30E5-4ADF-A86A-C2D177BEE68C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41.964" v="144" actId="1076"/>
        <pc:sldMkLst>
          <pc:docMk/>
          <pc:sldMk cId="2922030858" sldId="355"/>
        </pc:sldMkLst>
        <pc:spChg chg="mod ord">
          <ac:chgData name="Matahari Nendya" userId="1a1e95a6-b11e-4262-838a-feaa42c98c3c" providerId="ADAL" clId="{4C07EA13-0152-42C1-996B-527C39A60B42}" dt="2022-05-28T15:00:31.554" v="142" actId="700"/>
          <ac:spMkLst>
            <pc:docMk/>
            <pc:sldMk cId="2922030858" sldId="355"/>
            <ac:spMk id="2" creationId="{E5F188CF-5E6F-4D6C-87A4-8A5C49D2ABB9}"/>
          </ac:spMkLst>
        </pc:spChg>
        <pc:spChg chg="add del mod ord">
          <ac:chgData name="Matahari Nendya" userId="1a1e95a6-b11e-4262-838a-feaa42c98c3c" providerId="ADAL" clId="{4C07EA13-0152-42C1-996B-527C39A60B42}" dt="2022-05-28T15:00:33.067" v="143" actId="478"/>
          <ac:spMkLst>
            <pc:docMk/>
            <pc:sldMk cId="2922030858" sldId="355"/>
            <ac:spMk id="3" creationId="{E79DB804-ABB4-2DA3-CF57-A178AAEE9940}"/>
          </ac:spMkLst>
        </pc:spChg>
        <pc:picChg chg="mod ord">
          <ac:chgData name="Matahari Nendya" userId="1a1e95a6-b11e-4262-838a-feaa42c98c3c" providerId="ADAL" clId="{4C07EA13-0152-42C1-996B-527C39A60B42}" dt="2022-05-28T15:00:41.964" v="144" actId="1076"/>
          <ac:picMkLst>
            <pc:docMk/>
            <pc:sldMk cId="2922030858" sldId="355"/>
            <ac:picMk id="5" creationId="{E871A380-0730-4B2E-BC90-27F2C25347EB}"/>
          </ac:picMkLst>
        </pc:picChg>
        <pc:picChg chg="mod">
          <ac:chgData name="Matahari Nendya" userId="1a1e95a6-b11e-4262-838a-feaa42c98c3c" providerId="ADAL" clId="{4C07EA13-0152-42C1-996B-527C39A60B42}" dt="2022-05-28T15:00:41.964" v="144" actId="1076"/>
          <ac:picMkLst>
            <pc:docMk/>
            <pc:sldMk cId="2922030858" sldId="355"/>
            <ac:picMk id="6" creationId="{EA91839E-98F1-4F09-8072-A77DFB4800E6}"/>
          </ac:picMkLst>
        </pc:picChg>
        <pc:picChg chg="mod">
          <ac:chgData name="Matahari Nendya" userId="1a1e95a6-b11e-4262-838a-feaa42c98c3c" providerId="ADAL" clId="{4C07EA13-0152-42C1-996B-527C39A60B42}" dt="2022-05-28T15:00:41.964" v="144" actId="1076"/>
          <ac:picMkLst>
            <pc:docMk/>
            <pc:sldMk cId="2922030858" sldId="355"/>
            <ac:picMk id="7" creationId="{AD9D6300-0956-4D6E-91EF-A30BE890D42A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0:54.297" v="148" actId="1076"/>
        <pc:sldMkLst>
          <pc:docMk/>
          <pc:sldMk cId="3914471660" sldId="356"/>
        </pc:sldMkLst>
        <pc:spChg chg="mod ord">
          <ac:chgData name="Matahari Nendya" userId="1a1e95a6-b11e-4262-838a-feaa42c98c3c" providerId="ADAL" clId="{4C07EA13-0152-42C1-996B-527C39A60B42}" dt="2022-05-28T15:00:45.157" v="145" actId="700"/>
          <ac:spMkLst>
            <pc:docMk/>
            <pc:sldMk cId="3914471660" sldId="356"/>
            <ac:spMk id="2" creationId="{D7BCB2B5-EC43-483A-8442-6211B936073E}"/>
          </ac:spMkLst>
        </pc:spChg>
        <pc:spChg chg="add del mod ord">
          <ac:chgData name="Matahari Nendya" userId="1a1e95a6-b11e-4262-838a-feaa42c98c3c" providerId="ADAL" clId="{4C07EA13-0152-42C1-996B-527C39A60B42}" dt="2022-05-28T15:00:47.196" v="146" actId="478"/>
          <ac:spMkLst>
            <pc:docMk/>
            <pc:sldMk cId="3914471660" sldId="356"/>
            <ac:spMk id="3" creationId="{F23E049A-5D81-6B62-0F5A-6901B4823523}"/>
          </ac:spMkLst>
        </pc:spChg>
        <pc:picChg chg="mod ord">
          <ac:chgData name="Matahari Nendya" userId="1a1e95a6-b11e-4262-838a-feaa42c98c3c" providerId="ADAL" clId="{4C07EA13-0152-42C1-996B-527C39A60B42}" dt="2022-05-28T15:00:54.297" v="148" actId="1076"/>
          <ac:picMkLst>
            <pc:docMk/>
            <pc:sldMk cId="3914471660" sldId="356"/>
            <ac:picMk id="5" creationId="{1E43DD72-33C8-4D2F-97EA-94ACC64D615D}"/>
          </ac:picMkLst>
        </pc:picChg>
        <pc:picChg chg="mod">
          <ac:chgData name="Matahari Nendya" userId="1a1e95a6-b11e-4262-838a-feaa42c98c3c" providerId="ADAL" clId="{4C07EA13-0152-42C1-996B-527C39A60B42}" dt="2022-05-28T15:00:54.297" v="148" actId="1076"/>
          <ac:picMkLst>
            <pc:docMk/>
            <pc:sldMk cId="3914471660" sldId="356"/>
            <ac:picMk id="6" creationId="{649BA60B-9B74-4E32-A6D1-D14043E34E99}"/>
          </ac:picMkLst>
        </pc:picChg>
      </pc:sldChg>
      <pc:sldChg chg="addSp delSp modSp add mod modClrScheme chgLayout">
        <pc:chgData name="Matahari Nendya" userId="1a1e95a6-b11e-4262-838a-feaa42c98c3c" providerId="ADAL" clId="{4C07EA13-0152-42C1-996B-527C39A60B42}" dt="2022-05-28T15:01:04.343" v="151" actId="1076"/>
        <pc:sldMkLst>
          <pc:docMk/>
          <pc:sldMk cId="2616131150" sldId="357"/>
        </pc:sldMkLst>
        <pc:spChg chg="mod ord">
          <ac:chgData name="Matahari Nendya" userId="1a1e95a6-b11e-4262-838a-feaa42c98c3c" providerId="ADAL" clId="{4C07EA13-0152-42C1-996B-527C39A60B42}" dt="2022-05-28T15:00:57.429" v="149" actId="700"/>
          <ac:spMkLst>
            <pc:docMk/>
            <pc:sldMk cId="2616131150" sldId="357"/>
            <ac:spMk id="2" creationId="{E4A97FA2-3558-4F6B-B80C-3B8EB008BA8D}"/>
          </ac:spMkLst>
        </pc:spChg>
        <pc:spChg chg="add del mod ord">
          <ac:chgData name="Matahari Nendya" userId="1a1e95a6-b11e-4262-838a-feaa42c98c3c" providerId="ADAL" clId="{4C07EA13-0152-42C1-996B-527C39A60B42}" dt="2022-05-28T15:01:00.132" v="150" actId="478"/>
          <ac:spMkLst>
            <pc:docMk/>
            <pc:sldMk cId="2616131150" sldId="357"/>
            <ac:spMk id="3" creationId="{7C35E228-4B13-E768-69F3-325FB1927117}"/>
          </ac:spMkLst>
        </pc:spChg>
        <pc:picChg chg="mod ord">
          <ac:chgData name="Matahari Nendya" userId="1a1e95a6-b11e-4262-838a-feaa42c98c3c" providerId="ADAL" clId="{4C07EA13-0152-42C1-996B-527C39A60B42}" dt="2022-05-28T15:01:04.343" v="151" actId="1076"/>
          <ac:picMkLst>
            <pc:docMk/>
            <pc:sldMk cId="2616131150" sldId="357"/>
            <ac:picMk id="5" creationId="{B795D04E-D11E-4091-999E-8A51CACDA656}"/>
          </ac:picMkLst>
        </pc:picChg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75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77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78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97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98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899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1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3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4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5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0" sldId="906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4237129598" sldId="907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2308348715" sldId="908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306717250" sldId="909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4140863269" sldId="910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2060108150" sldId="911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1991358993" sldId="912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549991475" sldId="913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2114470819" sldId="914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100291843" sldId="915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308658010" sldId="916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38912108" sldId="917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516929368" sldId="918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1390888439" sldId="919"/>
        </pc:sldMkLst>
      </pc:sldChg>
      <pc:sldChg chg="del">
        <pc:chgData name="Matahari Nendya" userId="1a1e95a6-b11e-4262-838a-feaa42c98c3c" providerId="ADAL" clId="{4C07EA13-0152-42C1-996B-527C39A60B42}" dt="2022-05-28T14:54:29.030" v="34" actId="47"/>
        <pc:sldMkLst>
          <pc:docMk/>
          <pc:sldMk cId="4030365256" sldId="920"/>
        </pc:sldMkLst>
      </pc:sldChg>
    </pc:docChg>
  </pc:docChgLst>
  <pc:docChgLst>
    <pc:chgData name="Matahari Nendya" userId="1a1e95a6-b11e-4262-838a-feaa42c98c3c" providerId="ADAL" clId="{26987214-4953-4485-9988-6923D9DC1482}"/>
    <pc:docChg chg="undo custSel addSld delSld modSld sldOrd">
      <pc:chgData name="Matahari Nendya" userId="1a1e95a6-b11e-4262-838a-feaa42c98c3c" providerId="ADAL" clId="{26987214-4953-4485-9988-6923D9DC1482}" dt="2022-05-14T14:06:49.149" v="136" actId="20577"/>
      <pc:docMkLst>
        <pc:docMk/>
      </pc:docMkLst>
      <pc:sldChg chg="modSp mod">
        <pc:chgData name="Matahari Nendya" userId="1a1e95a6-b11e-4262-838a-feaa42c98c3c" providerId="ADAL" clId="{26987214-4953-4485-9988-6923D9DC1482}" dt="2022-05-14T14:06:49.149" v="136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26987214-4953-4485-9988-6923D9DC1482}" dt="2022-05-14T14:06:49.149" v="136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8682930" sldId="25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836605032" sldId="26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468697175" sldId="26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727854921" sldId="26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507659109" sldId="26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263307651" sldId="26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13514686" sldId="27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978765435" sldId="27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763947244" sldId="27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21272521" sldId="306"/>
        </pc:sldMkLst>
      </pc:sldChg>
      <pc:sldChg chg="modSp mod">
        <pc:chgData name="Matahari Nendya" userId="1a1e95a6-b11e-4262-838a-feaa42c98c3c" providerId="ADAL" clId="{26987214-4953-4485-9988-6923D9DC1482}" dt="2022-05-14T13:59:22.133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26987214-4953-4485-9988-6923D9DC1482}" dt="2022-05-14T13:59:22.133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26987214-4953-4485-9988-6923D9DC1482}" dt="2022-05-14T14:00:23.547" v="41" actId="2710"/>
        <pc:sldMkLst>
          <pc:docMk/>
          <pc:sldMk cId="381307832" sldId="334"/>
        </pc:sldMkLst>
        <pc:spChg chg="mod ord">
          <ac:chgData name="Matahari Nendya" userId="1a1e95a6-b11e-4262-838a-feaa42c98c3c" providerId="ADAL" clId="{26987214-4953-4485-9988-6923D9DC1482}" dt="2022-05-14T14:00:15.536" v="36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26987214-4953-4485-9988-6923D9DC1482}" dt="2022-05-14T14:00:23.547" v="41" actId="2710"/>
          <ac:spMkLst>
            <pc:docMk/>
            <pc:sldMk cId="381307832" sldId="334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311611416" sldId="33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088094945" sldId="33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580186307" sldId="33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238628654" sldId="33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011179187" sldId="339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23186745" sldId="34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532374707" sldId="341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4126322790" sldId="34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409280671" sldId="34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89541066" sldId="34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468291455" sldId="34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635835688" sldId="34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69247026" sldId="34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42625850" sldId="34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48542613" sldId="349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97254740" sldId="35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98214763" sldId="351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719706125" sldId="35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90622162" sldId="35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90268688" sldId="35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183628610" sldId="35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65250177" sldId="35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638494120" sldId="35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978710157" sldId="358"/>
        </pc:sldMkLst>
      </pc:sldChg>
      <pc:sldChg chg="new del ord">
        <pc:chgData name="Matahari Nendya" userId="1a1e95a6-b11e-4262-838a-feaa42c98c3c" providerId="ADAL" clId="{26987214-4953-4485-9988-6923D9DC1482}" dt="2022-05-14T14:00:12.573" v="35" actId="47"/>
        <pc:sldMkLst>
          <pc:docMk/>
          <pc:sldMk cId="2807021708" sldId="391"/>
        </pc:sldMkLst>
      </pc:sldChg>
      <pc:sldChg chg="delSp modSp add mod modClrScheme chgLayout">
        <pc:chgData name="Matahari Nendya" userId="1a1e95a6-b11e-4262-838a-feaa42c98c3c" providerId="ADAL" clId="{26987214-4953-4485-9988-6923D9DC1482}" dt="2022-05-14T14:03:36.660" v="87" actId="478"/>
        <pc:sldMkLst>
          <pc:docMk/>
          <pc:sldMk cId="0" sldId="833"/>
        </pc:sldMkLst>
        <pc:spChg chg="del">
          <ac:chgData name="Matahari Nendya" userId="1a1e95a6-b11e-4262-838a-feaa42c98c3c" providerId="ADAL" clId="{26987214-4953-4485-9988-6923D9DC1482}" dt="2022-05-14T14:03:32.892" v="86" actId="478"/>
          <ac:spMkLst>
            <pc:docMk/>
            <pc:sldMk cId="0" sldId="833"/>
            <ac:spMk id="4" creationId="{3952CEB1-586D-4694-991B-BFEC0665D645}"/>
          </ac:spMkLst>
        </pc:spChg>
        <pc:spChg chg="del">
          <ac:chgData name="Matahari Nendya" userId="1a1e95a6-b11e-4262-838a-feaa42c98c3c" providerId="ADAL" clId="{26987214-4953-4485-9988-6923D9DC1482}" dt="2022-05-14T14:03:36.660" v="87" actId="478"/>
          <ac:spMkLst>
            <pc:docMk/>
            <pc:sldMk cId="0" sldId="833"/>
            <ac:spMk id="6" creationId="{1B3E057F-CA3E-458D-AC3C-7C383BE06D4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33"/>
            <ac:spMk id="20485" creationId="{AEA41F7A-39A2-41CB-B02C-E0391F8B4C3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33"/>
            <ac:spMk id="21508" creationId="{049EF0EA-3D93-4EC8-A821-B57C948EC4D8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26.632" v="56" actId="27636"/>
        <pc:sldMkLst>
          <pc:docMk/>
          <pc:sldMk cId="0" sldId="883"/>
        </pc:sldMkLst>
        <pc:spChg chg="mod ord">
          <ac:chgData name="Matahari Nendya" userId="1a1e95a6-b11e-4262-838a-feaa42c98c3c" providerId="ADAL" clId="{26987214-4953-4485-9988-6923D9DC1482}" dt="2022-05-14T14:01:26.632" v="56" actId="27636"/>
          <ac:spMkLst>
            <pc:docMk/>
            <pc:sldMk cId="0" sldId="883"/>
            <ac:spMk id="5123" creationId="{B8953316-FB51-4E66-A93B-9B39D3F1C190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3"/>
            <ac:spMk id="6146" creationId="{CAE4F436-66CC-4D0E-902B-68F8D67D270E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37.521" v="57" actId="255"/>
        <pc:sldMkLst>
          <pc:docMk/>
          <pc:sldMk cId="0" sldId="884"/>
        </pc:sldMkLst>
        <pc:spChg chg="mod ord">
          <ac:chgData name="Matahari Nendya" userId="1a1e95a6-b11e-4262-838a-feaa42c98c3c" providerId="ADAL" clId="{26987214-4953-4485-9988-6923D9DC1482}" dt="2022-05-14T14:01:37.521" v="57" actId="255"/>
          <ac:spMkLst>
            <pc:docMk/>
            <pc:sldMk cId="0" sldId="884"/>
            <ac:spMk id="6147" creationId="{3253D212-F95D-428C-960C-21DFFD4963F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4"/>
            <ac:spMk id="7170" creationId="{727C9C33-CAF5-466D-AEA0-2BEB010E62AC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6"/>
            <ac:spMk id="2" creationId="{13169196-5641-2E9F-553A-4660967A937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6"/>
            <ac:spMk id="11266" creationId="{C201C1FA-3C7C-4DE6-8702-CED81FDD16F3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7"/>
            <ac:spMk id="2" creationId="{879AD81A-61C3-F03C-B7AE-A6FF9FDF3C1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7"/>
            <ac:spMk id="12290" creationId="{ABF30991-B7EE-4165-B485-2252E9833AD6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8"/>
            <ac:spMk id="2" creationId="{95083C09-242A-4C85-A04C-060FA2F0C8A9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8"/>
            <ac:spMk id="14338" creationId="{847B5987-254E-442E-8C21-54BB9A5C6B38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9"/>
            <ac:spMk id="2" creationId="{C48F6F83-55CE-0FA3-214A-2AC291EB564D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9"/>
            <ac:spMk id="13314" creationId="{0F49D351-0057-44EE-9412-F7DDDCB006D9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0"/>
            <ac:spMk id="2" creationId="{E64A5380-DEA9-3DBE-A259-61AEA3EE8F5A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0"/>
            <ac:spMk id="16386" creationId="{35DE13FA-C5FD-4B80-98F9-AA2250DC19C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1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1"/>
            <ac:spMk id="2" creationId="{02175A67-7EEE-7D53-3C03-40ECD6E8B375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1"/>
            <ac:spMk id="10242" creationId="{097A4C32-D68D-4F6E-BAFB-C538445FDED7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2"/>
            <ac:spMk id="2" creationId="{7102FA6E-6F12-7073-5006-EED6AA174CDF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2"/>
            <ac:spMk id="15362" creationId="{6DFC8B7A-51C9-41C9-81AC-EA25B0883AA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3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3"/>
            <ac:spMk id="2" creationId="{4705A8F5-27DC-9697-D03D-683747007AB3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3"/>
            <ac:spMk id="18434" creationId="{2587157A-2C17-4CC7-9ABA-1DF34711D63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4"/>
            <ac:spMk id="2" creationId="{208D5788-B7AF-0990-1F78-3FD15A92703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4"/>
            <ac:spMk id="17410" creationId="{315CDDBD-A692-44C6-8434-DF41265AFDCE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5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5"/>
            <ac:spMk id="2" creationId="{526C1BDE-6163-4893-C695-56EBDAE7CBD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5"/>
            <ac:spMk id="19458" creationId="{AF0136B0-F4C0-4B68-8598-6065D11A615C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7"/>
            <ac:spMk id="2" creationId="{C217F370-25DD-2F9E-6F8F-ABBD6A440DD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7"/>
            <ac:spMk id="26626" creationId="{B85BBBAB-7B77-4FD5-90DF-F494A3332FA7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3:56.596" v="91" actId="2710"/>
        <pc:sldMkLst>
          <pc:docMk/>
          <pc:sldMk cId="0" sldId="899"/>
        </pc:sldMkLst>
        <pc:spChg chg="mod ord">
          <ac:chgData name="Matahari Nendya" userId="1a1e95a6-b11e-4262-838a-feaa42c98c3c" providerId="ADAL" clId="{26987214-4953-4485-9988-6923D9DC1482}" dt="2022-05-14T14:03:56.596" v="91" actId="2710"/>
          <ac:spMkLst>
            <pc:docMk/>
            <pc:sldMk cId="0" sldId="899"/>
            <ac:spMk id="22531" creationId="{40E164EB-04F4-4B37-9643-63296406B4F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9"/>
            <ac:spMk id="23554" creationId="{74552E3C-FBFD-4746-903A-5A10F1E8C9DD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0"/>
            <ac:spMk id="2" creationId="{8386FF3C-49F8-BEE2-EFB3-5EC8F5188D4B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0"/>
            <ac:spMk id="24578" creationId="{56F539B1-211F-472C-B793-1B6A124775FB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2"/>
            <ac:spMk id="2" creationId="{530B1057-EBF4-1E6F-C6B0-95EF763E605D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2"/>
            <ac:spMk id="27650" creationId="{69B1C4B0-374E-4537-868A-FDDF54A3F8D0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4"/>
            <ac:spMk id="2" creationId="{E35B9E3A-924F-2997-B190-93AE16A55024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4"/>
            <ac:spMk id="33794" creationId="{690B0C67-4909-4BF6-B8D6-45D8C64664A2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5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5"/>
            <ac:spMk id="2" creationId="{31EDEDD6-E0DE-80E9-5AE4-113987EF8D2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5"/>
            <ac:spMk id="28674" creationId="{2B3E1FBD-66AC-4613-BBD4-4536F48B2B2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6"/>
            <ac:spMk id="2" creationId="{C0A6782C-40DA-8CEF-E495-DAA3EDEF5BE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6"/>
            <ac:spMk id="30722" creationId="{53AB8620-93D7-492D-AF78-20596F44ED2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4237129598" sldId="90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237129598" sldId="907"/>
            <ac:spMk id="2" creationId="{BD781A8B-F858-FDB9-7917-900D5C8917C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237129598" sldId="907"/>
            <ac:spMk id="32770" creationId="{6D574775-A247-4282-9C79-231A0B72B764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2308348715" sldId="90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308348715" sldId="908"/>
            <ac:spMk id="2" creationId="{2E2F34E2-C820-DE5F-2CDF-F731DE7F0B5B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308348715" sldId="908"/>
            <ac:spMk id="29698" creationId="{AE1A1F8E-7D0C-430F-A3CE-1C1139BDB10D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3306717250" sldId="90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306717250" sldId="909"/>
            <ac:spMk id="2" creationId="{8835C7A4-561D-F046-C07C-411FC779F3C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306717250" sldId="909"/>
            <ac:spMk id="25602" creationId="{31C3CBEB-4382-4C02-9A95-D3C510B6EA9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4140863269" sldId="91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140863269" sldId="910"/>
            <ac:spMk id="2" creationId="{28E7B40F-6619-711A-EBDF-A4482977D1C4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140863269" sldId="910"/>
            <ac:spMk id="31746" creationId="{A5DA81DA-B301-4DBB-BE15-14C275A60C1F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0:46.888" v="44" actId="27636"/>
        <pc:sldMkLst>
          <pc:docMk/>
          <pc:sldMk cId="2060108150" sldId="911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060108150" sldId="911"/>
            <ac:spMk id="34820" creationId="{AA194667-F243-4278-9A28-B727C019E245}"/>
          </ac:spMkLst>
        </pc:spChg>
        <pc:spChg chg="mod ord">
          <ac:chgData name="Matahari Nendya" userId="1a1e95a6-b11e-4262-838a-feaa42c98c3c" providerId="ADAL" clId="{26987214-4953-4485-9988-6923D9DC1482}" dt="2022-05-14T14:00:46.888" v="44" actId="27636"/>
          <ac:spMkLst>
            <pc:docMk/>
            <pc:sldMk cId="2060108150" sldId="911"/>
            <ac:spMk id="34821" creationId="{B3B59E37-0CBF-498A-AB46-74CDB962CE64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3549991475" sldId="913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549991475" sldId="913"/>
            <ac:spMk id="2" creationId="{E6EDD0E6-E189-A4EE-F0DF-5C58E3894A5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549991475" sldId="913"/>
            <ac:spMk id="44034" creationId="{81497A57-D846-4642-915A-1F5006A559FA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5:15.486" v="107" actId="2710"/>
        <pc:sldMkLst>
          <pc:docMk/>
          <pc:sldMk cId="3308658010" sldId="916"/>
        </pc:sldMkLst>
        <pc:spChg chg="mod ord">
          <ac:chgData name="Matahari Nendya" userId="1a1e95a6-b11e-4262-838a-feaa42c98c3c" providerId="ADAL" clId="{26987214-4953-4485-9988-6923D9DC1482}" dt="2022-05-14T14:05:15.486" v="107" actId="2710"/>
          <ac:spMkLst>
            <pc:docMk/>
            <pc:sldMk cId="3308658010" sldId="916"/>
            <ac:spMk id="40963" creationId="{8E7311E0-D39C-4698-ACF0-F42432DD2BE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308658010" sldId="916"/>
            <ac:spMk id="43010" creationId="{464660B3-3115-489B-B767-F107C4A53C1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38912108" sldId="91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8912108" sldId="917"/>
            <ac:spMk id="2" creationId="{364468AA-375E-6450-7B00-EBFC17158BE9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8912108" sldId="917"/>
            <ac:spMk id="45058" creationId="{BEA37064-54D5-4C15-90A1-E8247920657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516929368" sldId="91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516929368" sldId="918"/>
            <ac:spMk id="2" creationId="{BCE3B583-FFA0-9647-3A89-4D3ED807B67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516929368" sldId="918"/>
            <ac:spMk id="46082" creationId="{7B01A5B0-54CD-4175-AECF-BAE5B4B14CC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1390888439" sldId="91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390888439" sldId="919"/>
            <ac:spMk id="2" creationId="{9C2B513D-B6D5-4B6B-7C84-A8F3F077C1F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390888439" sldId="919"/>
            <ac:spMk id="49154" creationId="{E3E647D1-2DD3-4A16-909E-4C6A91806CB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4030365256" sldId="92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030365256" sldId="920"/>
            <ac:spMk id="2" creationId="{F0F3E0D6-DFCF-FC25-2DF0-76216B05C2D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030365256" sldId="920"/>
            <ac:spMk id="48130" creationId="{4E43CD0D-2CA2-4A85-BE7B-A1E863FC58D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21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1"/>
            <ac:spMk id="2" creationId="{0504AB8C-31E0-D41A-4396-310FF67D086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1"/>
            <ac:spMk id="47106" creationId="{3B3697F6-E187-4381-B7E1-ABC74EBA12A0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23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3"/>
            <ac:spMk id="50180" creationId="{5AE38D7F-D9AE-409B-88CD-467D778429A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3"/>
            <ac:spMk id="50181" creationId="{F1E8924F-6217-487C-A6D8-5CA4740B1C25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12.737" v="48" actId="27636"/>
        <pc:sldMkLst>
          <pc:docMk/>
          <pc:sldMk cId="0" sldId="931"/>
        </pc:sldMkLst>
        <pc:spChg chg="mod ord">
          <ac:chgData name="Matahari Nendya" userId="1a1e95a6-b11e-4262-838a-feaa42c98c3c" providerId="ADAL" clId="{26987214-4953-4485-9988-6923D9DC1482}" dt="2022-05-14T14:01:12.737" v="48" actId="27636"/>
          <ac:spMkLst>
            <pc:docMk/>
            <pc:sldMk cId="0" sldId="931"/>
            <ac:spMk id="4099" creationId="{940FAAA1-1F87-4D53-90AA-B158372C53E0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1"/>
            <ac:spMk id="5122" creationId="{489E3C36-A476-4B1E-93BB-6D36965BA6C8}"/>
          </ac:spMkLst>
        </pc:spChg>
      </pc:sldChg>
      <pc:sldChg chg="modSp add mod modClrScheme modAnim chgLayout">
        <pc:chgData name="Matahari Nendya" userId="1a1e95a6-b11e-4262-838a-feaa42c98c3c" providerId="ADAL" clId="{26987214-4953-4485-9988-6923D9DC1482}" dt="2022-05-14T14:02:34.722" v="75" actId="27636"/>
        <pc:sldMkLst>
          <pc:docMk/>
          <pc:sldMk cId="0" sldId="932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2"/>
            <ac:spMk id="8194" creationId="{A162BB48-8649-4E42-958F-15475CB33EB5}"/>
          </ac:spMkLst>
        </pc:spChg>
        <pc:spChg chg="mod ord">
          <ac:chgData name="Matahari Nendya" userId="1a1e95a6-b11e-4262-838a-feaa42c98c3c" providerId="ADAL" clId="{26987214-4953-4485-9988-6923D9DC1482}" dt="2022-05-14T14:02:34.722" v="75" actId="27636"/>
          <ac:spMkLst>
            <pc:docMk/>
            <pc:sldMk cId="0" sldId="932"/>
            <ac:spMk id="46083" creationId="{21A4E3E9-D16B-47F8-A9E2-BAE37E9F69F0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2:47.158" v="78" actId="27636"/>
        <pc:sldMkLst>
          <pc:docMk/>
          <pc:sldMk cId="0" sldId="933"/>
        </pc:sldMkLst>
        <pc:spChg chg="mod ord">
          <ac:chgData name="Matahari Nendya" userId="1a1e95a6-b11e-4262-838a-feaa42c98c3c" providerId="ADAL" clId="{26987214-4953-4485-9988-6923D9DC1482}" dt="2022-05-14T14:02:47.158" v="78" actId="27636"/>
          <ac:spMkLst>
            <pc:docMk/>
            <pc:sldMk cId="0" sldId="933"/>
            <ac:spMk id="8195" creationId="{E12A14EC-7BD2-4453-AF06-A58364A42D6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3"/>
            <ac:spMk id="9218" creationId="{4F678319-3BA8-4E6B-A51B-B7FA6BC1BC18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3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4"/>
            <ac:spMk id="2" creationId="{7BCE6B69-7F6C-D2D0-EB87-17EEC0AFB972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4"/>
            <ac:spMk id="19458" creationId="{A449A016-9CB7-49A6-883C-7D1E0F20F1D4}"/>
          </ac:spMkLst>
        </pc:spChg>
      </pc:sldChg>
      <pc:sldChg chg="addSp delSp modSp add mod modClrScheme chgLayout">
        <pc:chgData name="Matahari Nendya" userId="1a1e95a6-b11e-4262-838a-feaa42c98c3c" providerId="ADAL" clId="{26987214-4953-4485-9988-6923D9DC1482}" dt="2022-05-14T14:03:28.026" v="85" actId="1076"/>
        <pc:sldMkLst>
          <pc:docMk/>
          <pc:sldMk cId="3834201614" sldId="935"/>
        </pc:sldMkLst>
        <pc:spChg chg="mod">
          <ac:chgData name="Matahari Nendya" userId="1a1e95a6-b11e-4262-838a-feaa42c98c3c" providerId="ADAL" clId="{26987214-4953-4485-9988-6923D9DC1482}" dt="2022-05-14T14:03:16.044" v="80" actId="1076"/>
          <ac:spMkLst>
            <pc:docMk/>
            <pc:sldMk cId="3834201614" sldId="935"/>
            <ac:spMk id="2" creationId="{76B49FDD-51B7-4D5B-8372-363ADFBD49AB}"/>
          </ac:spMkLst>
        </pc:spChg>
        <pc:spChg chg="add del mod ord">
          <ac:chgData name="Matahari Nendya" userId="1a1e95a6-b11e-4262-838a-feaa42c98c3c" providerId="ADAL" clId="{26987214-4953-4485-9988-6923D9DC1482}" dt="2022-05-14T14:03:13.006" v="79" actId="700"/>
          <ac:spMkLst>
            <pc:docMk/>
            <pc:sldMk cId="3834201614" sldId="935"/>
            <ac:spMk id="3" creationId="{95C6D292-BD5E-3041-D27B-F7234C41096C}"/>
          </ac:spMkLst>
        </pc:spChg>
        <pc:spChg chg="del">
          <ac:chgData name="Matahari Nendya" userId="1a1e95a6-b11e-4262-838a-feaa42c98c3c" providerId="ADAL" clId="{26987214-4953-4485-9988-6923D9DC1482}" dt="2022-05-14T14:03:19.831" v="82" actId="478"/>
          <ac:spMkLst>
            <pc:docMk/>
            <pc:sldMk cId="3834201614" sldId="935"/>
            <ac:spMk id="4" creationId="{3952CEB1-586D-4694-991B-BFEC0665D645}"/>
          </ac:spMkLst>
        </pc:spChg>
        <pc:spChg chg="add del mod ord">
          <ac:chgData name="Matahari Nendya" userId="1a1e95a6-b11e-4262-838a-feaa42c98c3c" providerId="ADAL" clId="{26987214-4953-4485-9988-6923D9DC1482}" dt="2022-05-14T14:03:23.852" v="84" actId="478"/>
          <ac:spMkLst>
            <pc:docMk/>
            <pc:sldMk cId="3834201614" sldId="935"/>
            <ac:spMk id="5" creationId="{F86C3192-502E-2E66-B28A-4FCDAA198690}"/>
          </ac:spMkLst>
        </pc:spChg>
        <pc:spChg chg="mod ord">
          <ac:chgData name="Matahari Nendya" userId="1a1e95a6-b11e-4262-838a-feaa42c98c3c" providerId="ADAL" clId="{26987214-4953-4485-9988-6923D9DC1482}" dt="2022-05-14T14:03:13.006" v="79" actId="700"/>
          <ac:spMkLst>
            <pc:docMk/>
            <pc:sldMk cId="3834201614" sldId="935"/>
            <ac:spMk id="21508" creationId="{049EF0EA-3D93-4EC8-A821-B57C948EC4D8}"/>
          </ac:spMkLst>
        </pc:spChg>
        <pc:spChg chg="mod">
          <ac:chgData name="Matahari Nendya" userId="1a1e95a6-b11e-4262-838a-feaa42c98c3c" providerId="ADAL" clId="{26987214-4953-4485-9988-6923D9DC1482}" dt="2022-05-14T14:03:28.026" v="85" actId="1076"/>
          <ac:spMkLst>
            <pc:docMk/>
            <pc:sldMk cId="3834201614" sldId="935"/>
            <ac:spMk id="21511" creationId="{9E840355-9494-40DE-AEF9-C6A8F3E3F39E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1066294143" sldId="93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066294143" sldId="936"/>
            <ac:spMk id="3" creationId="{814A1A5D-FE2A-3DF9-0EEB-7DA1192F517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066294143" sldId="936"/>
            <ac:spMk id="34820" creationId="{AA194667-F243-4278-9A28-B727C019E245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4:26.086" v="94" actId="27636"/>
        <pc:sldMkLst>
          <pc:docMk/>
          <pc:sldMk cId="0" sldId="937"/>
        </pc:sldMkLst>
        <pc:spChg chg="mod ord">
          <ac:chgData name="Matahari Nendya" userId="1a1e95a6-b11e-4262-838a-feaa42c98c3c" providerId="ADAL" clId="{26987214-4953-4485-9988-6923D9DC1482}" dt="2022-05-14T14:04:26.086" v="94" actId="27636"/>
          <ac:spMkLst>
            <pc:docMk/>
            <pc:sldMk cId="0" sldId="937"/>
            <ac:spMk id="38915" creationId="{381EDE4E-CEE2-46A9-A2D4-50C756E8C5C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7"/>
            <ac:spMk id="39938" creationId="{CC8B5F9C-E05E-4C3B-BA24-5D7361BC4E8E}"/>
          </ac:spMkLst>
        </pc:spChg>
      </pc:sldChg>
      <pc:sldChg chg="addSp delSp modSp add mod modClrScheme chgLayout">
        <pc:chgData name="Matahari Nendya" userId="1a1e95a6-b11e-4262-838a-feaa42c98c3c" providerId="ADAL" clId="{26987214-4953-4485-9988-6923D9DC1482}" dt="2022-05-14T14:04:39.252" v="97" actId="478"/>
        <pc:sldMkLst>
          <pc:docMk/>
          <pc:sldMk cId="0" sldId="938"/>
        </pc:sldMkLst>
        <pc:spChg chg="add del mod ord">
          <ac:chgData name="Matahari Nendya" userId="1a1e95a6-b11e-4262-838a-feaa42c98c3c" providerId="ADAL" clId="{26987214-4953-4485-9988-6923D9DC1482}" dt="2022-05-14T14:04:39.252" v="97" actId="478"/>
          <ac:spMkLst>
            <pc:docMk/>
            <pc:sldMk cId="0" sldId="938"/>
            <ac:spMk id="2" creationId="{9F9A27E0-4BC6-78FE-7CF5-59B8D8097182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8"/>
            <ac:spMk id="40962" creationId="{A433D365-2F96-4054-BC67-6CF79218A523}"/>
          </ac:spMkLst>
        </pc:spChg>
        <pc:spChg chg="mod ord">
          <ac:chgData name="Matahari Nendya" userId="1a1e95a6-b11e-4262-838a-feaa42c98c3c" providerId="ADAL" clId="{26987214-4953-4485-9988-6923D9DC1482}" dt="2022-05-14T14:04:36.723" v="96" actId="1076"/>
          <ac:spMkLst>
            <pc:docMk/>
            <pc:sldMk cId="0" sldId="938"/>
            <ac:spMk id="40965" creationId="{39264408-9AE2-4459-9E88-C6613090CAF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3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9"/>
            <ac:spMk id="2" creationId="{B42C297F-1D2E-E9A5-987B-2CED9A23A57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9"/>
            <ac:spMk id="51202" creationId="{0CDED106-F6DD-4C64-BC15-D788E9A02500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96" v="45" actId="27636"/>
        <pc:sldMkLst>
          <pc:docMk/>
          <pc:sldMk cId="0" sldId="94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0"/>
            <ac:spMk id="2" creationId="{BB597737-6BD4-C8E7-D2B1-9F81B7C25AA6}"/>
          </ac:spMkLst>
        </pc:spChg>
        <pc:spChg chg="mod ord">
          <ac:chgData name="Matahari Nendya" userId="1a1e95a6-b11e-4262-838a-feaa42c98c3c" providerId="ADAL" clId="{26987214-4953-4485-9988-6923D9DC1482}" dt="2022-05-14T14:00:46.896" v="45" actId="27636"/>
          <ac:spMkLst>
            <pc:docMk/>
            <pc:sldMk cId="0" sldId="940"/>
            <ac:spMk id="52226" creationId="{86A6FCE1-3E07-4AB0-80B1-CFCF72990F89}"/>
          </ac:spMkLst>
        </pc:spChg>
        <pc:picChg chg="mod ord">
          <ac:chgData name="Matahari Nendya" userId="1a1e95a6-b11e-4262-838a-feaa42c98c3c" providerId="ADAL" clId="{26987214-4953-4485-9988-6923D9DC1482}" dt="2022-05-14T14:00:46.812" v="43" actId="700"/>
          <ac:picMkLst>
            <pc:docMk/>
            <pc:sldMk cId="0" sldId="940"/>
            <ac:picMk id="52227" creationId="{519B667B-CE0E-4D26-85EB-F3E0189147E7}"/>
          </ac:picMkLst>
        </pc:picChg>
      </pc:sldChg>
      <pc:sldChg chg="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41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1"/>
            <ac:spMk id="55298" creationId="{FCB1FBE2-0D7F-4C92-81DD-8135317FFE95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1"/>
            <ac:spMk id="55299" creationId="{852D6DB2-69E5-4F74-952D-A9A5194F580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2419293634" sldId="94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419293634" sldId="942"/>
            <ac:spMk id="2" creationId="{4BB3AE2E-7820-C121-1617-641982FC94F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419293634" sldId="942"/>
            <ac:spMk id="50180" creationId="{5AE38D7F-D9AE-409B-88CD-467D778429A8}"/>
          </ac:spMkLst>
        </pc:spChg>
      </pc:sldChg>
    </pc:docChg>
  </pc:docChgLst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3248702084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3248702084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4028153277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4028153277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1541087496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1541087496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226763222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226763222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1961500638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1961500638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2650374569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2650374569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2619113007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2619113007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2619113007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1409152967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1409152967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2054190978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2054190978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974604784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974604784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473056604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473056604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1332898205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1332898205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3808501086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3808501086" sldId="272"/>
            <ac:spMk id="15363" creationId="{A99F2A20-6A06-4BD3-A334-6228E59150E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1345260621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3487177116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3487177116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3487177116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928593148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928593148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1157926005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2427445543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2427445543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2992847988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2992847988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2619863836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2619863836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3712112093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3712112093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749310828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749310828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421340022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421340022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421340022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1507588164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1507588164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524364043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524364043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422071255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422071255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  <pc:docChgLst>
    <pc:chgData name="Matahari Nendya" userId="1a1e95a6-b11e-4262-838a-feaa42c98c3c" providerId="ADAL" clId="{9F1FB9F7-99E2-407A-8E02-33D699F99798}"/>
    <pc:docChg chg="undo custSel addSld delSld modSld">
      <pc:chgData name="Matahari Nendya" userId="1a1e95a6-b11e-4262-838a-feaa42c98c3c" providerId="ADAL" clId="{9F1FB9F7-99E2-407A-8E02-33D699F99798}" dt="2022-04-18T02:04:19.736" v="1139" actId="207"/>
      <pc:docMkLst>
        <pc:docMk/>
      </pc:docMkLst>
      <pc:sldChg chg="modSp mod">
        <pc:chgData name="Matahari Nendya" userId="1a1e95a6-b11e-4262-838a-feaa42c98c3c" providerId="ADAL" clId="{9F1FB9F7-99E2-407A-8E02-33D699F99798}" dt="2022-04-15T14:14:10.387" v="1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9F1FB9F7-99E2-407A-8E02-33D699F99798}" dt="2022-04-15T14:14:10.387" v="1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6:18.182" v="142" actId="179"/>
        <pc:sldMkLst>
          <pc:docMk/>
          <pc:sldMk cId="4028153277" sldId="259"/>
        </pc:sldMkLst>
        <pc:spChg chg="mod ord">
          <ac:chgData name="Matahari Nendya" userId="1a1e95a6-b11e-4262-838a-feaa42c98c3c" providerId="ADAL" clId="{9F1FB9F7-99E2-407A-8E02-33D699F99798}" dt="2022-04-15T14:15:21.446" v="123" actId="700"/>
          <ac:spMkLst>
            <pc:docMk/>
            <pc:sldMk cId="4028153277" sldId="25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6:18.182" v="142" actId="179"/>
          <ac:spMkLst>
            <pc:docMk/>
            <pc:sldMk cId="4028153277" sldId="259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16:46.978" v="145" actId="1076"/>
        <pc:sldMkLst>
          <pc:docMk/>
          <pc:sldMk cId="3885068827" sldId="260"/>
        </pc:sldMkLst>
        <pc:spChg chg="mod ord">
          <ac:chgData name="Matahari Nendya" userId="1a1e95a6-b11e-4262-838a-feaa42c98c3c" providerId="ADAL" clId="{9F1FB9F7-99E2-407A-8E02-33D699F99798}" dt="2022-04-15T14:15:29.941" v="124" actId="700"/>
          <ac:spMkLst>
            <pc:docMk/>
            <pc:sldMk cId="3885068827" sldId="26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5:40.215" v="126" actId="478"/>
          <ac:spMkLst>
            <pc:docMk/>
            <pc:sldMk cId="3885068827" sldId="260"/>
            <ac:spMk id="4" creationId="{F24243E4-005F-40F2-B8FA-2F4238190761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16:42.431" v="144" actId="1076"/>
          <ac:grpSpMkLst>
            <pc:docMk/>
            <pc:sldMk cId="3885068827" sldId="260"/>
            <ac:grpSpMk id="3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5:49.726" v="127" actId="1076"/>
          <ac:grpSpMkLst>
            <pc:docMk/>
            <pc:sldMk cId="3885068827" sldId="260"/>
            <ac:grpSpMk id="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6:46.978" v="145" actId="1076"/>
          <ac:grpSpMkLst>
            <pc:docMk/>
            <pc:sldMk cId="3885068827" sldId="260"/>
            <ac:grpSpMk id="11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17:02.656" v="147" actId="26606"/>
        <pc:sldMkLst>
          <pc:docMk/>
          <pc:sldMk cId="1798573384" sldId="261"/>
        </pc:sldMkLst>
        <pc:spChg chg="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3" creationId="{348D0B15-E75F-470F-9A81-370E958563F8}"/>
          </ac:spMkLst>
        </pc:spChg>
        <pc:picChg chg="mod">
          <ac:chgData name="Matahari Nendya" userId="1a1e95a6-b11e-4262-838a-feaa42c98c3c" providerId="ADAL" clId="{9F1FB9F7-99E2-407A-8E02-33D699F99798}" dt="2022-04-15T14:17:02.656" v="147" actId="26606"/>
          <ac:picMkLst>
            <pc:docMk/>
            <pc:sldMk cId="1798573384" sldId="261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17:56.937" v="158" actId="1076"/>
        <pc:sldMkLst>
          <pc:docMk/>
          <pc:sldMk cId="3416709936" sldId="262"/>
        </pc:sldMkLst>
        <pc:spChg chg="mod ord">
          <ac:chgData name="Matahari Nendya" userId="1a1e95a6-b11e-4262-838a-feaa42c98c3c" providerId="ADAL" clId="{9F1FB9F7-99E2-407A-8E02-33D699F99798}" dt="2022-04-15T14:17:15.324" v="148" actId="700"/>
          <ac:spMkLst>
            <pc:docMk/>
            <pc:sldMk cId="3416709936" sldId="26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18.527" v="149" actId="478"/>
          <ac:spMkLst>
            <pc:docMk/>
            <pc:sldMk cId="3416709936" sldId="262"/>
            <ac:spMk id="3" creationId="{8C8E7CD4-ED38-4D39-9FC3-DAB977A03F9C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4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6:03.150" v="474" actId="26606"/>
        <pc:sldMkLst>
          <pc:docMk/>
          <pc:sldMk cId="2670746737" sldId="263"/>
        </pc:sldMkLst>
        <pc:spChg chg="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3" creationId="{986A8E50-A7BF-4EFD-BA73-5DC904F97458}"/>
          </ac:spMkLst>
        </pc:spChg>
        <pc:spChg chg="mo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7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4:36:03.150" v="474" actId="26606"/>
          <ac:picMkLst>
            <pc:docMk/>
            <pc:sldMk cId="2670746737" sldId="26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8T00:56:46.332" v="1134" actId="14100"/>
        <pc:sldMkLst>
          <pc:docMk/>
          <pc:sldMk cId="652638437" sldId="264"/>
        </pc:sldMkLst>
        <pc:spChg chg="mod ord">
          <ac:chgData name="Matahari Nendya" userId="1a1e95a6-b11e-4262-838a-feaa42c98c3c" providerId="ADAL" clId="{9F1FB9F7-99E2-407A-8E02-33D699F99798}" dt="2022-04-15T14:18:38.996" v="169" actId="700"/>
          <ac:spMkLst>
            <pc:docMk/>
            <pc:sldMk cId="652638437" sldId="264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8:41.754" v="170" actId="478"/>
          <ac:spMkLst>
            <pc:docMk/>
            <pc:sldMk cId="652638437" sldId="264"/>
            <ac:spMk id="3" creationId="{8CBDC3DE-D467-4AB0-B8BB-25242B892ADB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16.207" v="173" actId="2711"/>
          <ac:spMkLst>
            <pc:docMk/>
            <pc:sldMk cId="652638437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6.332" v="1134" actId="14100"/>
          <ac:spMkLst>
            <pc:docMk/>
            <pc:sldMk cId="652638437" sldId="264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0.552" v="1132" actId="14100"/>
          <ac:spMkLst>
            <pc:docMk/>
            <pc:sldMk cId="652638437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45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8T00:56:43.644" v="1133" actId="1076"/>
          <ac:grpSpMkLst>
            <pc:docMk/>
            <pc:sldMk cId="652638437" sldId="264"/>
            <ac:grpSpMk id="47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7.109" v="1131" actId="1076"/>
          <ac:grpSpMkLst>
            <pc:docMk/>
            <pc:sldMk cId="652638437" sldId="264"/>
            <ac:grpSpMk id="48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2.357" v="1130" actId="1076"/>
          <ac:grpSpMkLst>
            <pc:docMk/>
            <pc:sldMk cId="652638437" sldId="264"/>
            <ac:grpSpMk id="4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51.211" v="179" actId="1076"/>
          <ac:grpSpMkLst>
            <pc:docMk/>
            <pc:sldMk cId="652638437" sldId="264"/>
            <ac:grpSpMk id="51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47.255" v="178" actId="1076"/>
          <ac:grpSpMkLst>
            <pc:docMk/>
            <pc:sldMk cId="652638437" sldId="264"/>
            <ac:grpSpMk id="52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8T00:56:46.332" v="1134" actId="14100"/>
          <ac:cxnSpMkLst>
            <pc:docMk/>
            <pc:sldMk cId="652638437" sldId="264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8T00:56:40.552" v="1132" actId="14100"/>
          <ac:cxnSpMkLst>
            <pc:docMk/>
            <pc:sldMk cId="652638437" sldId="264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8:56.227" v="172" actId="2711"/>
          <ac:cxnSpMkLst>
            <pc:docMk/>
            <pc:sldMk cId="652638437" sldId="264"/>
            <ac:cxnSpMk id="31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9:20.949" v="174" actId="2711"/>
          <ac:cxnSpMkLst>
            <pc:docMk/>
            <pc:sldMk cId="652638437" sldId="264"/>
            <ac:cxnSpMk id="3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21:01.177" v="196" actId="1076"/>
        <pc:sldMkLst>
          <pc:docMk/>
          <pc:sldMk cId="2828393372" sldId="265"/>
        </pc:sldMkLst>
        <pc:spChg chg="mod ord">
          <ac:chgData name="Matahari Nendya" userId="1a1e95a6-b11e-4262-838a-feaa42c98c3c" providerId="ADAL" clId="{9F1FB9F7-99E2-407A-8E02-33D699F99798}" dt="2022-04-15T14:20:00.812" v="180" actId="700"/>
          <ac:spMkLst>
            <pc:docMk/>
            <pc:sldMk cId="2828393372" sldId="26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20:03.463" v="181" actId="478"/>
          <ac:spMkLst>
            <pc:docMk/>
            <pc:sldMk cId="2828393372" sldId="265"/>
            <ac:spMk id="3" creationId="{77CAA1F5-2D77-4B21-9E39-835C857336AF}"/>
          </ac:spMkLst>
        </pc:spChg>
        <pc:spChg chg="mod">
          <ac:chgData name="Matahari Nendya" userId="1a1e95a6-b11e-4262-838a-feaa42c98c3c" providerId="ADAL" clId="{9F1FB9F7-99E2-407A-8E02-33D699F99798}" dt="2022-04-15T14:20:53.742" v="191" actId="2711"/>
          <ac:spMkLst>
            <pc:docMk/>
            <pc:sldMk cId="2828393372" sldId="26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1:01.177" v="196" actId="1076"/>
          <ac:spMkLst>
            <pc:docMk/>
            <pc:sldMk cId="2828393372" sldId="265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20:35.729" v="190" actId="1076"/>
          <ac:picMkLst>
            <pc:docMk/>
            <pc:sldMk cId="2828393372" sldId="265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37:23.674" v="490" actId="478"/>
        <pc:sldMkLst>
          <pc:docMk/>
          <pc:sldMk cId="4144102695" sldId="266"/>
        </pc:sldMkLst>
        <pc:spChg chg="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3" creationId="{8F2DDED4-7119-498B-AF52-D491CF69703E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4" creationId="{3DECA288-E83B-41F0-B0B9-3507A9F88F52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4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23.674" v="490" actId="478"/>
          <ac:spMkLst>
            <pc:docMk/>
            <pc:sldMk cId="4144102695" sldId="266"/>
            <ac:spMk id="15" creationId="{599C78B3-2DD3-4AF1-AD9C-709C4E8871C1}"/>
          </ac:spMkLst>
        </pc:spChg>
        <pc:spChg chg="mod">
          <ac:chgData name="Matahari Nendya" userId="1a1e95a6-b11e-4262-838a-feaa42c98c3c" providerId="ADAL" clId="{9F1FB9F7-99E2-407A-8E02-33D699F99798}" dt="2022-04-15T14:36:42.604" v="479" actId="1076"/>
          <ac:spMkLst>
            <pc:docMk/>
            <pc:sldMk cId="4144102695" sldId="266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47.060" v="480" actId="1076"/>
          <ac:spMkLst>
            <pc:docMk/>
            <pc:sldMk cId="4144102695" sldId="266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7.967" v="482" actId="1076"/>
          <ac:spMkLst>
            <pc:docMk/>
            <pc:sldMk cId="4144102695" sldId="266"/>
            <ac:spMk id="1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2.431" v="483" actId="1076"/>
          <ac:spMkLst>
            <pc:docMk/>
            <pc:sldMk cId="4144102695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7.490" v="486" actId="1076"/>
          <ac:spMkLst>
            <pc:docMk/>
            <pc:sldMk cId="4144102695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1.543" v="487" actId="1076"/>
          <ac:spMkLst>
            <pc:docMk/>
            <pc:sldMk cId="4144102695" sldId="266"/>
            <ac:spMk id="2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6.079" v="488" actId="1076"/>
          <ac:spMkLst>
            <pc:docMk/>
            <pc:sldMk cId="4144102695" sldId="266"/>
            <ac:spMk id="2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20.391" v="489" actId="1076"/>
          <ac:spMkLst>
            <pc:docMk/>
            <pc:sldMk cId="4144102695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3.520" v="481" actId="1076"/>
          <ac:spMkLst>
            <pc:docMk/>
            <pc:sldMk cId="4144102695" sldId="266"/>
            <ac:spMk id="2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6:38.928" v="478" actId="14100"/>
          <ac:grpSpMkLst>
            <pc:docMk/>
            <pc:sldMk cId="4144102695" sldId="266"/>
            <ac:grpSpMk id="26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39:58.068" v="522" actId="2711"/>
        <pc:sldMkLst>
          <pc:docMk/>
          <pc:sldMk cId="2137325513" sldId="268"/>
        </pc:sldMkLst>
        <pc:spChg chg="mod ord">
          <ac:chgData name="Matahari Nendya" userId="1a1e95a6-b11e-4262-838a-feaa42c98c3c" providerId="ADAL" clId="{9F1FB9F7-99E2-407A-8E02-33D699F99798}" dt="2022-04-15T14:38:51.431" v="509" actId="700"/>
          <ac:spMkLst>
            <pc:docMk/>
            <pc:sldMk cId="2137325513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8:56.328" v="510" actId="478"/>
          <ac:spMkLst>
            <pc:docMk/>
            <pc:sldMk cId="2137325513" sldId="268"/>
            <ac:spMk id="3" creationId="{D71ADFA8-040E-4025-88AD-6CC5FD225AA0}"/>
          </ac:spMkLst>
        </pc:spChg>
        <pc:spChg chg="mod">
          <ac:chgData name="Matahari Nendya" userId="1a1e95a6-b11e-4262-838a-feaa42c98c3c" providerId="ADAL" clId="{9F1FB9F7-99E2-407A-8E02-33D699F99798}" dt="2022-04-15T14:39:25.237" v="514" actId="14100"/>
          <ac:spMkLst>
            <pc:docMk/>
            <pc:sldMk cId="2137325513" sldId="268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30.988" v="516" actId="14100"/>
          <ac:spMkLst>
            <pc:docMk/>
            <pc:sldMk cId="2137325513" sldId="268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8.900" v="520" actId="14100"/>
          <ac:spMkLst>
            <pc:docMk/>
            <pc:sldMk cId="2137325513" sldId="268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6.319" v="519" actId="14100"/>
          <ac:spMkLst>
            <pc:docMk/>
            <pc:sldMk cId="2137325513" sldId="268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58.068" v="522" actId="2711"/>
          <ac:spMkLst>
            <pc:docMk/>
            <pc:sldMk cId="2137325513" sldId="268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9:14.911" v="512" actId="2711"/>
          <ac:grpSpMkLst>
            <pc:docMk/>
            <pc:sldMk cId="2137325513" sldId="268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22:04.751" v="203" actId="27636"/>
        <pc:sldMkLst>
          <pc:docMk/>
          <pc:sldMk cId="2661569757" sldId="269"/>
        </pc:sldMkLst>
        <pc:spChg chg="mod ord">
          <ac:chgData name="Matahari Nendya" userId="1a1e95a6-b11e-4262-838a-feaa42c98c3c" providerId="ADAL" clId="{9F1FB9F7-99E2-407A-8E02-33D699F99798}" dt="2022-04-15T14:21:46.095" v="197" actId="700"/>
          <ac:spMkLst>
            <pc:docMk/>
            <pc:sldMk cId="2661569757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04.751" v="203" actId="27636"/>
          <ac:spMkLst>
            <pc:docMk/>
            <pc:sldMk cId="2661569757" sldId="26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28:45.711" v="297" actId="14100"/>
        <pc:sldMkLst>
          <pc:docMk/>
          <pc:sldMk cId="190090678" sldId="270"/>
        </pc:sldMkLst>
        <pc:spChg chg="mod ord">
          <ac:chgData name="Matahari Nendya" userId="1a1e95a6-b11e-4262-838a-feaa42c98c3c" providerId="ADAL" clId="{9F1FB9F7-99E2-407A-8E02-33D699F99798}" dt="2022-04-15T14:27:49.949" v="280" actId="700"/>
          <ac:spMkLst>
            <pc:docMk/>
            <pc:sldMk cId="190090678" sldId="27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7:59.395" v="285" actId="2710"/>
          <ac:spMkLst>
            <pc:docMk/>
            <pc:sldMk cId="190090678" sldId="270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24.045" v="290" actId="14100"/>
          <ac:spMkLst>
            <pc:docMk/>
            <pc:sldMk cId="190090678" sldId="270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36.634" v="294" actId="14100"/>
          <ac:spMkLst>
            <pc:docMk/>
            <pc:sldMk cId="190090678" sldId="270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12.990" v="288" actId="2711"/>
          <ac:spMkLst>
            <pc:docMk/>
            <pc:sldMk cId="190090678" sldId="270"/>
            <ac:spMk id="13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28:45.711" v="297" actId="14100"/>
          <ac:grpSpMkLst>
            <pc:docMk/>
            <pc:sldMk cId="190090678" sldId="270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5T14:28:42.324" v="296" actId="14100"/>
          <ac:cxnSpMkLst>
            <pc:docMk/>
            <pc:sldMk cId="190090678" sldId="270"/>
            <ac:cxnSpMk id="12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3:00.221" v="411" actId="1076"/>
        <pc:sldMkLst>
          <pc:docMk/>
          <pc:sldMk cId="2641685811" sldId="271"/>
        </pc:sldMkLst>
        <pc:spChg chg="mod ord">
          <ac:chgData name="Matahari Nendya" userId="1a1e95a6-b11e-4262-838a-feaa42c98c3c" providerId="ADAL" clId="{9F1FB9F7-99E2-407A-8E02-33D699F99798}" dt="2022-04-15T14:29:08.431" v="300" actId="700"/>
          <ac:spMkLst>
            <pc:docMk/>
            <pc:sldMk cId="2641685811" sldId="271"/>
            <ac:spMk id="2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29:38.477" v="302"/>
          <ac:spMkLst>
            <pc:docMk/>
            <pc:sldMk cId="2641685811" sldId="271"/>
            <ac:spMk id="4" creationId="{74063FCB-B0E0-4586-8221-E385D9A75AAD}"/>
          </ac:spMkLst>
        </pc:spChg>
        <pc:spChg chg="mod">
          <ac:chgData name="Matahari Nendya" userId="1a1e95a6-b11e-4262-838a-feaa42c98c3c" providerId="ADAL" clId="{9F1FB9F7-99E2-407A-8E02-33D699F99798}" dt="2022-04-15T14:31:54.156" v="397" actId="14100"/>
          <ac:spMkLst>
            <pc:docMk/>
            <pc:sldMk cId="2641685811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2:01.862" v="398" actId="1076"/>
          <ac:spMkLst>
            <pc:docMk/>
            <pc:sldMk cId="2641685811" sldId="271"/>
            <ac:spMk id="7" creationId="{00000000-0000-0000-0000-000000000000}"/>
          </ac:spMkLst>
        </pc:spChg>
        <pc:spChg chg="add 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2" creationId="{710659AD-68C9-4A75-9A6C-4B2AACE29DDA}"/>
          </ac:spMkLst>
        </pc:spChg>
        <pc:spChg chg="del mod">
          <ac:chgData name="Matahari Nendya" userId="1a1e95a6-b11e-4262-838a-feaa42c98c3c" providerId="ADAL" clId="{9F1FB9F7-99E2-407A-8E02-33D699F99798}" dt="2022-04-15T14:29:56.502" v="305" actId="478"/>
          <ac:spMkLst>
            <pc:docMk/>
            <pc:sldMk cId="2641685811" sldId="271"/>
            <ac:spMk id="14" creationId="{00000000-0000-0000-0000-000000000000}"/>
          </ac:spMkLst>
        </pc:spChg>
        <pc:spChg chg="del mod ord">
          <ac:chgData name="Matahari Nendya" userId="1a1e95a6-b11e-4262-838a-feaa42c98c3c" providerId="ADAL" clId="{9F1FB9F7-99E2-407A-8E02-33D699F99798}" dt="2022-04-15T14:29:13.535" v="301" actId="478"/>
          <ac:spMkLst>
            <pc:docMk/>
            <pc:sldMk cId="2641685811" sldId="271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27:43.160" v="279" actId="14100"/>
        <pc:sldMkLst>
          <pc:docMk/>
          <pc:sldMk cId="542348067" sldId="272"/>
        </pc:sldMkLst>
        <pc:spChg chg="mod ord">
          <ac:chgData name="Matahari Nendya" userId="1a1e95a6-b11e-4262-838a-feaa42c98c3c" providerId="ADAL" clId="{9F1FB9F7-99E2-407A-8E02-33D699F99798}" dt="2022-04-15T14:26:27.455" v="264" actId="700"/>
          <ac:spMkLst>
            <pc:docMk/>
            <pc:sldMk cId="542348067" sldId="272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3" creationId="{6AA5A27E-55D4-4F51-B9A3-4FE286F2A765}"/>
          </ac:spMkLst>
        </pc:spChg>
        <pc:spChg chg="add del mod ord">
          <ac:chgData name="Matahari Nendya" userId="1a1e95a6-b11e-4262-838a-feaa42c98c3c" providerId="ADAL" clId="{9F1FB9F7-99E2-407A-8E02-33D699F99798}" dt="2022-04-15T14:26:30.385" v="265" actId="478"/>
          <ac:spMkLst>
            <pc:docMk/>
            <pc:sldMk cId="542348067" sldId="272"/>
            <ac:spMk id="4" creationId="{E86141F5-0FBF-4EA8-8C21-D4452A02697B}"/>
          </ac:spMkLst>
        </pc:spChg>
        <pc:spChg chg="mod">
          <ac:chgData name="Matahari Nendya" userId="1a1e95a6-b11e-4262-838a-feaa42c98c3c" providerId="ADAL" clId="{9F1FB9F7-99E2-407A-8E02-33D699F99798}" dt="2022-04-15T14:27:18.740" v="273" actId="14100"/>
          <ac:spMkLst>
            <pc:docMk/>
            <pc:sldMk cId="542348067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2.496" v="274" actId="1076"/>
          <ac:spMkLst>
            <pc:docMk/>
            <pc:sldMk cId="542348067" sldId="27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40.035" v="278" actId="1076"/>
          <ac:spMkLst>
            <pc:docMk/>
            <pc:sldMk cId="542348067" sldId="27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33.236" v="277" actId="1076"/>
          <ac:spMkLst>
            <pc:docMk/>
            <pc:sldMk cId="542348067" sldId="272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9.950" v="271" actId="1076"/>
          <ac:spMkLst>
            <pc:docMk/>
            <pc:sldMk cId="542348067" sldId="272"/>
            <ac:spMk id="16" creationId="{2391B4F1-E2A0-4A05-8879-354BB7F8D2DF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9.222" v="276" actId="14100"/>
          <ac:spMkLst>
            <pc:docMk/>
            <pc:sldMk cId="542348067" sldId="272"/>
            <ac:spMk id="19" creationId="{7A76BE0B-0B50-4890-9A59-16B9B9243788}"/>
          </ac:spMkLst>
        </pc:spChg>
        <pc:cxnChg chg="mod">
          <ac:chgData name="Matahari Nendya" userId="1a1e95a6-b11e-4262-838a-feaa42c98c3c" providerId="ADAL" clId="{9F1FB9F7-99E2-407A-8E02-33D699F99798}" dt="2022-04-15T14:27:43.160" v="279" actId="14100"/>
          <ac:cxnSpMkLst>
            <pc:docMk/>
            <pc:sldMk cId="542348067" sldId="272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27:05.153" v="269" actId="1076"/>
          <ac:cxnSpMkLst>
            <pc:docMk/>
            <pc:sldMk cId="542348067" sldId="272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9:08.424" v="1038" actId="14100"/>
        <pc:sldMkLst>
          <pc:docMk/>
          <pc:sldMk cId="3597853435" sldId="273"/>
        </pc:sldMkLst>
        <pc:spChg chg="mod ord">
          <ac:chgData name="Matahari Nendya" userId="1a1e95a6-b11e-4262-838a-feaa42c98c3c" providerId="ADAL" clId="{9F1FB9F7-99E2-407A-8E02-33D699F99798}" dt="2022-04-15T15:08:13.624" v="1029" actId="700"/>
          <ac:spMkLst>
            <pc:docMk/>
            <pc:sldMk cId="3597853435" sldId="27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8:16.954" v="1030" actId="478"/>
          <ac:spMkLst>
            <pc:docMk/>
            <pc:sldMk cId="3597853435" sldId="273"/>
            <ac:spMk id="3" creationId="{968F9A96-99D9-466E-B83D-579AD1C18291}"/>
          </ac:spMkLst>
        </pc:spChg>
        <pc:spChg chg="mod">
          <ac:chgData name="Matahari Nendya" userId="1a1e95a6-b11e-4262-838a-feaa42c98c3c" providerId="ADAL" clId="{9F1FB9F7-99E2-407A-8E02-33D699F99798}" dt="2022-04-15T15:08:56.286" v="1037" actId="207"/>
          <ac:spMkLst>
            <pc:docMk/>
            <pc:sldMk cId="3597853435" sldId="27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35.670" v="1032" actId="1076"/>
          <ac:spMkLst>
            <pc:docMk/>
            <pc:sldMk cId="3597853435" sldId="273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6.065" v="1036" actId="14100"/>
          <ac:spMkLst>
            <pc:docMk/>
            <pc:sldMk cId="3597853435" sldId="27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3.733" v="1035" actId="1076"/>
          <ac:spMkLst>
            <pc:docMk/>
            <pc:sldMk cId="3597853435" sldId="273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8:35.670" v="1032" actId="1076"/>
          <ac:cxnSpMkLst>
            <pc:docMk/>
            <pc:sldMk cId="3597853435" sldId="273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9:08.424" v="1038" actId="14100"/>
          <ac:cxnSpMkLst>
            <pc:docMk/>
            <pc:sldMk cId="3597853435" sldId="273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26.074" v="993" actId="1076"/>
        <pc:sldMkLst>
          <pc:docMk/>
          <pc:sldMk cId="1103651580" sldId="274"/>
        </pc:sldMkLst>
        <pc:spChg chg="add del mod ord">
          <ac:chgData name="Matahari Nendya" userId="1a1e95a6-b11e-4262-838a-feaa42c98c3c" providerId="ADAL" clId="{9F1FB9F7-99E2-407A-8E02-33D699F99798}" dt="2022-04-15T15:06:16.304" v="988" actId="478"/>
          <ac:spMkLst>
            <pc:docMk/>
            <pc:sldMk cId="1103651580" sldId="274"/>
            <ac:spMk id="2" creationId="{BFEF1056-625B-4A22-A610-E68FFADA02C7}"/>
          </ac:spMkLst>
        </pc:spChg>
        <pc:spChg chg="add del mod ord">
          <ac:chgData name="Matahari Nendya" userId="1a1e95a6-b11e-4262-838a-feaa42c98c3c" providerId="ADAL" clId="{9F1FB9F7-99E2-407A-8E02-33D699F99798}" dt="2022-04-15T15:06:14.412" v="987" actId="478"/>
          <ac:spMkLst>
            <pc:docMk/>
            <pc:sldMk cId="1103651580" sldId="274"/>
            <ac:spMk id="3" creationId="{0D209A18-7AFE-486B-9222-A883CCD8F9D1}"/>
          </ac:spMkLst>
        </pc:spChg>
        <pc:picChg chg="mod">
          <ac:chgData name="Matahari Nendya" userId="1a1e95a6-b11e-4262-838a-feaa42c98c3c" providerId="ADAL" clId="{9F1FB9F7-99E2-407A-8E02-33D699F99798}" dt="2022-04-15T15:06:19.854" v="990" actId="14100"/>
          <ac:picMkLst>
            <pc:docMk/>
            <pc:sldMk cId="1103651580" sldId="27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6:26.074" v="993" actId="1076"/>
          <ac:picMkLst>
            <pc:docMk/>
            <pc:sldMk cId="1103651580" sldId="27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0:22.813" v="532" actId="27636"/>
        <pc:sldMkLst>
          <pc:docMk/>
          <pc:sldMk cId="1412141559" sldId="275"/>
        </pc:sldMkLst>
        <pc:spChg chg="mod ord">
          <ac:chgData name="Matahari Nendya" userId="1a1e95a6-b11e-4262-838a-feaa42c98c3c" providerId="ADAL" clId="{9F1FB9F7-99E2-407A-8E02-33D699F99798}" dt="2022-04-15T14:40:14.758" v="524" actId="700"/>
          <ac:spMkLst>
            <pc:docMk/>
            <pc:sldMk cId="1412141559" sldId="27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22.813" v="532" actId="27636"/>
          <ac:spMkLst>
            <pc:docMk/>
            <pc:sldMk cId="1412141559" sldId="27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0:37.441" v="537" actId="2710"/>
        <pc:sldMkLst>
          <pc:docMk/>
          <pc:sldMk cId="3727047797" sldId="276"/>
        </pc:sldMkLst>
        <pc:spChg chg="mod ord">
          <ac:chgData name="Matahari Nendya" userId="1a1e95a6-b11e-4262-838a-feaa42c98c3c" providerId="ADAL" clId="{9F1FB9F7-99E2-407A-8E02-33D699F99798}" dt="2022-04-15T14:40:29.992" v="533" actId="700"/>
          <ac:spMkLst>
            <pc:docMk/>
            <pc:sldMk cId="3727047797" sldId="27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37.441" v="537" actId="2710"/>
          <ac:spMkLst>
            <pc:docMk/>
            <pc:sldMk cId="3727047797" sldId="276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2:36.239" v="570" actId="1076"/>
        <pc:sldMkLst>
          <pc:docMk/>
          <pc:sldMk cId="570049423" sldId="278"/>
        </pc:sldMkLst>
        <pc:spChg chg="mod ord">
          <ac:chgData name="Matahari Nendya" userId="1a1e95a6-b11e-4262-838a-feaa42c98c3c" providerId="ADAL" clId="{9F1FB9F7-99E2-407A-8E02-33D699F99798}" dt="2022-04-15T14:41:23.713" v="555" actId="700"/>
          <ac:spMkLst>
            <pc:docMk/>
            <pc:sldMk cId="570049423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6.239" v="570" actId="1076"/>
          <ac:spMkLst>
            <pc:docMk/>
            <pc:sldMk cId="570049423" sldId="278"/>
            <ac:spMk id="3" creationId="{ED170D5B-39D7-424E-BBC9-72D8710609C7}"/>
          </ac:spMkLst>
        </pc:spChg>
        <pc:spChg chg="add del mod ord">
          <ac:chgData name="Matahari Nendya" userId="1a1e95a6-b11e-4262-838a-feaa42c98c3c" providerId="ADAL" clId="{9F1FB9F7-99E2-407A-8E02-33D699F99798}" dt="2022-04-15T14:42:16.623" v="564" actId="478"/>
          <ac:spMkLst>
            <pc:docMk/>
            <pc:sldMk cId="570049423" sldId="278"/>
            <ac:spMk id="4" creationId="{61FDFA3E-3BF0-4DBA-9C36-18E1B5452549}"/>
          </ac:spMkLst>
        </pc:spChg>
        <pc:spChg chg="mod">
          <ac:chgData name="Matahari Nendya" userId="1a1e95a6-b11e-4262-838a-feaa42c98c3c" providerId="ADAL" clId="{9F1FB9F7-99E2-407A-8E02-33D699F99798}" dt="2022-04-15T14:42:10.219" v="561" actId="1076"/>
          <ac:spMkLst>
            <pc:docMk/>
            <pc:sldMk cId="570049423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3.601" v="569" actId="1076"/>
          <ac:spMkLst>
            <pc:docMk/>
            <pc:sldMk cId="570049423" sldId="278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29.011" v="567" actId="1076"/>
          <ac:spMkLst>
            <pc:docMk/>
            <pc:sldMk cId="570049423" sldId="278"/>
            <ac:spMk id="7" creationId="{7357AA0F-346D-434E-BA5B-11B3E67FFC14}"/>
          </ac:spMkLst>
        </pc:spChg>
        <pc:spChg chg="mod">
          <ac:chgData name="Matahari Nendya" userId="1a1e95a6-b11e-4262-838a-feaa42c98c3c" providerId="ADAL" clId="{9F1FB9F7-99E2-407A-8E02-33D699F99798}" dt="2022-04-15T14:42:26.823" v="566" actId="1076"/>
          <ac:spMkLst>
            <pc:docMk/>
            <pc:sldMk cId="570049423" sldId="278"/>
            <ac:spMk id="8" creationId="{5D62FC66-1FB5-47C7-A890-1E9E01168465}"/>
          </ac:spMkLst>
        </pc:spChg>
        <pc:spChg chg="mod">
          <ac:chgData name="Matahari Nendya" userId="1a1e95a6-b11e-4262-838a-feaa42c98c3c" providerId="ADAL" clId="{9F1FB9F7-99E2-407A-8E02-33D699F99798}" dt="2022-04-15T14:42:31.575" v="568" actId="1076"/>
          <ac:spMkLst>
            <pc:docMk/>
            <pc:sldMk cId="570049423" sldId="278"/>
            <ac:spMk id="9" creationId="{CEF9D912-8C08-4A07-AC95-77D80F3DDE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26.525" v="1047" actId="14100"/>
        <pc:sldMkLst>
          <pc:docMk/>
          <pc:sldMk cId="313461666" sldId="279"/>
        </pc:sldMkLst>
        <pc:spChg chg="add del mod ord">
          <ac:chgData name="Matahari Nendya" userId="1a1e95a6-b11e-4262-838a-feaa42c98c3c" providerId="ADAL" clId="{9F1FB9F7-99E2-407A-8E02-33D699F99798}" dt="2022-04-15T15:09:15.274" v="1041" actId="478"/>
          <ac:spMkLst>
            <pc:docMk/>
            <pc:sldMk cId="313461666" sldId="279"/>
            <ac:spMk id="2" creationId="{5B584742-1932-43F4-942C-F4DC80E96030}"/>
          </ac:spMkLst>
        </pc:spChg>
        <pc:spChg chg="add del mod ord">
          <ac:chgData name="Matahari Nendya" userId="1a1e95a6-b11e-4262-838a-feaa42c98c3c" providerId="ADAL" clId="{9F1FB9F7-99E2-407A-8E02-33D699F99798}" dt="2022-04-15T15:09:14.650" v="1040" actId="478"/>
          <ac:spMkLst>
            <pc:docMk/>
            <pc:sldMk cId="313461666" sldId="279"/>
            <ac:spMk id="3" creationId="{EFA0C949-1A62-4106-981A-D3D238925BAB}"/>
          </ac:spMkLst>
        </pc:spChg>
        <pc:picChg chg="mod">
          <ac:chgData name="Matahari Nendya" userId="1a1e95a6-b11e-4262-838a-feaa42c98c3c" providerId="ADAL" clId="{9F1FB9F7-99E2-407A-8E02-33D699F99798}" dt="2022-04-15T15:09:26.525" v="1047" actId="14100"/>
          <ac:picMkLst>
            <pc:docMk/>
            <pc:sldMk cId="313461666" sldId="279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9:24.205" v="1046" actId="1076"/>
          <ac:picMkLst>
            <pc:docMk/>
            <pc:sldMk cId="313461666" sldId="279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0:29.744" v="697" actId="403"/>
        <pc:sldMkLst>
          <pc:docMk/>
          <pc:sldMk cId="1119798160" sldId="280"/>
        </pc:sldMkLst>
        <pc:spChg chg="mod ord">
          <ac:chgData name="Matahari Nendya" userId="1a1e95a6-b11e-4262-838a-feaa42c98c3c" providerId="ADAL" clId="{9F1FB9F7-99E2-407A-8E02-33D699F99798}" dt="2022-04-15T14:50:21.906" v="693" actId="700"/>
          <ac:spMkLst>
            <pc:docMk/>
            <pc:sldMk cId="1119798160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0:29.744" v="697" actId="403"/>
          <ac:spMkLst>
            <pc:docMk/>
            <pc:sldMk cId="1119798160" sldId="280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4:14.214" v="588" actId="2710"/>
        <pc:sldMkLst>
          <pc:docMk/>
          <pc:sldMk cId="401310725" sldId="281"/>
        </pc:sldMkLst>
        <pc:spChg chg="mod ord">
          <ac:chgData name="Matahari Nendya" userId="1a1e95a6-b11e-4262-838a-feaa42c98c3c" providerId="ADAL" clId="{9F1FB9F7-99E2-407A-8E02-33D699F99798}" dt="2022-04-15T14:44:07.324" v="585" actId="700"/>
          <ac:spMkLst>
            <pc:docMk/>
            <pc:sldMk cId="401310725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4:14.214" v="588" actId="2710"/>
          <ac:spMkLst>
            <pc:docMk/>
            <pc:sldMk cId="401310725" sldId="281"/>
            <ac:spMk id="3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4" creationId="{8E2678B8-8A43-46E0-BCAA-9B908B4C730C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5" creationId="{B8028331-F710-439F-82FF-201070640B8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5:46.248" v="612" actId="14100"/>
        <pc:sldMkLst>
          <pc:docMk/>
          <pc:sldMk cId="2357321698" sldId="283"/>
        </pc:sldMkLst>
        <pc:spChg chg="add del mod ord">
          <ac:chgData name="Matahari Nendya" userId="1a1e95a6-b11e-4262-838a-feaa42c98c3c" providerId="ADAL" clId="{9F1FB9F7-99E2-407A-8E02-33D699F99798}" dt="2022-04-15T14:45:26.987" v="608" actId="478"/>
          <ac:spMkLst>
            <pc:docMk/>
            <pc:sldMk cId="2357321698" sldId="283"/>
            <ac:spMk id="2" creationId="{065469F6-E775-4703-A83E-6532DD0B1340}"/>
          </ac:spMkLst>
        </pc:spChg>
        <pc:spChg chg="add del mod ord">
          <ac:chgData name="Matahari Nendya" userId="1a1e95a6-b11e-4262-838a-feaa42c98c3c" providerId="ADAL" clId="{9F1FB9F7-99E2-407A-8E02-33D699F99798}" dt="2022-04-15T14:45:18.425" v="607" actId="478"/>
          <ac:spMkLst>
            <pc:docMk/>
            <pc:sldMk cId="2357321698" sldId="283"/>
            <ac:spMk id="3" creationId="{DDEA440D-3989-4EB1-856A-5B74101B7671}"/>
          </ac:spMkLst>
        </pc:spChg>
        <pc:spChg chg="mod">
          <ac:chgData name="Matahari Nendya" userId="1a1e95a6-b11e-4262-838a-feaa42c98c3c" providerId="ADAL" clId="{9F1FB9F7-99E2-407A-8E02-33D699F99798}" dt="2022-04-15T14:45:46.248" v="612" actId="14100"/>
          <ac:spMkLst>
            <pc:docMk/>
            <pc:sldMk cId="2357321698" sldId="283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5:32.245" v="610" actId="14100"/>
          <ac:picMkLst>
            <pc:docMk/>
            <pc:sldMk cId="2357321698" sldId="283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4:26.931" v="592" actId="1076"/>
        <pc:sldMkLst>
          <pc:docMk/>
          <pc:sldMk cId="2373217962" sldId="284"/>
        </pc:sldMkLst>
        <pc:spChg chg="add del mod ord">
          <ac:chgData name="Matahari Nendya" userId="1a1e95a6-b11e-4262-838a-feaa42c98c3c" providerId="ADAL" clId="{9F1FB9F7-99E2-407A-8E02-33D699F99798}" dt="2022-04-15T14:44:22.911" v="590" actId="478"/>
          <ac:spMkLst>
            <pc:docMk/>
            <pc:sldMk cId="2373217962" sldId="284"/>
            <ac:spMk id="2" creationId="{41E0D44A-A315-457A-B76A-33EF1AE04351}"/>
          </ac:spMkLst>
        </pc:spChg>
        <pc:spChg chg="mod ord">
          <ac:chgData name="Matahari Nendya" userId="1a1e95a6-b11e-4262-838a-feaa42c98c3c" providerId="ADAL" clId="{9F1FB9F7-99E2-407A-8E02-33D699F99798}" dt="2022-04-15T14:44:20.683" v="589" actId="700"/>
          <ac:spMkLst>
            <pc:docMk/>
            <pc:sldMk cId="2373217962" sldId="284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4:25.048" v="591" actId="1076"/>
          <ac:picMkLst>
            <pc:docMk/>
            <pc:sldMk cId="2373217962" sldId="28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4:26.931" v="592" actId="1076"/>
          <ac:picMkLst>
            <pc:docMk/>
            <pc:sldMk cId="2373217962" sldId="28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6:21.886" v="623" actId="2711"/>
        <pc:sldMkLst>
          <pc:docMk/>
          <pc:sldMk cId="1644402184" sldId="285"/>
        </pc:sldMkLst>
        <pc:spChg chg="mod ord">
          <ac:chgData name="Matahari Nendya" userId="1a1e95a6-b11e-4262-838a-feaa42c98c3c" providerId="ADAL" clId="{9F1FB9F7-99E2-407A-8E02-33D699F99798}" dt="2022-04-15T14:45:54.444" v="613" actId="700"/>
          <ac:spMkLst>
            <pc:docMk/>
            <pc:sldMk cId="1644402184" sldId="28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6:05.670" v="619" actId="6549"/>
          <ac:spMkLst>
            <pc:docMk/>
            <pc:sldMk cId="1644402184" sldId="285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14.127" v="621" actId="14100"/>
          <ac:spMkLst>
            <pc:docMk/>
            <pc:sldMk cId="1644402184" sldId="28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21.886" v="623" actId="2711"/>
          <ac:spMkLst>
            <pc:docMk/>
            <pc:sldMk cId="1644402184" sldId="285"/>
            <ac:spMk id="6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46:41.166" v="630" actId="14100"/>
        <pc:sldMkLst>
          <pc:docMk/>
          <pc:sldMk cId="790592511" sldId="286"/>
        </pc:sldMkLst>
        <pc:spChg chg="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3" creationId="{A2DB505E-4774-4C99-B3AB-C3E88E11CA5F}"/>
          </ac:spMkLst>
        </pc:spChg>
        <pc:picChg chg="mod">
          <ac:chgData name="Matahari Nendya" userId="1a1e95a6-b11e-4262-838a-feaa42c98c3c" providerId="ADAL" clId="{9F1FB9F7-99E2-407A-8E02-33D699F99798}" dt="2022-04-15T14:46:36.484" v="627" actId="14100"/>
          <ac:picMkLst>
            <pc:docMk/>
            <pc:sldMk cId="790592511" sldId="286"/>
            <ac:picMk id="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6:41.166" v="630" actId="14100"/>
          <ac:picMkLst>
            <pc:docMk/>
            <pc:sldMk cId="790592511" sldId="286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7:58.725" v="653" actId="14100"/>
        <pc:sldMkLst>
          <pc:docMk/>
          <pc:sldMk cId="315669862" sldId="287"/>
        </pc:sldMkLst>
        <pc:spChg chg="add del mod ord">
          <ac:chgData name="Matahari Nendya" userId="1a1e95a6-b11e-4262-838a-feaa42c98c3c" providerId="ADAL" clId="{9F1FB9F7-99E2-407A-8E02-33D699F99798}" dt="2022-04-15T14:47:39.864" v="645" actId="478"/>
          <ac:spMkLst>
            <pc:docMk/>
            <pc:sldMk cId="315669862" sldId="287"/>
            <ac:spMk id="2" creationId="{1E96300D-6DEE-414A-922D-27A77D70944C}"/>
          </ac:spMkLst>
        </pc:spChg>
        <pc:spChg chg="add del mod ord">
          <ac:chgData name="Matahari Nendya" userId="1a1e95a6-b11e-4262-838a-feaa42c98c3c" providerId="ADAL" clId="{9F1FB9F7-99E2-407A-8E02-33D699F99798}" dt="2022-04-15T14:47:40.632" v="646" actId="478"/>
          <ac:spMkLst>
            <pc:docMk/>
            <pc:sldMk cId="315669862" sldId="287"/>
            <ac:spMk id="3" creationId="{193F0537-DF6C-4C00-8F2C-9458B28118DC}"/>
          </ac:spMkLst>
        </pc:spChg>
        <pc:spChg chg="mod">
          <ac:chgData name="Matahari Nendya" userId="1a1e95a6-b11e-4262-838a-feaa42c98c3c" providerId="ADAL" clId="{9F1FB9F7-99E2-407A-8E02-33D699F99798}" dt="2022-04-15T14:47:50.475" v="650" actId="1076"/>
          <ac:spMkLst>
            <pc:docMk/>
            <pc:sldMk cId="315669862" sldId="287"/>
            <ac:spMk id="4" creationId="{2D80692F-0867-4A75-B394-9751C7BE07F6}"/>
          </ac:spMkLst>
        </pc:spChg>
        <pc:spChg chg="mod">
          <ac:chgData name="Matahari Nendya" userId="1a1e95a6-b11e-4262-838a-feaa42c98c3c" providerId="ADAL" clId="{9F1FB9F7-99E2-407A-8E02-33D699F99798}" dt="2022-04-15T14:47:58.725" v="653" actId="14100"/>
          <ac:spMkLst>
            <pc:docMk/>
            <pc:sldMk cId="315669862" sldId="287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7:48.534" v="649" actId="1076"/>
          <ac:picMkLst>
            <pc:docMk/>
            <pc:sldMk cId="315669862" sldId="28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8:29.150" v="665" actId="14100"/>
        <pc:sldMkLst>
          <pc:docMk/>
          <pc:sldMk cId="4189983609" sldId="288"/>
        </pc:sldMkLst>
        <pc:spChg chg="add del mod ord">
          <ac:chgData name="Matahari Nendya" userId="1a1e95a6-b11e-4262-838a-feaa42c98c3c" providerId="ADAL" clId="{9F1FB9F7-99E2-407A-8E02-33D699F99798}" dt="2022-04-15T14:48:06.108" v="655" actId="478"/>
          <ac:spMkLst>
            <pc:docMk/>
            <pc:sldMk cId="4189983609" sldId="288"/>
            <ac:spMk id="2" creationId="{EC5993D1-7BC2-451C-8980-9A070CCC87C9}"/>
          </ac:spMkLst>
        </pc:spChg>
        <pc:spChg chg="add del mod ord">
          <ac:chgData name="Matahari Nendya" userId="1a1e95a6-b11e-4262-838a-feaa42c98c3c" providerId="ADAL" clId="{9F1FB9F7-99E2-407A-8E02-33D699F99798}" dt="2022-04-15T14:48:07.720" v="656" actId="478"/>
          <ac:spMkLst>
            <pc:docMk/>
            <pc:sldMk cId="4189983609" sldId="288"/>
            <ac:spMk id="3" creationId="{D9E3ED6B-A5D1-4024-B35F-2D6843CC4DBB}"/>
          </ac:spMkLst>
        </pc:spChg>
        <pc:spChg chg="mod">
          <ac:chgData name="Matahari Nendya" userId="1a1e95a6-b11e-4262-838a-feaa42c98c3c" providerId="ADAL" clId="{9F1FB9F7-99E2-407A-8E02-33D699F99798}" dt="2022-04-15T14:48:16.276" v="660" actId="1076"/>
          <ac:spMkLst>
            <pc:docMk/>
            <pc:sldMk cId="4189983609" sldId="288"/>
            <ac:spMk id="4" creationId="{1DAF147F-1E89-46C1-88EA-3F18EA087B85}"/>
          </ac:spMkLst>
        </pc:spChg>
        <pc:spChg chg="mod">
          <ac:chgData name="Matahari Nendya" userId="1a1e95a6-b11e-4262-838a-feaa42c98c3c" providerId="ADAL" clId="{9F1FB9F7-99E2-407A-8E02-33D699F99798}" dt="2022-04-15T14:48:29.150" v="665" actId="14100"/>
          <ac:spMkLst>
            <pc:docMk/>
            <pc:sldMk cId="4189983609" sldId="288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8:14.585" v="659" actId="1076"/>
          <ac:picMkLst>
            <pc:docMk/>
            <pc:sldMk cId="4189983609" sldId="288"/>
            <ac:picMk id="5" creationId="{00000000-0000-0000-0000-000000000000}"/>
          </ac:picMkLst>
        </pc:picChg>
      </pc:sldChg>
      <pc:sldChg chg="modSp add mod modClrScheme modAnim chgLayout">
        <pc:chgData name="Matahari Nendya" userId="1a1e95a6-b11e-4262-838a-feaa42c98c3c" providerId="ADAL" clId="{9F1FB9F7-99E2-407A-8E02-33D699F99798}" dt="2022-04-15T14:48:47.267" v="676" actId="20577"/>
        <pc:sldMkLst>
          <pc:docMk/>
          <pc:sldMk cId="159896006" sldId="289"/>
        </pc:sldMkLst>
        <pc:spChg chg="mod ord">
          <ac:chgData name="Matahari Nendya" userId="1a1e95a6-b11e-4262-838a-feaa42c98c3c" providerId="ADAL" clId="{9F1FB9F7-99E2-407A-8E02-33D699F99798}" dt="2022-04-15T14:48:33.529" v="666" actId="700"/>
          <ac:spMkLst>
            <pc:docMk/>
            <pc:sldMk cId="159896006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8:47.267" v="676" actId="20577"/>
          <ac:spMkLst>
            <pc:docMk/>
            <pc:sldMk cId="159896006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9:04.708" v="681" actId="2710"/>
        <pc:sldMkLst>
          <pc:docMk/>
          <pc:sldMk cId="2010445802" sldId="290"/>
        </pc:sldMkLst>
        <pc:spChg chg="mod ord">
          <ac:chgData name="Matahari Nendya" userId="1a1e95a6-b11e-4262-838a-feaa42c98c3c" providerId="ADAL" clId="{9F1FB9F7-99E2-407A-8E02-33D699F99798}" dt="2022-04-15T14:48:54.814" v="677" actId="700"/>
          <ac:spMkLst>
            <pc:docMk/>
            <pc:sldMk cId="2010445802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9:04.708" v="681" actId="2710"/>
          <ac:spMkLst>
            <pc:docMk/>
            <pc:sldMk cId="2010445802" sldId="290"/>
            <ac:spMk id="3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58:56.581" v="858" actId="700"/>
        <pc:sldMkLst>
          <pc:docMk/>
          <pc:sldMk cId="2138358219" sldId="291"/>
        </pc:sldMkLst>
        <pc:spChg chg="add 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2" creationId="{EA41CDFB-3B09-4939-9631-6077F550E3FA}"/>
          </ac:spMkLst>
        </pc:spChg>
        <pc:spChg chg="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614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8:38.182" v="853" actId="1076"/>
          <ac:picMkLst>
            <pc:docMk/>
            <pc:sldMk cId="2138358219" sldId="291"/>
            <ac:picMk id="6" creationId="{7BF9C512-4E23-4215-A94E-9756C0BAB1E0}"/>
          </ac:picMkLst>
        </pc:picChg>
        <pc:picChg chg="mod">
          <ac:chgData name="Matahari Nendya" userId="1a1e95a6-b11e-4262-838a-feaa42c98c3c" providerId="ADAL" clId="{9F1FB9F7-99E2-407A-8E02-33D699F99798}" dt="2022-04-15T14:58:44.567" v="855" actId="171"/>
          <ac:picMkLst>
            <pc:docMk/>
            <pc:sldMk cId="2138358219" sldId="291"/>
            <ac:picMk id="7" creationId="{A5C12359-AA8D-4C52-8446-1396A6FC8D88}"/>
          </ac:picMkLst>
        </pc:picChg>
        <pc:picChg chg="mod">
          <ac:chgData name="Matahari Nendya" userId="1a1e95a6-b11e-4262-838a-feaa42c98c3c" providerId="ADAL" clId="{9F1FB9F7-99E2-407A-8E02-33D699F99798}" dt="2022-04-15T14:58:51.958" v="857" actId="1076"/>
          <ac:picMkLst>
            <pc:docMk/>
            <pc:sldMk cId="2138358219" sldId="291"/>
            <ac:picMk id="512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8:49.552" v="856" actId="167"/>
          <ac:picMkLst>
            <pc:docMk/>
            <pc:sldMk cId="2138358219" sldId="291"/>
            <ac:picMk id="512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1:09.082" v="549" actId="2710"/>
        <pc:sldMkLst>
          <pc:docMk/>
          <pc:sldMk cId="2864364149" sldId="292"/>
        </pc:sldMkLst>
        <pc:spChg chg="mod ord">
          <ac:chgData name="Matahari Nendya" userId="1a1e95a6-b11e-4262-838a-feaa42c98c3c" providerId="ADAL" clId="{9F1FB9F7-99E2-407A-8E02-33D699F99798}" dt="2022-04-15T14:41:02.041" v="546" actId="700"/>
          <ac:spMkLst>
            <pc:docMk/>
            <pc:sldMk cId="2864364149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09.082" v="549" actId="2710"/>
          <ac:spMkLst>
            <pc:docMk/>
            <pc:sldMk cId="2864364149" sldId="292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2:17.893" v="735" actId="14100"/>
        <pc:sldMkLst>
          <pc:docMk/>
          <pc:sldMk cId="1308952791" sldId="293"/>
        </pc:sldMkLst>
        <pc:spChg chg="add del mod ord">
          <ac:chgData name="Matahari Nendya" userId="1a1e95a6-b11e-4262-838a-feaa42c98c3c" providerId="ADAL" clId="{9F1FB9F7-99E2-407A-8E02-33D699F99798}" dt="2022-04-15T14:51:58.183" v="728" actId="478"/>
          <ac:spMkLst>
            <pc:docMk/>
            <pc:sldMk cId="1308952791" sldId="293"/>
            <ac:spMk id="2" creationId="{C8005B85-91FD-40D3-95EE-B525DE013AF4}"/>
          </ac:spMkLst>
        </pc:spChg>
        <pc:spChg chg="add del mod ord">
          <ac:chgData name="Matahari Nendya" userId="1a1e95a6-b11e-4262-838a-feaa42c98c3c" providerId="ADAL" clId="{9F1FB9F7-99E2-407A-8E02-33D699F99798}" dt="2022-04-15T14:51:56.119" v="727" actId="478"/>
          <ac:spMkLst>
            <pc:docMk/>
            <pc:sldMk cId="1308952791" sldId="293"/>
            <ac:spMk id="3" creationId="{EB04036A-7955-4CEA-923D-D8290148A2AC}"/>
          </ac:spMkLst>
        </pc:spChg>
        <pc:spChg chg="mod">
          <ac:chgData name="Matahari Nendya" userId="1a1e95a6-b11e-4262-838a-feaa42c98c3c" providerId="ADAL" clId="{9F1FB9F7-99E2-407A-8E02-33D699F99798}" dt="2022-04-15T14:52:17.893" v="735" actId="14100"/>
          <ac:spMkLst>
            <pc:docMk/>
            <pc:sldMk cId="1308952791" sldId="293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2:09.279" v="732" actId="14100"/>
          <ac:picMkLst>
            <pc:docMk/>
            <pc:sldMk cId="1308952791" sldId="29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1:23.076" v="717" actId="1076"/>
        <pc:sldMkLst>
          <pc:docMk/>
          <pc:sldMk cId="523280249" sldId="294"/>
        </pc:sldMkLst>
        <pc:spChg chg="add del mod ord">
          <ac:chgData name="Matahari Nendya" userId="1a1e95a6-b11e-4262-838a-feaa42c98c3c" providerId="ADAL" clId="{9F1FB9F7-99E2-407A-8E02-33D699F99798}" dt="2022-04-15T14:50:37.625" v="699" actId="478"/>
          <ac:spMkLst>
            <pc:docMk/>
            <pc:sldMk cId="523280249" sldId="294"/>
            <ac:spMk id="2" creationId="{1AFC34D8-B3AD-46A4-B576-018110AADF0C}"/>
          </ac:spMkLst>
        </pc:spChg>
        <pc:spChg chg="add del mod ord">
          <ac:chgData name="Matahari Nendya" userId="1a1e95a6-b11e-4262-838a-feaa42c98c3c" providerId="ADAL" clId="{9F1FB9F7-99E2-407A-8E02-33D699F99798}" dt="2022-04-15T14:50:39.043" v="700" actId="478"/>
          <ac:spMkLst>
            <pc:docMk/>
            <pc:sldMk cId="523280249" sldId="294"/>
            <ac:spMk id="3" creationId="{817E0F44-3DA9-4F75-B6F2-3C338E76ED14}"/>
          </ac:spMkLst>
        </pc:sp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6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2:28.104" v="741" actId="2710"/>
        <pc:sldMkLst>
          <pc:docMk/>
          <pc:sldMk cId="2964914589" sldId="295"/>
        </pc:sldMkLst>
        <pc:spChg chg="mod ord">
          <ac:chgData name="Matahari Nendya" userId="1a1e95a6-b11e-4262-838a-feaa42c98c3c" providerId="ADAL" clId="{9F1FB9F7-99E2-407A-8E02-33D699F99798}" dt="2022-04-15T14:52:22.078" v="736" actId="700"/>
          <ac:spMkLst>
            <pc:docMk/>
            <pc:sldMk cId="296491458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2:28.104" v="741" actId="2710"/>
          <ac:spMkLst>
            <pc:docMk/>
            <pc:sldMk cId="2964914589" sldId="29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6:10.339" v="812" actId="1076"/>
        <pc:sldMkLst>
          <pc:docMk/>
          <pc:sldMk cId="1899428174" sldId="297"/>
        </pc:sldMkLst>
        <pc:spChg chg="mod ord">
          <ac:chgData name="Matahari Nendya" userId="1a1e95a6-b11e-4262-838a-feaa42c98c3c" providerId="ADAL" clId="{9F1FB9F7-99E2-407A-8E02-33D699F99798}" dt="2022-04-15T14:55:01.483" v="796" actId="700"/>
          <ac:spMkLst>
            <pc:docMk/>
            <pc:sldMk cId="1899428174" sldId="29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5:04.994" v="797" actId="478"/>
          <ac:spMkLst>
            <pc:docMk/>
            <pc:sldMk cId="1899428174" sldId="297"/>
            <ac:spMk id="3" creationId="{6F54907D-04FC-4653-BC1A-AE997F23433E}"/>
          </ac:spMkLst>
        </pc:spChg>
        <pc:spChg chg="mod">
          <ac:chgData name="Matahari Nendya" userId="1a1e95a6-b11e-4262-838a-feaa42c98c3c" providerId="ADAL" clId="{9F1FB9F7-99E2-407A-8E02-33D699F99798}" dt="2022-04-15T14:56:10.339" v="812" actId="1076"/>
          <ac:spMkLst>
            <pc:docMk/>
            <pc:sldMk cId="1899428174" sldId="297"/>
            <ac:spMk id="5" creationId="{00000000-0000-0000-0000-000000000000}"/>
          </ac:spMkLst>
        </pc:spChg>
        <pc:graphicFrameChg chg="mod ord modGraphic">
          <ac:chgData name="Matahari Nendya" userId="1a1e95a6-b11e-4262-838a-feaa42c98c3c" providerId="ADAL" clId="{9F1FB9F7-99E2-407A-8E02-33D699F99798}" dt="2022-04-15T14:56:10.339" v="812" actId="1076"/>
          <ac:graphicFrameMkLst>
            <pc:docMk/>
            <pc:sldMk cId="1899428174" sldId="297"/>
            <ac:graphicFrameMk id="4" creationId="{00000000-0000-0000-0000-000000000000}"/>
          </ac:graphicFrameMkLst>
        </pc:graphicFrameChg>
      </pc:sldChg>
      <pc:sldChg chg="addSp delSp modSp add mod modClrScheme chgLayout">
        <pc:chgData name="Matahari Nendya" userId="1a1e95a6-b11e-4262-838a-feaa42c98c3c" providerId="ADAL" clId="{9F1FB9F7-99E2-407A-8E02-33D699F99798}" dt="2022-04-15T14:57:26.236" v="828" actId="2062"/>
        <pc:sldMkLst>
          <pc:docMk/>
          <pc:sldMk cId="260738154" sldId="298"/>
        </pc:sldMkLst>
        <pc:spChg chg="mod ord">
          <ac:chgData name="Matahari Nendya" userId="1a1e95a6-b11e-4262-838a-feaa42c98c3c" providerId="ADAL" clId="{9F1FB9F7-99E2-407A-8E02-33D699F99798}" dt="2022-04-15T14:56:15.594" v="813" actId="700"/>
          <ac:spMkLst>
            <pc:docMk/>
            <pc:sldMk cId="260738154" sldId="29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6:17.504" v="814" actId="478"/>
          <ac:spMkLst>
            <pc:docMk/>
            <pc:sldMk cId="260738154" sldId="298"/>
            <ac:spMk id="3" creationId="{E7157157-A756-41DB-9B72-B606E20032A3}"/>
          </ac:spMkLst>
        </pc:spChg>
        <pc:graphicFrameChg chg="mod modGraphic">
          <ac:chgData name="Matahari Nendya" userId="1a1e95a6-b11e-4262-838a-feaa42c98c3c" providerId="ADAL" clId="{9F1FB9F7-99E2-407A-8E02-33D699F99798}" dt="2022-04-15T14:57:26.236" v="828" actId="2062"/>
          <ac:graphicFrameMkLst>
            <pc:docMk/>
            <pc:sldMk cId="260738154" sldId="298"/>
            <ac:graphicFrameMk id="4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9F1FB9F7-99E2-407A-8E02-33D699F99798}" dt="2022-04-15T14:53:26.007" v="759" actId="27636"/>
        <pc:sldMkLst>
          <pc:docMk/>
          <pc:sldMk cId="3107173836" sldId="299"/>
        </pc:sldMkLst>
        <pc:spChg chg="mod ord">
          <ac:chgData name="Matahari Nendya" userId="1a1e95a6-b11e-4262-838a-feaa42c98c3c" providerId="ADAL" clId="{9F1FB9F7-99E2-407A-8E02-33D699F99798}" dt="2022-04-15T14:53:14.217" v="750" actId="700"/>
          <ac:spMkLst>
            <pc:docMk/>
            <pc:sldMk cId="3107173836" sldId="29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3:26.007" v="759" actId="27636"/>
          <ac:spMkLst>
            <pc:docMk/>
            <pc:sldMk cId="3107173836" sldId="29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03.554" v="1120" actId="403"/>
        <pc:sldMkLst>
          <pc:docMk/>
          <pc:sldMk cId="888530568" sldId="303"/>
        </pc:sldMkLst>
        <pc:spChg chg="mod ord">
          <ac:chgData name="Matahari Nendya" userId="1a1e95a6-b11e-4262-838a-feaa42c98c3c" providerId="ADAL" clId="{9F1FB9F7-99E2-407A-8E02-33D699F99798}" dt="2022-04-15T15:12:58.504" v="1116" actId="700"/>
          <ac:spMkLst>
            <pc:docMk/>
            <pc:sldMk cId="888530568" sldId="30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03.554" v="1120" actId="403"/>
          <ac:spMkLst>
            <pc:docMk/>
            <pc:sldMk cId="888530568" sldId="30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26.499" v="1129" actId="27636"/>
        <pc:sldMkLst>
          <pc:docMk/>
          <pc:sldMk cId="4116670790" sldId="305"/>
        </pc:sldMkLst>
        <pc:spChg chg="mod ord">
          <ac:chgData name="Matahari Nendya" userId="1a1e95a6-b11e-4262-838a-feaa42c98c3c" providerId="ADAL" clId="{9F1FB9F7-99E2-407A-8E02-33D699F99798}" dt="2022-04-15T15:13:16.715" v="1126" actId="700"/>
          <ac:spMkLst>
            <pc:docMk/>
            <pc:sldMk cId="4116670790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26.499" v="1129" actId="27636"/>
          <ac:spMkLst>
            <pc:docMk/>
            <pc:sldMk cId="4116670790" sldId="30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12.963" v="1125" actId="403"/>
        <pc:sldMkLst>
          <pc:docMk/>
          <pc:sldMk cId="2395057267" sldId="306"/>
        </pc:sldMkLst>
        <pc:spChg chg="mod ord">
          <ac:chgData name="Matahari Nendya" userId="1a1e95a6-b11e-4262-838a-feaa42c98c3c" providerId="ADAL" clId="{9F1FB9F7-99E2-407A-8E02-33D699F99798}" dt="2022-04-15T15:13:07.464" v="1121" actId="700"/>
          <ac:spMkLst>
            <pc:docMk/>
            <pc:sldMk cId="2395057267" sldId="30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12.963" v="1125" actId="403"/>
          <ac:spMkLst>
            <pc:docMk/>
            <pc:sldMk cId="2395057267" sldId="306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8:30.500" v="168" actId="404"/>
        <pc:sldMkLst>
          <pc:docMk/>
          <pc:sldMk cId="1618279900" sldId="308"/>
        </pc:sldMkLst>
        <pc:spChg chg="mod ord">
          <ac:chgData name="Matahari Nendya" userId="1a1e95a6-b11e-4262-838a-feaa42c98c3c" providerId="ADAL" clId="{9F1FB9F7-99E2-407A-8E02-33D699F99798}" dt="2022-04-15T14:18:01.984" v="159" actId="700"/>
          <ac:spMkLst>
            <pc:docMk/>
            <pc:sldMk cId="1618279900" sldId="308"/>
            <ac:spMk id="717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8:30.500" v="168" actId="404"/>
          <ac:spMkLst>
            <pc:docMk/>
            <pc:sldMk cId="1618279900" sldId="308"/>
            <ac:spMk id="3174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44.372" v="1080" actId="27636"/>
        <pc:sldMkLst>
          <pc:docMk/>
          <pc:sldMk cId="108450937" sldId="310"/>
        </pc:sldMkLst>
        <pc:spChg chg="mod ord">
          <ac:chgData name="Matahari Nendya" userId="1a1e95a6-b11e-4262-838a-feaa42c98c3c" providerId="ADAL" clId="{9F1FB9F7-99E2-407A-8E02-33D699F99798}" dt="2022-04-15T15:10:38.024" v="1076" actId="700"/>
          <ac:spMkLst>
            <pc:docMk/>
            <pc:sldMk cId="108450937" sldId="310"/>
            <ac:spMk id="2765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4.372" v="1080" actId="27636"/>
          <ac:spMkLst>
            <pc:docMk/>
            <pc:sldMk cId="108450937" sldId="310"/>
            <ac:spMk id="27651" creationId="{00000000-0000-0000-0000-000000000000}"/>
          </ac:spMkLst>
        </pc:spChg>
      </pc:sldChg>
      <pc:sldChg chg="modSp mod">
        <pc:chgData name="Matahari Nendya" userId="1a1e95a6-b11e-4262-838a-feaa42c98c3c" providerId="ADAL" clId="{9F1FB9F7-99E2-407A-8E02-33D699F99798}" dt="2022-04-15T14:14:48.601" v="5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9F1FB9F7-99E2-407A-8E02-33D699F99798}" dt="2022-04-15T14:14:48.601" v="5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1:19.091" v="554" actId="2710"/>
        <pc:sldMkLst>
          <pc:docMk/>
          <pc:sldMk cId="1661084277" sldId="313"/>
        </pc:sldMkLst>
        <pc:spChg chg="mod ord">
          <ac:chgData name="Matahari Nendya" userId="1a1e95a6-b11e-4262-838a-feaa42c98c3c" providerId="ADAL" clId="{9F1FB9F7-99E2-407A-8E02-33D699F99798}" dt="2022-04-15T14:41:13.297" v="550" actId="700"/>
          <ac:spMkLst>
            <pc:docMk/>
            <pc:sldMk cId="1661084277" sldId="313"/>
            <ac:spMk id="1229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19.091" v="554" actId="2710"/>
          <ac:spMkLst>
            <pc:docMk/>
            <pc:sldMk cId="1661084277" sldId="313"/>
            <ac:spMk id="50179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3:49.472" v="583" actId="1076"/>
        <pc:sldMkLst>
          <pc:docMk/>
          <pc:sldMk cId="915141064" sldId="314"/>
        </pc:sldMkLst>
        <pc:spChg chg="add del mod ord">
          <ac:chgData name="Matahari Nendya" userId="1a1e95a6-b11e-4262-838a-feaa42c98c3c" providerId="ADAL" clId="{9F1FB9F7-99E2-407A-8E02-33D699F99798}" dt="2022-04-15T14:43:22.113" v="576" actId="478"/>
          <ac:spMkLst>
            <pc:docMk/>
            <pc:sldMk cId="915141064" sldId="314"/>
            <ac:spMk id="2" creationId="{0E9BA099-83C0-478D-B044-1BC85A506A8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5" creationId="{67172E37-B505-45EA-BA31-5B2410D4A4B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6" creationId="{C10BCF89-F1EA-4C3A-89F0-6543FFDCC0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7" creationId="{69DA3149-8C9C-4C21-A928-BCBD59F682B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8" creationId="{47C39AE4-FC95-4772-91E3-6D183D40C94E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9" creationId="{D81F85C8-5CBB-415D-82B1-AA4A95106B11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0" creationId="{DA8D440F-CF6B-4589-A9A7-88C87EC279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1" creationId="{84702BF9-A3D3-43C4-BF58-F0AA6449706B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2" creationId="{7FA29D50-28DD-47A9-9E9C-206AB57A7A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3" creationId="{F7EB558A-EE38-4933-B4A7-A1D8ECC6C2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4" creationId="{8C133F34-0A23-43A7-B62E-5020ED8B26B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5" creationId="{91FF6AE4-FF59-4CD1-B4D0-78B5CD44BF87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6" creationId="{FDBED566-D2F1-4693-AAF2-7BABEACFEA1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7" creationId="{7D5C390F-BA3B-4BBC-B4A1-06BCD7BFB69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8" creationId="{3C399AB7-232E-41A2-A0F4-AC3E2C59E0E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9" creationId="{81C50B0D-9E87-4098-BBE1-C4887715A4F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0" creationId="{9F70C41B-49CD-4D0E-ADC5-1B8F400B1F25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1" creationId="{0D9DDA5B-9D6B-457A-BA87-80A22E83DD01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2" creationId="{97345600-162F-487E-A0E5-F685AF93437F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3" creationId="{18A141E6-2AC2-4E2C-9C4B-B37506F4ED01}"/>
          </ac:spMkLst>
        </pc:spChg>
        <pc:spChg chg="mod ord">
          <ac:chgData name="Matahari Nendya" userId="1a1e95a6-b11e-4262-838a-feaa42c98c3c" providerId="ADAL" clId="{9F1FB9F7-99E2-407A-8E02-33D699F99798}" dt="2022-04-15T14:42:40.331" v="571" actId="700"/>
          <ac:spMkLst>
            <pc:docMk/>
            <pc:sldMk cId="915141064" sldId="314"/>
            <ac:spMk id="16386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8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9" creationId="{00000000-0000-0000-0000-000000000000}"/>
          </ac:spMkLst>
        </pc:spChg>
        <pc:spChg chg="del mod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90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3" creationId="{6FEAF08A-8723-4332-BE30-2DCF600F8AA8}"/>
          </ac:grpSpMkLst>
        </pc:gr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24" creationId="{19ADBDD3-FD1E-4B96-B51C-2AAA9BE1EB72}"/>
          </ac:grpSpMkLst>
        </pc:grpChg>
        <pc:grpChg chg="del">
          <ac:chgData name="Matahari Nendya" userId="1a1e95a6-b11e-4262-838a-feaa42c98c3c" providerId="ADAL" clId="{9F1FB9F7-99E2-407A-8E02-33D699F99798}" dt="2022-04-15T14:43:24.788" v="577" actId="478"/>
          <ac:grpSpMkLst>
            <pc:docMk/>
            <pc:sldMk cId="915141064" sldId="314"/>
            <ac:grpSpMk id="16387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0:05.921" v="692" actId="14100"/>
        <pc:sldMkLst>
          <pc:docMk/>
          <pc:sldMk cId="3501048518" sldId="315"/>
        </pc:sldMkLst>
        <pc:spChg chg="add del mod ord">
          <ac:chgData name="Matahari Nendya" userId="1a1e95a6-b11e-4262-838a-feaa42c98c3c" providerId="ADAL" clId="{9F1FB9F7-99E2-407A-8E02-33D699F99798}" dt="2022-04-15T14:49:16.255" v="684" actId="478"/>
          <ac:spMkLst>
            <pc:docMk/>
            <pc:sldMk cId="3501048518" sldId="315"/>
            <ac:spMk id="2" creationId="{307DBCC0-BB75-4164-96A1-FA13066EEDB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5" creationId="{DB341167-6670-4E18-A7BA-495F69124FA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6" creationId="{7AB2DFA7-A569-4146-BF97-2BAFA0DA156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7" creationId="{41241A21-DDA8-46B8-9314-B8517B813897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8" creationId="{4267C74B-6F0D-4DAA-B827-FFB317C96F45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9" creationId="{67EA1DFB-A07C-40F5-B6D3-DF27FD82ED2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0" creationId="{E77EB5F5-5D66-498A-BB86-AAFA1A7147D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1" creationId="{76DA44EC-1554-4407-8015-0E9C5EE6E1AD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2" creationId="{6B61F793-40BD-4A1A-ABC9-3F55FAA9481F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3" creationId="{B7209940-39E7-4C5A-8924-28720B3E4B6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4" creationId="{26666979-8037-4697-BCFF-0D726BF0006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5" creationId="{33D437A1-4DE8-4E24-BC13-C48041CF1EC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6" creationId="{09CE30A8-FC19-4B11-B823-4B2C3F6A307A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7" creationId="{BEA58661-6528-4EAC-BCCA-E7CBB282C1A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8" creationId="{BB3E625F-6AAC-4FFD-AB9C-8FD694C829F1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9" creationId="{28C87290-B37B-4FB0-88D5-A05F6EF9B1E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0" creationId="{A72355A0-5D1B-4D35-BB7A-4B2943A6808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1" creationId="{AA6C7B0D-8376-4405-B87B-BF7A02E6DBD3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4" creationId="{D0958F11-21D5-4AA5-9165-D80CC963005A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5" creationId="{63D70274-F3E6-49CF-BA4B-CE13906FEC9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6" creationId="{80BEAF5F-BFF7-47DE-8111-7B6505A70B3F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7" creationId="{BBA4766C-D617-4F82-A48E-F2379C16E1C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8" creationId="{852E5CE3-BEF3-44FD-86E9-017E6131CF2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9" creationId="{40D44C48-F6A8-4421-ADCF-103FB02CBC9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0" creationId="{472A47F7-DC15-4A8F-BFC3-BD46DBFB338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1" creationId="{D26681FB-D2BC-4B41-AD17-FC06D009DFF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2" creationId="{4B3F3EB7-4601-4CC2-9F15-C784B0F6FFB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3" creationId="{4A12DECA-FA76-4396-A1B7-33C679296BE0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4" creationId="{F4816517-6CC4-4094-82C5-185F28A40FD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5" creationId="{B9CE9EF2-4B83-4AD4-A745-18DBF61E1A0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6" creationId="{F7036805-752F-44A0-8229-740D0396AB3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7" creationId="{27D62B1F-1A30-4891-9737-66B66D24485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8" creationId="{3017C688-3BD0-49E7-B943-162DDE05273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9" creationId="{2933424E-CFF8-44BC-9B2C-9618780342B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0" creationId="{E17A33EB-DFC9-4D0C-97B0-0B8E93F710E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1" creationId="{64C88DF0-AFC2-4B82-8129-9A5BF118021E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2" creationId="{077ED8C8-D217-4FAB-B89C-62D41F7F3A6A}"/>
          </ac:spMkLst>
        </pc:spChg>
        <pc:spChg chg="mod ord">
          <ac:chgData name="Matahari Nendya" userId="1a1e95a6-b11e-4262-838a-feaa42c98c3c" providerId="ADAL" clId="{9F1FB9F7-99E2-407A-8E02-33D699F99798}" dt="2022-04-15T14:49:11.064" v="682" actId="700"/>
          <ac:spMkLst>
            <pc:docMk/>
            <pc:sldMk cId="3501048518" sldId="315"/>
            <ac:spMk id="20482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8.277" v="686" actId="478"/>
          <ac:spMkLst>
            <pc:docMk/>
            <pc:sldMk cId="3501048518" sldId="315"/>
            <ac:spMk id="20484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7.254" v="685" actId="478"/>
          <ac:spMkLst>
            <pc:docMk/>
            <pc:sldMk cId="3501048518" sldId="315"/>
            <ac:spMk id="20485" creationId="{00000000-0000-0000-0000-000000000000}"/>
          </ac:spMkLst>
        </pc:spChg>
        <pc:grpChg chg="add del mod">
          <ac:chgData name="Matahari Nendya" userId="1a1e95a6-b11e-4262-838a-feaa42c98c3c" providerId="ADAL" clId="{9F1FB9F7-99E2-407A-8E02-33D699F99798}" dt="2022-04-15T14:50:00.177" v="689" actId="478"/>
          <ac:grpSpMkLst>
            <pc:docMk/>
            <pc:sldMk cId="3501048518" sldId="315"/>
            <ac:grpSpMk id="24" creationId="{65FE14BB-27C4-43B4-93B7-0A6E9F342FC5}"/>
          </ac:grpSpMkLst>
        </pc:grpChg>
        <pc:grpChg chg="add 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2" creationId="{0051511B-0A32-4A4A-83F3-731D1E950810}"/>
          </ac:grpSpMkLst>
        </pc:grpChg>
        <pc:grpChg chg="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3" creationId="{4B9F2254-5DE2-4B94-AF2C-888BA760138D}"/>
          </ac:grpSpMkLst>
        </pc:grpChg>
        <pc:grpChg chg="del">
          <ac:chgData name="Matahari Nendya" userId="1a1e95a6-b11e-4262-838a-feaa42c98c3c" providerId="ADAL" clId="{9F1FB9F7-99E2-407A-8E02-33D699F99798}" dt="2022-04-15T14:49:13.165" v="683" actId="478"/>
          <ac:grpSpMkLst>
            <pc:docMk/>
            <pc:sldMk cId="3501048518" sldId="315"/>
            <ac:grpSpMk id="20483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3:47.893" v="768" actId="1076"/>
        <pc:sldMkLst>
          <pc:docMk/>
          <pc:sldMk cId="3783387968" sldId="316"/>
        </pc:sldMkLst>
        <pc:spChg chg="add del mod ord">
          <ac:chgData name="Matahari Nendya" userId="1a1e95a6-b11e-4262-838a-feaa42c98c3c" providerId="ADAL" clId="{9F1FB9F7-99E2-407A-8E02-33D699F99798}" dt="2022-04-15T14:53:35.563" v="762" actId="478"/>
          <ac:spMkLst>
            <pc:docMk/>
            <pc:sldMk cId="3783387968" sldId="316"/>
            <ac:spMk id="2" creationId="{88EF4218-1A50-462C-ABD6-E21C973AE038}"/>
          </ac:spMkLst>
        </pc:spChg>
        <pc:spChg chg="add del mod ord">
          <ac:chgData name="Matahari Nendya" userId="1a1e95a6-b11e-4262-838a-feaa42c98c3c" providerId="ADAL" clId="{9F1FB9F7-99E2-407A-8E02-33D699F99798}" dt="2022-04-15T14:53:40.365" v="763" actId="478"/>
          <ac:spMkLst>
            <pc:docMk/>
            <pc:sldMk cId="3783387968" sldId="316"/>
            <ac:spMk id="3" creationId="{28B3A137-CFB6-4837-99B1-C9DF28E1C61E}"/>
          </ac:spMkLst>
        </pc:spChg>
        <pc:picChg chg="mod ord">
          <ac:chgData name="Matahari Nendya" userId="1a1e95a6-b11e-4262-838a-feaa42c98c3c" providerId="ADAL" clId="{9F1FB9F7-99E2-407A-8E02-33D699F99798}" dt="2022-04-15T14:53:47.893" v="768" actId="1076"/>
          <ac:picMkLst>
            <pc:docMk/>
            <pc:sldMk cId="3783387968" sldId="31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3:46.263" v="767" actId="1076"/>
          <ac:picMkLst>
            <pc:docMk/>
            <pc:sldMk cId="3783387968" sldId="316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0:23.304" v="1071" actId="1076"/>
        <pc:sldMkLst>
          <pc:docMk/>
          <pc:sldMk cId="31260831" sldId="317"/>
        </pc:sldMkLst>
        <pc:spChg chg="mod ord">
          <ac:chgData name="Matahari Nendya" userId="1a1e95a6-b11e-4262-838a-feaa42c98c3c" providerId="ADAL" clId="{9F1FB9F7-99E2-407A-8E02-33D699F99798}" dt="2022-04-15T15:10:14.798" v="1066" actId="700"/>
          <ac:spMkLst>
            <pc:docMk/>
            <pc:sldMk cId="31260831" sldId="317"/>
            <ac:spMk id="26626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3.304" v="1071" actId="1076"/>
          <ac:spMkLst>
            <pc:docMk/>
            <pc:sldMk cId="31260831" sldId="317"/>
            <ac:spMk id="2662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33.988" v="1075" actId="2710"/>
        <pc:sldMkLst>
          <pc:docMk/>
          <pc:sldMk cId="1489747112" sldId="318"/>
        </pc:sldMkLst>
        <pc:spChg chg="mod ord">
          <ac:chgData name="Matahari Nendya" userId="1a1e95a6-b11e-4262-838a-feaa42c98c3c" providerId="ADAL" clId="{9F1FB9F7-99E2-407A-8E02-33D699F99798}" dt="2022-04-15T15:10:33.988" v="1075" actId="2710"/>
          <ac:spMkLst>
            <pc:docMk/>
            <pc:sldMk cId="1489747112" sldId="318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7.914" v="1072" actId="700"/>
          <ac:spMkLst>
            <pc:docMk/>
            <pc:sldMk cId="1489747112" sldId="318"/>
            <ac:spMk id="28674" creationId="{00000000-0000-0000-0000-000000000000}"/>
          </ac:spMkLst>
        </pc:spChg>
      </pc:sldChg>
      <pc:sldChg chg="delSp modSp add mod modClrScheme modAnim chgLayout">
        <pc:chgData name="Matahari Nendya" userId="1a1e95a6-b11e-4262-838a-feaa42c98c3c" providerId="ADAL" clId="{9F1FB9F7-99E2-407A-8E02-33D699F99798}" dt="2022-04-15T14:24:28.001" v="242" actId="1038"/>
        <pc:sldMkLst>
          <pc:docMk/>
          <pc:sldMk cId="2039818646" sldId="319"/>
        </pc:sldMkLst>
        <pc:spChg chg="mod ord">
          <ac:chgData name="Matahari Nendya" userId="1a1e95a6-b11e-4262-838a-feaa42c98c3c" providerId="ADAL" clId="{9F1FB9F7-99E2-407A-8E02-33D699F99798}" dt="2022-04-15T14:23:36.675" v="228" actId="700"/>
          <ac:spMkLst>
            <pc:docMk/>
            <pc:sldMk cId="2039818646" sldId="319"/>
            <ac:spMk id="2" creationId="{18F7ECFC-4E54-427B-9686-114DAEF63D0A}"/>
          </ac:spMkLst>
        </pc:spChg>
        <pc:spChg chg="mod ord">
          <ac:chgData name="Matahari Nendya" userId="1a1e95a6-b11e-4262-838a-feaa42c98c3c" providerId="ADAL" clId="{9F1FB9F7-99E2-407A-8E02-33D699F99798}" dt="2022-04-15T14:24:16.884" v="240" actId="1076"/>
          <ac:spMkLst>
            <pc:docMk/>
            <pc:sldMk cId="2039818646" sldId="319"/>
            <ac:spMk id="3" creationId="{0182D307-2823-4145-A90E-5923858845F1}"/>
          </ac:spMkLst>
        </pc:spChg>
        <pc:spChg chg="mod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6" creationId="{D5373DC1-E663-41C4-9A46-3CFCD32609D5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8" creationId="{FCD2DE33-B17B-4756-A384-5D4EEB6CE1EE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10" creationId="{37A28180-1571-4F92-9DBC-41F8F86F7A69}"/>
          </ac:spMkLst>
        </pc:spChg>
        <pc:grpChg chg="del mod">
          <ac:chgData name="Matahari Nendya" userId="1a1e95a6-b11e-4262-838a-feaa42c98c3c" providerId="ADAL" clId="{9F1FB9F7-99E2-407A-8E02-33D699F99798}" dt="2022-04-15T14:23:21.563" v="223" actId="165"/>
          <ac:grpSpMkLst>
            <pc:docMk/>
            <pc:sldMk cId="2039818646" sldId="319"/>
            <ac:grpSpMk id="7" creationId="{C21AA1F2-79ED-4E7C-8F43-A3824ACF1FC7}"/>
          </ac:grpSpMkLst>
        </pc:grpChg>
        <pc:cxnChg chg="mod topLvl">
          <ac:chgData name="Matahari Nendya" userId="1a1e95a6-b11e-4262-838a-feaa42c98c3c" providerId="ADAL" clId="{9F1FB9F7-99E2-407A-8E02-33D699F99798}" dt="2022-04-15T14:24:28.001" v="242" actId="1038"/>
          <ac:cxnSpMkLst>
            <pc:docMk/>
            <pc:sldMk cId="2039818646" sldId="319"/>
            <ac:cxnSpMk id="9" creationId="{7A853A60-C7D5-4C0F-8C2C-8392B0636F9F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4:26:21.205" v="263" actId="14100"/>
        <pc:sldMkLst>
          <pc:docMk/>
          <pc:sldMk cId="60806765" sldId="320"/>
        </pc:sldMkLst>
        <pc:spChg chg="mod ord">
          <ac:chgData name="Matahari Nendya" userId="1a1e95a6-b11e-4262-838a-feaa42c98c3c" providerId="ADAL" clId="{9F1FB9F7-99E2-407A-8E02-33D699F99798}" dt="2022-04-15T14:24:33.266" v="243" actId="700"/>
          <ac:spMkLst>
            <pc:docMk/>
            <pc:sldMk cId="60806765" sldId="320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0.333" v="248" actId="14100"/>
          <ac:spMkLst>
            <pc:docMk/>
            <pc:sldMk cId="60806765" sldId="32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7.837" v="252" actId="1038"/>
          <ac:spMkLst>
            <pc:docMk/>
            <pc:sldMk cId="60806765" sldId="32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6:21.205" v="263" actId="14100"/>
          <ac:spMkLst>
            <pc:docMk/>
            <pc:sldMk cId="60806765" sldId="320"/>
            <ac:spMk id="11" creationId="{B6A3ECF4-2C48-44BE-B3A6-4B02FA906719}"/>
          </ac:spMkLst>
        </pc:spChg>
        <pc:spChg chg="mod ord">
          <ac:chgData name="Matahari Nendya" userId="1a1e95a6-b11e-4262-838a-feaa42c98c3c" providerId="ADAL" clId="{9F1FB9F7-99E2-407A-8E02-33D699F99798}" dt="2022-04-15T14:25:21.280" v="254" actId="1076"/>
          <ac:spMkLst>
            <pc:docMk/>
            <pc:sldMk cId="60806765" sldId="32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27.689" v="256" actId="1037"/>
          <ac:spMkLst>
            <pc:docMk/>
            <pc:sldMk cId="60806765" sldId="32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39.860" v="260" actId="14100"/>
          <ac:spMkLst>
            <pc:docMk/>
            <pc:sldMk cId="60806765" sldId="320"/>
            <ac:spMk id="17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5:52.831" v="472" actId="1076"/>
        <pc:sldMkLst>
          <pc:docMk/>
          <pc:sldMk cId="3433988474" sldId="321"/>
        </pc:sldMkLst>
        <pc:spChg chg="mod ord">
          <ac:chgData name="Matahari Nendya" userId="1a1e95a6-b11e-4262-838a-feaa42c98c3c" providerId="ADAL" clId="{9F1FB9F7-99E2-407A-8E02-33D699F99798}" dt="2022-04-15T14:33:04.593" v="412" actId="700"/>
          <ac:spMkLst>
            <pc:docMk/>
            <pc:sldMk cId="3433988474" sldId="32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3:13.994" v="413" actId="478"/>
          <ac:spMkLst>
            <pc:docMk/>
            <pc:sldMk cId="3433988474" sldId="321"/>
            <ac:spMk id="3" creationId="{8F0FF5D5-2503-4C26-A6FA-D8FB731C8457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2.216" v="459" actId="14100"/>
          <ac:spMkLst>
            <pc:docMk/>
            <pc:sldMk cId="3433988474" sldId="321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5.064" v="460" actId="1076"/>
          <ac:spMkLst>
            <pc:docMk/>
            <pc:sldMk cId="3433988474" sldId="321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19.137" v="465" actId="1076"/>
          <ac:spMkLst>
            <pc:docMk/>
            <pc:sldMk cId="3433988474" sldId="321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24.652" v="467" actId="14100"/>
          <ac:spMkLst>
            <pc:docMk/>
            <pc:sldMk cId="3433988474" sldId="321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44.701" v="470" actId="2711"/>
          <ac:spMkLst>
            <pc:docMk/>
            <pc:sldMk cId="3433988474" sldId="321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35.142" v="469" actId="2711"/>
          <ac:spMkLst>
            <pc:docMk/>
            <pc:sldMk cId="3433988474" sldId="321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0.525" v="471" actId="1076"/>
          <ac:spMkLst>
            <pc:docMk/>
            <pc:sldMk cId="3433988474" sldId="321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2.831" v="472" actId="1076"/>
          <ac:spMkLst>
            <pc:docMk/>
            <pc:sldMk cId="3433988474" sldId="321"/>
            <ac:spMk id="17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4:35:50.525" v="471" actId="1076"/>
          <ac:cxnSpMkLst>
            <pc:docMk/>
            <pc:sldMk cId="3433988474" sldId="32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35:52.831" v="472" actId="1076"/>
          <ac:cxnSpMkLst>
            <pc:docMk/>
            <pc:sldMk cId="3433988474" sldId="321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8:35.884" v="508" actId="1076"/>
        <pc:sldMkLst>
          <pc:docMk/>
          <pc:sldMk cId="3891903768" sldId="322"/>
        </pc:sldMkLst>
        <pc:spChg chg="mod ord">
          <ac:chgData name="Matahari Nendya" userId="1a1e95a6-b11e-4262-838a-feaa42c98c3c" providerId="ADAL" clId="{9F1FB9F7-99E2-407A-8E02-33D699F99798}" dt="2022-04-15T14:37:28.801" v="491" actId="700"/>
          <ac:spMkLst>
            <pc:docMk/>
            <pc:sldMk cId="3891903768" sldId="32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31.970" v="492" actId="478"/>
          <ac:spMkLst>
            <pc:docMk/>
            <pc:sldMk cId="3891903768" sldId="322"/>
            <ac:spMk id="3" creationId="{2B35BEB9-07B5-477E-B55D-BBED9298DFAA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08.592" v="500" actId="14100"/>
          <ac:spMkLst>
            <pc:docMk/>
            <pc:sldMk cId="3891903768" sldId="32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16.632" v="502" actId="14100"/>
          <ac:spMkLst>
            <pc:docMk/>
            <pc:sldMk cId="3891903768" sldId="32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25.112" v="504" actId="14100"/>
          <ac:spMkLst>
            <pc:docMk/>
            <pc:sldMk cId="3891903768" sldId="32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0.391" v="506" actId="14100"/>
          <ac:spMkLst>
            <pc:docMk/>
            <pc:sldMk cId="3891903768" sldId="32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5.884" v="508" actId="1076"/>
          <ac:spMkLst>
            <pc:docMk/>
            <pc:sldMk cId="3891903768" sldId="322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8:01.568" v="498" actId="1076"/>
          <ac:grpSpMkLst>
            <pc:docMk/>
            <pc:sldMk cId="3891903768" sldId="322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40:56.804" v="545" actId="113"/>
        <pc:sldMkLst>
          <pc:docMk/>
          <pc:sldMk cId="3347033501" sldId="323"/>
        </pc:sldMkLst>
        <pc:spChg chg="mod ord">
          <ac:chgData name="Matahari Nendya" userId="1a1e95a6-b11e-4262-838a-feaa42c98c3c" providerId="ADAL" clId="{9F1FB9F7-99E2-407A-8E02-33D699F99798}" dt="2022-04-15T14:40:45.344" v="538" actId="700"/>
          <ac:spMkLst>
            <pc:docMk/>
            <pc:sldMk cId="3347033501" sldId="32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56.804" v="545" actId="113"/>
          <ac:spMkLst>
            <pc:docMk/>
            <pc:sldMk cId="3347033501" sldId="323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3:08.469" v="749" actId="1076"/>
        <pc:sldMkLst>
          <pc:docMk/>
          <pc:sldMk cId="144806730" sldId="324"/>
        </pc:sldMkLst>
        <pc:spChg chg="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2" creationId="{B85647A1-BDA6-4C2B-B214-BF3489417476}"/>
          </ac:spMkLst>
        </pc:spChg>
        <pc:spChg chg="add del mod ord">
          <ac:chgData name="Matahari Nendya" userId="1a1e95a6-b11e-4262-838a-feaa42c98c3c" providerId="ADAL" clId="{9F1FB9F7-99E2-407A-8E02-33D699F99798}" dt="2022-04-15T14:52:53.637" v="744" actId="478"/>
          <ac:spMkLst>
            <pc:docMk/>
            <pc:sldMk cId="144806730" sldId="324"/>
            <ac:spMk id="3" creationId="{67CCF3EB-B40E-487D-AC36-6C6680D92C2D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4" creationId="{51FA38C2-5D67-4334-87D1-C5D33A179FC2}"/>
          </ac:spMkLst>
        </pc:spChg>
        <pc:spChg chg="mod">
          <ac:chgData name="Matahari Nendya" userId="1a1e95a6-b11e-4262-838a-feaa42c98c3c" providerId="ADAL" clId="{9F1FB9F7-99E2-407A-8E02-33D699F99798}" dt="2022-04-15T14:53:07.353" v="748" actId="14100"/>
          <ac:spMkLst>
            <pc:docMk/>
            <pc:sldMk cId="144806730" sldId="324"/>
            <ac:spMk id="5" creationId="{D714237A-A6B6-4861-9325-137AD30960F9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7" creationId="{526761F5-131D-4E14-A767-3F7591A9F666}"/>
          </ac:spMkLst>
        </pc:spChg>
        <pc:picChg chg="mod">
          <ac:chgData name="Matahari Nendya" userId="1a1e95a6-b11e-4262-838a-feaa42c98c3c" providerId="ADAL" clId="{9F1FB9F7-99E2-407A-8E02-33D699F99798}" dt="2022-04-15T14:53:08.469" v="749" actId="1076"/>
          <ac:picMkLst>
            <pc:docMk/>
            <pc:sldMk cId="144806730" sldId="324"/>
            <ac:picMk id="6" creationId="{E33ACD4E-D79A-42E6-BFC6-FE0BE77C3ED3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5:09.644" v="605" actId="14100"/>
        <pc:sldMkLst>
          <pc:docMk/>
          <pc:sldMk cId="1084105183" sldId="325"/>
        </pc:sldMkLst>
        <pc:spChg chg="mod ord">
          <ac:chgData name="Matahari Nendya" userId="1a1e95a6-b11e-4262-838a-feaa42c98c3c" providerId="ADAL" clId="{9F1FB9F7-99E2-407A-8E02-33D699F99798}" dt="2022-04-15T14:44:33.651" v="593" actId="700"/>
          <ac:spMkLst>
            <pc:docMk/>
            <pc:sldMk cId="1084105183" sldId="325"/>
            <ac:spMk id="2" creationId="{9C1751C9-2458-4BD0-B43C-7E41E40DB502}"/>
          </ac:spMkLst>
        </pc:spChg>
        <pc:spChg chg="add del mod ord">
          <ac:chgData name="Matahari Nendya" userId="1a1e95a6-b11e-4262-838a-feaa42c98c3c" providerId="ADAL" clId="{9F1FB9F7-99E2-407A-8E02-33D699F99798}" dt="2022-04-15T14:44:40.526" v="594" actId="478"/>
          <ac:spMkLst>
            <pc:docMk/>
            <pc:sldMk cId="1084105183" sldId="325"/>
            <ac:spMk id="3" creationId="{B5125BA3-57D3-4844-9E0E-27EC9427EDD6}"/>
          </ac:spMkLst>
        </pc:spChg>
        <pc:spChg chg="mod">
          <ac:chgData name="Matahari Nendya" userId="1a1e95a6-b11e-4262-838a-feaa42c98c3c" providerId="ADAL" clId="{9F1FB9F7-99E2-407A-8E02-33D699F99798}" dt="2022-04-15T14:45:01.376" v="602" actId="14100"/>
          <ac:spMkLst>
            <pc:docMk/>
            <pc:sldMk cId="1084105183" sldId="325"/>
            <ac:spMk id="5" creationId="{6CE383DB-BF35-4358-AE6E-5569935D5954}"/>
          </ac:spMkLst>
        </pc:spChg>
        <pc:spChg chg="mod">
          <ac:chgData name="Matahari Nendya" userId="1a1e95a6-b11e-4262-838a-feaa42c98c3c" providerId="ADAL" clId="{9F1FB9F7-99E2-407A-8E02-33D699F99798}" dt="2022-04-15T14:45:09.644" v="605" actId="14100"/>
          <ac:spMkLst>
            <pc:docMk/>
            <pc:sldMk cId="1084105183" sldId="325"/>
            <ac:spMk id="6" creationId="{F81F1B82-A2EB-4182-8FA2-A16103589BEA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7:28.277" v="643" actId="1076"/>
        <pc:sldMkLst>
          <pc:docMk/>
          <pc:sldMk cId="4215759159" sldId="326"/>
        </pc:sldMkLst>
        <pc:spChg chg="add del mod ord">
          <ac:chgData name="Matahari Nendya" userId="1a1e95a6-b11e-4262-838a-feaa42c98c3c" providerId="ADAL" clId="{9F1FB9F7-99E2-407A-8E02-33D699F99798}" dt="2022-04-15T14:46:56.778" v="632" actId="478"/>
          <ac:spMkLst>
            <pc:docMk/>
            <pc:sldMk cId="4215759159" sldId="326"/>
            <ac:spMk id="2" creationId="{94A0A91D-F481-4C67-BE4F-5AA894C9633E}"/>
          </ac:spMkLst>
        </pc:spChg>
        <pc:spChg chg="add del mod ord">
          <ac:chgData name="Matahari Nendya" userId="1a1e95a6-b11e-4262-838a-feaa42c98c3c" providerId="ADAL" clId="{9F1FB9F7-99E2-407A-8E02-33D699F99798}" dt="2022-04-15T14:46:57.877" v="633" actId="478"/>
          <ac:spMkLst>
            <pc:docMk/>
            <pc:sldMk cId="4215759159" sldId="326"/>
            <ac:spMk id="3" creationId="{145791B0-347D-4E15-8CEB-95550F0B28AD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5" creationId="{B4F1EB6B-CB13-4EB2-A396-CEA968912714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6" creationId="{F2C11BB5-611E-4D63-A197-012FA2D83BC6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7" creationId="{17BD6F0C-EC67-409B-9A3C-79A9B6B7CF35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8" creationId="{8DC2E086-BC97-4840-963F-9C17DB58DA2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1:49.438" v="725" actId="1076"/>
        <pc:sldMkLst>
          <pc:docMk/>
          <pc:sldMk cId="2980124547" sldId="327"/>
        </pc:sldMkLst>
        <pc:spChg chg="mod ord">
          <ac:chgData name="Matahari Nendya" userId="1a1e95a6-b11e-4262-838a-feaa42c98c3c" providerId="ADAL" clId="{9F1FB9F7-99E2-407A-8E02-33D699F99798}" dt="2022-04-15T14:51:31.314" v="718" actId="700"/>
          <ac:spMkLst>
            <pc:docMk/>
            <pc:sldMk cId="2980124547" sldId="327"/>
            <ac:spMk id="2" creationId="{06289412-954A-42D9-BD85-1D785DC7D494}"/>
          </ac:spMkLst>
        </pc:spChg>
        <pc:spChg chg="add del mod ord">
          <ac:chgData name="Matahari Nendya" userId="1a1e95a6-b11e-4262-838a-feaa42c98c3c" providerId="ADAL" clId="{9F1FB9F7-99E2-407A-8E02-33D699F99798}" dt="2022-04-15T14:51:36.464" v="719" actId="478"/>
          <ac:spMkLst>
            <pc:docMk/>
            <pc:sldMk cId="2980124547" sldId="327"/>
            <ac:spMk id="3" creationId="{70EB9371-7483-429D-846E-C9D83F3F33A8}"/>
          </ac:spMkLst>
        </pc:spChg>
        <pc:spChg chg="mod">
          <ac:chgData name="Matahari Nendya" userId="1a1e95a6-b11e-4262-838a-feaa42c98c3c" providerId="ADAL" clId="{9F1FB9F7-99E2-407A-8E02-33D699F99798}" dt="2022-04-15T14:51:49.438" v="725" actId="1076"/>
          <ac:spMkLst>
            <pc:docMk/>
            <pc:sldMk cId="2980124547" sldId="327"/>
            <ac:spMk id="5" creationId="{A0546757-2881-4297-A723-A81C222646CD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8:07.516" v="845" actId="14100"/>
        <pc:sldMkLst>
          <pc:docMk/>
          <pc:sldMk cId="1283064807" sldId="328"/>
        </pc:sldMkLst>
        <pc:spChg chg="mod">
          <ac:chgData name="Matahari Nendya" userId="1a1e95a6-b11e-4262-838a-feaa42c98c3c" providerId="ADAL" clId="{9F1FB9F7-99E2-407A-8E02-33D699F99798}" dt="2022-04-15T14:58:03.022" v="844" actId="14100"/>
          <ac:spMkLst>
            <pc:docMk/>
            <pc:sldMk cId="1283064807" sldId="328"/>
            <ac:spMk id="2" creationId="{350E62E0-6221-4CDA-98D1-97293E823AD0}"/>
          </ac:spMkLst>
        </pc:spChg>
        <pc:spChg chg="mod">
          <ac:chgData name="Matahari Nendya" userId="1a1e95a6-b11e-4262-838a-feaa42c98c3c" providerId="ADAL" clId="{9F1FB9F7-99E2-407A-8E02-33D699F99798}" dt="2022-04-15T14:58:07.516" v="845" actId="14100"/>
          <ac:spMkLst>
            <pc:docMk/>
            <pc:sldMk cId="1283064807" sldId="328"/>
            <ac:spMk id="3" creationId="{E5970442-9F71-4F55-99E1-A44D5BC5D5ED}"/>
          </ac:spMkLst>
        </pc:spChg>
        <pc:spChg chg="add del mod ord">
          <ac:chgData name="Matahari Nendya" userId="1a1e95a6-b11e-4262-838a-feaa42c98c3c" providerId="ADAL" clId="{9F1FB9F7-99E2-407A-8E02-33D699F99798}" dt="2022-04-15T14:57:46.746" v="837" actId="478"/>
          <ac:spMkLst>
            <pc:docMk/>
            <pc:sldMk cId="1283064807" sldId="328"/>
            <ac:spMk id="4" creationId="{5F5D5CA4-E5B8-4C39-B441-4C9D6240C291}"/>
          </ac:spMkLst>
        </pc:spChg>
        <pc:spChg chg="mod ord">
          <ac:chgData name="Matahari Nendya" userId="1a1e95a6-b11e-4262-838a-feaa42c98c3c" providerId="ADAL" clId="{9F1FB9F7-99E2-407A-8E02-33D699F99798}" dt="2022-04-15T14:57:44.294" v="836" actId="700"/>
          <ac:spMkLst>
            <pc:docMk/>
            <pc:sldMk cId="1283064807" sldId="328"/>
            <ac:spMk id="5122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1:06.799" v="898" actId="1076"/>
        <pc:sldMkLst>
          <pc:docMk/>
          <pc:sldMk cId="2666668548" sldId="332"/>
        </pc:sldMkLst>
        <pc:spChg chg="add del mod ord">
          <ac:chgData name="Matahari Nendya" userId="1a1e95a6-b11e-4262-838a-feaa42c98c3c" providerId="ADAL" clId="{9F1FB9F7-99E2-407A-8E02-33D699F99798}" dt="2022-04-15T14:59:47.155" v="867" actId="478"/>
          <ac:spMkLst>
            <pc:docMk/>
            <pc:sldMk cId="2666668548" sldId="332"/>
            <ac:spMk id="2" creationId="{D127D461-394A-49BC-A86C-B78E80204F7F}"/>
          </ac:spMkLst>
        </pc:spChg>
        <pc:spChg chg="mod ord">
          <ac:chgData name="Matahari Nendya" userId="1a1e95a6-b11e-4262-838a-feaa42c98c3c" providerId="ADAL" clId="{9F1FB9F7-99E2-407A-8E02-33D699F99798}" dt="2022-04-15T14:59:44.735" v="866" actId="700"/>
          <ac:spMkLst>
            <pc:docMk/>
            <pc:sldMk cId="2666668548" sldId="332"/>
            <ac:spMk id="12290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6" creationId="{BB99F439-E7D5-4254-8FA5-C57069CBDB25}"/>
          </ac:picMkLst>
        </pc:pic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7" creationId="{9B073E2A-25F9-4F57-998C-613C59730EF2}"/>
          </ac:picMkLst>
        </pc:picChg>
        <pc:picChg chg="mod">
          <ac:chgData name="Matahari Nendya" userId="1a1e95a6-b11e-4262-838a-feaa42c98c3c" providerId="ADAL" clId="{9F1FB9F7-99E2-407A-8E02-33D699F99798}" dt="2022-04-15T15:01:02.318" v="897" actId="1076"/>
          <ac:picMkLst>
            <pc:docMk/>
            <pc:sldMk cId="2666668548" sldId="332"/>
            <ac:picMk id="12292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0:45.278" v="890" actId="1076"/>
          <ac:picMkLst>
            <pc:docMk/>
            <pc:sldMk cId="2666668548" sldId="332"/>
            <ac:picMk id="12293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01:20.327" v="904" actId="27636"/>
        <pc:sldMkLst>
          <pc:docMk/>
          <pc:sldMk cId="1013816746" sldId="335"/>
        </pc:sldMkLst>
        <pc:spChg chg="mod ord">
          <ac:chgData name="Matahari Nendya" userId="1a1e95a6-b11e-4262-838a-feaa42c98c3c" providerId="ADAL" clId="{9F1FB9F7-99E2-407A-8E02-33D699F99798}" dt="2022-04-15T15:01:10.567" v="899" actId="700"/>
          <ac:spMkLst>
            <pc:docMk/>
            <pc:sldMk cId="1013816746" sldId="33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1:20.327" v="904" actId="27636"/>
          <ac:spMkLst>
            <pc:docMk/>
            <pc:sldMk cId="1013816746" sldId="33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00.765" v="917" actId="207"/>
        <pc:sldMkLst>
          <pc:docMk/>
          <pc:sldMk cId="19076590" sldId="336"/>
        </pc:sldMkLst>
        <pc:spChg chg="add del mod ord">
          <ac:chgData name="Matahari Nendya" userId="1a1e95a6-b11e-4262-838a-feaa42c98c3c" providerId="ADAL" clId="{9F1FB9F7-99E2-407A-8E02-33D699F99798}" dt="2022-04-15T15:01:32.080" v="907" actId="478"/>
          <ac:spMkLst>
            <pc:docMk/>
            <pc:sldMk cId="19076590" sldId="336"/>
            <ac:spMk id="2" creationId="{E26C39D2-32EA-4CF1-97C2-BBAD16B64E4D}"/>
          </ac:spMkLst>
        </pc:spChg>
        <pc:spChg chg="add del mod ord">
          <ac:chgData name="Matahari Nendya" userId="1a1e95a6-b11e-4262-838a-feaa42c98c3c" providerId="ADAL" clId="{9F1FB9F7-99E2-407A-8E02-33D699F99798}" dt="2022-04-15T15:01:29.165" v="906" actId="478"/>
          <ac:spMkLst>
            <pc:docMk/>
            <pc:sldMk cId="19076590" sldId="336"/>
            <ac:spMk id="3" creationId="{16B45626-6581-4B28-B881-2D9BD406C890}"/>
          </ac:spMkLst>
        </pc:spChg>
        <pc:spChg chg="mod">
          <ac:chgData name="Matahari Nendya" userId="1a1e95a6-b11e-4262-838a-feaa42c98c3c" providerId="ADAL" clId="{9F1FB9F7-99E2-407A-8E02-33D699F99798}" dt="2022-04-15T15:02:00.765" v="917" actId="207"/>
          <ac:spMkLst>
            <pc:docMk/>
            <pc:sldMk cId="19076590" sldId="336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1:55.910" v="915" actId="14100"/>
          <ac:grpSpMkLst>
            <pc:docMk/>
            <pc:sldMk cId="19076590" sldId="336"/>
            <ac:grpSpMk id="2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1:40.959" v="911" actId="14100"/>
          <ac:picMkLst>
            <pc:docMk/>
            <pc:sldMk cId="19076590" sldId="336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1:59.647" v="916" actId="2711"/>
          <ac:cxnSpMkLst>
            <pc:docMk/>
            <pc:sldMk cId="19076590" sldId="336"/>
            <ac:cxnSpMk id="7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5:02:12.037" v="923" actId="27636"/>
        <pc:sldMkLst>
          <pc:docMk/>
          <pc:sldMk cId="100539586" sldId="337"/>
        </pc:sldMkLst>
        <pc:spChg chg="mod ord">
          <ac:chgData name="Matahari Nendya" userId="1a1e95a6-b11e-4262-838a-feaa42c98c3c" providerId="ADAL" clId="{9F1FB9F7-99E2-407A-8E02-33D699F99798}" dt="2022-04-15T15:02:05.698" v="918" actId="700"/>
          <ac:spMkLst>
            <pc:docMk/>
            <pc:sldMk cId="100539586" sldId="33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2:12.037" v="923" actId="27636"/>
          <ac:spMkLst>
            <pc:docMk/>
            <pc:sldMk cId="100539586" sldId="337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48.057" v="933" actId="1076"/>
        <pc:sldMkLst>
          <pc:docMk/>
          <pc:sldMk cId="3029916725" sldId="338"/>
        </pc:sldMkLst>
        <pc:spChg chg="add del mod ord">
          <ac:chgData name="Matahari Nendya" userId="1a1e95a6-b11e-4262-838a-feaa42c98c3c" providerId="ADAL" clId="{9F1FB9F7-99E2-407A-8E02-33D699F99798}" dt="2022-04-15T15:02:19.291" v="926" actId="478"/>
          <ac:spMkLst>
            <pc:docMk/>
            <pc:sldMk cId="3029916725" sldId="338"/>
            <ac:spMk id="2" creationId="{4F225FDE-3AE4-40BF-A271-E8BFD2D7646B}"/>
          </ac:spMkLst>
        </pc:spChg>
        <pc:spChg chg="mod ord">
          <ac:chgData name="Matahari Nendya" userId="1a1e95a6-b11e-4262-838a-feaa42c98c3c" providerId="ADAL" clId="{9F1FB9F7-99E2-407A-8E02-33D699F99798}" dt="2022-04-15T15:02:16.859" v="925" actId="27636"/>
          <ac:spMkLst>
            <pc:docMk/>
            <pc:sldMk cId="3029916725" sldId="338"/>
            <ac:spMk id="16386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5:02:48.057" v="933" actId="1076"/>
          <ac:grpSpMkLst>
            <pc:docMk/>
            <pc:sldMk cId="3029916725" sldId="338"/>
            <ac:grpSpMk id="3" creationId="{5A0120EE-5569-4ADC-8E71-B7964B57567D}"/>
          </ac:grpSpMkLst>
        </pc:grp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5" creationId="{3173D92B-D122-4B62-9246-7020270522F6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4:05.145" v="945" actId="207"/>
        <pc:sldMkLst>
          <pc:docMk/>
          <pc:sldMk cId="2578162251" sldId="340"/>
        </pc:sldMkLst>
        <pc:spChg chg="mod ord">
          <ac:chgData name="Matahari Nendya" userId="1a1e95a6-b11e-4262-838a-feaa42c98c3c" providerId="ADAL" clId="{9F1FB9F7-99E2-407A-8E02-33D699F99798}" dt="2022-04-15T15:03:03.539" v="934" actId="700"/>
          <ac:spMkLst>
            <pc:docMk/>
            <pc:sldMk cId="2578162251" sldId="34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3:06.247" v="935" actId="478"/>
          <ac:spMkLst>
            <pc:docMk/>
            <pc:sldMk cId="2578162251" sldId="340"/>
            <ac:spMk id="3" creationId="{98C6282C-D57F-47D3-9C49-4FA98868D58B}"/>
          </ac:spMkLst>
        </pc:spChg>
        <pc:spChg chg="mod">
          <ac:chgData name="Matahari Nendya" userId="1a1e95a6-b11e-4262-838a-feaa42c98c3c" providerId="ADAL" clId="{9F1FB9F7-99E2-407A-8E02-33D699F99798}" dt="2022-04-15T15:04:05.145" v="945" actId="207"/>
          <ac:spMkLst>
            <pc:docMk/>
            <pc:sldMk cId="2578162251" sldId="34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27.594" v="939" actId="1076"/>
          <ac:spMkLst>
            <pc:docMk/>
            <pc:sldMk cId="2578162251" sldId="34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48.406" v="944" actId="14100"/>
          <ac:spMkLst>
            <pc:docMk/>
            <pc:sldMk cId="2578162251" sldId="34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38.419" v="940" actId="1076"/>
          <ac:spMkLst>
            <pc:docMk/>
            <pc:sldMk cId="2578162251" sldId="340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4:22.914" v="951" actId="14100"/>
        <pc:sldMkLst>
          <pc:docMk/>
          <pc:sldMk cId="433680183" sldId="341"/>
        </pc:sldMkLst>
        <pc:spChg chg="add del mod ord">
          <ac:chgData name="Matahari Nendya" userId="1a1e95a6-b11e-4262-838a-feaa42c98c3c" providerId="ADAL" clId="{9F1FB9F7-99E2-407A-8E02-33D699F99798}" dt="2022-04-15T15:04:15.634" v="948" actId="478"/>
          <ac:spMkLst>
            <pc:docMk/>
            <pc:sldMk cId="433680183" sldId="341"/>
            <ac:spMk id="2" creationId="{4665326E-DC55-471A-8DE7-4460D41E29A0}"/>
          </ac:spMkLst>
        </pc:spChg>
        <pc:spChg chg="add del mod ord">
          <ac:chgData name="Matahari Nendya" userId="1a1e95a6-b11e-4262-838a-feaa42c98c3c" providerId="ADAL" clId="{9F1FB9F7-99E2-407A-8E02-33D699F99798}" dt="2022-04-15T15:04:12.480" v="947" actId="478"/>
          <ac:spMkLst>
            <pc:docMk/>
            <pc:sldMk cId="433680183" sldId="341"/>
            <ac:spMk id="3" creationId="{DBD3BF71-D126-4C3F-864C-19FE1E1EAF15}"/>
          </ac:spMkLst>
        </pc:spChg>
        <pc:picChg chg="mod">
          <ac:chgData name="Matahari Nendya" userId="1a1e95a6-b11e-4262-838a-feaa42c98c3c" providerId="ADAL" clId="{9F1FB9F7-99E2-407A-8E02-33D699F99798}" dt="2022-04-15T15:04:18.810" v="949" actId="14100"/>
          <ac:picMkLst>
            <pc:docMk/>
            <pc:sldMk cId="433680183" sldId="341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4:22.914" v="951" actId="14100"/>
          <ac:picMkLst>
            <pc:docMk/>
            <pc:sldMk cId="433680183" sldId="341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5:26.755" v="978" actId="14100"/>
        <pc:sldMkLst>
          <pc:docMk/>
          <pc:sldMk cId="1549630597" sldId="342"/>
        </pc:sldMkLst>
        <pc:spChg chg="add del mod ord">
          <ac:chgData name="Matahari Nendya" userId="1a1e95a6-b11e-4262-838a-feaa42c98c3c" providerId="ADAL" clId="{9F1FB9F7-99E2-407A-8E02-33D699F99798}" dt="2022-04-15T15:04:56.394" v="967" actId="478"/>
          <ac:spMkLst>
            <pc:docMk/>
            <pc:sldMk cId="1549630597" sldId="342"/>
            <ac:spMk id="2" creationId="{354001C3-4983-4427-BEF0-14B378879906}"/>
          </ac:spMkLst>
        </pc:spChg>
        <pc:spChg chg="add del mod ord">
          <ac:chgData name="Matahari Nendya" userId="1a1e95a6-b11e-4262-838a-feaa42c98c3c" providerId="ADAL" clId="{9F1FB9F7-99E2-407A-8E02-33D699F99798}" dt="2022-04-15T15:04:57.524" v="968" actId="478"/>
          <ac:spMkLst>
            <pc:docMk/>
            <pc:sldMk cId="1549630597" sldId="342"/>
            <ac:spMk id="3" creationId="{DA89E4AB-45B0-4F1C-A303-0863DD2818D7}"/>
          </ac:spMkLst>
        </pc:spChg>
        <pc:spChg chg="mod">
          <ac:chgData name="Matahari Nendya" userId="1a1e95a6-b11e-4262-838a-feaa42c98c3c" providerId="ADAL" clId="{9F1FB9F7-99E2-407A-8E02-33D699F99798}" dt="2022-04-15T15:05:26.755" v="978" actId="14100"/>
          <ac:spMkLst>
            <pc:docMk/>
            <pc:sldMk cId="1549630597" sldId="342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5:12.174" v="974" actId="14100"/>
          <ac:grpSpMkLst>
            <pc:docMk/>
            <pc:sldMk cId="1549630597" sldId="342"/>
            <ac:grpSpMk id="1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5:01.723" v="970" actId="14100"/>
          <ac:picMkLst>
            <pc:docMk/>
            <pc:sldMk cId="1549630597" sldId="342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5:26.755" v="978" actId="14100"/>
          <ac:cxnSpMkLst>
            <pc:docMk/>
            <pc:sldMk cId="1549630597" sldId="342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07.684" v="985" actId="207"/>
        <pc:sldMkLst>
          <pc:docMk/>
          <pc:sldMk cId="1988041885" sldId="343"/>
        </pc:sldMkLst>
        <pc:spChg chg="mod ord">
          <ac:chgData name="Matahari Nendya" userId="1a1e95a6-b11e-4262-838a-feaa42c98c3c" providerId="ADAL" clId="{9F1FB9F7-99E2-407A-8E02-33D699F99798}" dt="2022-04-15T15:05:48.325" v="980" actId="700"/>
          <ac:spMkLst>
            <pc:docMk/>
            <pc:sldMk cId="1988041885" sldId="34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5:50.614" v="981" actId="478"/>
          <ac:spMkLst>
            <pc:docMk/>
            <pc:sldMk cId="1988041885" sldId="343"/>
            <ac:spMk id="3" creationId="{0685FFF9-0E43-4084-8CB7-05054921822F}"/>
          </ac:spMkLst>
        </pc:spChg>
        <pc:spChg chg="mod">
          <ac:chgData name="Matahari Nendya" userId="1a1e95a6-b11e-4262-838a-feaa42c98c3c" providerId="ADAL" clId="{9F1FB9F7-99E2-407A-8E02-33D699F99798}" dt="2022-04-15T15:06:07.684" v="985" actId="207"/>
          <ac:spMkLst>
            <pc:docMk/>
            <pc:sldMk cId="198804188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6:04.026" v="984" actId="1076"/>
          <ac:spMkLst>
            <pc:docMk/>
            <pc:sldMk cId="198804188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5:58.856" v="982" actId="2711"/>
          <ac:spMkLst>
            <pc:docMk/>
            <pc:sldMk cId="1988041885" sldId="343"/>
            <ac:spMk id="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52.284" v="1003" actId="478"/>
        <pc:sldMkLst>
          <pc:docMk/>
          <pc:sldMk cId="3647163926" sldId="344"/>
        </pc:sldMkLst>
        <pc:spChg chg="add del mod ord">
          <ac:chgData name="Matahari Nendya" userId="1a1e95a6-b11e-4262-838a-feaa42c98c3c" providerId="ADAL" clId="{9F1FB9F7-99E2-407A-8E02-33D699F99798}" dt="2022-04-15T15:06:50.998" v="1002" actId="478"/>
          <ac:spMkLst>
            <pc:docMk/>
            <pc:sldMk cId="3647163926" sldId="344"/>
            <ac:spMk id="2" creationId="{B11983FF-0504-4FF6-8707-1D65535D730E}"/>
          </ac:spMkLst>
        </pc:spChg>
        <pc:spChg chg="add del mod ord">
          <ac:chgData name="Matahari Nendya" userId="1a1e95a6-b11e-4262-838a-feaa42c98c3c" providerId="ADAL" clId="{9F1FB9F7-99E2-407A-8E02-33D699F99798}" dt="2022-04-15T15:06:52.284" v="1003" actId="478"/>
          <ac:spMkLst>
            <pc:docMk/>
            <pc:sldMk cId="3647163926" sldId="344"/>
            <ac:spMk id="3" creationId="{5BF8DA69-CC5C-4070-B9AF-CFF2ED00A23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8T02:04:19.736" v="1139" actId="207"/>
        <pc:sldMkLst>
          <pc:docMk/>
          <pc:sldMk cId="2827609488" sldId="345"/>
        </pc:sldMkLst>
        <pc:spChg chg="mod ord">
          <ac:chgData name="Matahari Nendya" userId="1a1e95a6-b11e-4262-838a-feaa42c98c3c" providerId="ADAL" clId="{9F1FB9F7-99E2-407A-8E02-33D699F99798}" dt="2022-04-15T15:06:58.296" v="1004" actId="700"/>
          <ac:spMkLst>
            <pc:docMk/>
            <pc:sldMk cId="2827609488" sldId="34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7:00.644" v="1005" actId="478"/>
          <ac:spMkLst>
            <pc:docMk/>
            <pc:sldMk cId="2827609488" sldId="345"/>
            <ac:spMk id="3" creationId="{32DF7C9A-7A82-4D11-82D3-1B73C79DAE6C}"/>
          </ac:spMkLst>
        </pc:spChg>
        <pc:spChg chg="mod">
          <ac:chgData name="Matahari Nendya" userId="1a1e95a6-b11e-4262-838a-feaa42c98c3c" providerId="ADAL" clId="{9F1FB9F7-99E2-407A-8E02-33D699F99798}" dt="2022-04-18T02:04:19.736" v="1139" actId="207"/>
          <ac:spMkLst>
            <pc:docMk/>
            <pc:sldMk cId="2827609488" sldId="34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7:43.344" v="1018" actId="1076"/>
        <pc:sldMkLst>
          <pc:docMk/>
          <pc:sldMk cId="413708946" sldId="346"/>
        </pc:sldMkLst>
        <pc:spChg chg="add del mod ord">
          <ac:chgData name="Matahari Nendya" userId="1a1e95a6-b11e-4262-838a-feaa42c98c3c" providerId="ADAL" clId="{9F1FB9F7-99E2-407A-8E02-33D699F99798}" dt="2022-04-15T15:07:33.436" v="1012" actId="478"/>
          <ac:spMkLst>
            <pc:docMk/>
            <pc:sldMk cId="413708946" sldId="346"/>
            <ac:spMk id="2" creationId="{D05EFC13-5CEE-4A7D-AB74-D58662B8CF6D}"/>
          </ac:spMkLst>
        </pc:spChg>
        <pc:spChg chg="add del mod ord">
          <ac:chgData name="Matahari Nendya" userId="1a1e95a6-b11e-4262-838a-feaa42c98c3c" providerId="ADAL" clId="{9F1FB9F7-99E2-407A-8E02-33D699F99798}" dt="2022-04-15T15:07:30.790" v="1011" actId="478"/>
          <ac:spMkLst>
            <pc:docMk/>
            <pc:sldMk cId="413708946" sldId="346"/>
            <ac:spMk id="3" creationId="{5541D23E-107C-4D99-9825-5CE1118456FF}"/>
          </ac:spMkLst>
        </pc:spChg>
        <pc:picChg chg="mod">
          <ac:chgData name="Matahari Nendya" userId="1a1e95a6-b11e-4262-838a-feaa42c98c3c" providerId="ADAL" clId="{9F1FB9F7-99E2-407A-8E02-33D699F99798}" dt="2022-04-15T15:07:43.344" v="1018" actId="1076"/>
          <ac:picMkLst>
            <pc:docMk/>
            <pc:sldMk cId="413708946" sldId="34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7:42.222" v="1017" actId="1076"/>
          <ac:picMkLst>
            <pc:docMk/>
            <pc:sldMk cId="413708946" sldId="346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8:09.565" v="1028" actId="14100"/>
        <pc:sldMkLst>
          <pc:docMk/>
          <pc:sldMk cId="2941770017" sldId="347"/>
        </pc:sldMkLst>
        <pc:spChg chg="add del mod ord">
          <ac:chgData name="Matahari Nendya" userId="1a1e95a6-b11e-4262-838a-feaa42c98c3c" providerId="ADAL" clId="{9F1FB9F7-99E2-407A-8E02-33D699F99798}" dt="2022-04-15T15:08:03.191" v="1025" actId="478"/>
          <ac:spMkLst>
            <pc:docMk/>
            <pc:sldMk cId="2941770017" sldId="347"/>
            <ac:spMk id="2" creationId="{5A9D7114-8C32-42B2-8FA7-439A30B30B59}"/>
          </ac:spMkLst>
        </pc:spChg>
        <pc:spChg chg="add del mod ord">
          <ac:chgData name="Matahari Nendya" userId="1a1e95a6-b11e-4262-838a-feaa42c98c3c" providerId="ADAL" clId="{9F1FB9F7-99E2-407A-8E02-33D699F99798}" dt="2022-04-15T15:08:05.415" v="1026" actId="478"/>
          <ac:spMkLst>
            <pc:docMk/>
            <pc:sldMk cId="2941770017" sldId="347"/>
            <ac:spMk id="3" creationId="{A701C4A2-7B0C-4D9F-B73D-B3E82481179A}"/>
          </ac:spMkLst>
        </pc:spChg>
        <pc:picChg chg="mod">
          <ac:chgData name="Matahari Nendya" userId="1a1e95a6-b11e-4262-838a-feaa42c98c3c" providerId="ADAL" clId="{9F1FB9F7-99E2-407A-8E02-33D699F99798}" dt="2022-04-15T15:08:09.565" v="1028" actId="14100"/>
          <ac:picMkLst>
            <pc:docMk/>
            <pc:sldMk cId="2941770017" sldId="347"/>
            <ac:picMk id="6" creationId="{00000000-0000-0000-0000-000000000000}"/>
          </ac:picMkLst>
        </pc:picChg>
      </pc:sldChg>
      <pc:sldChg chg="addSp delSp modSp add mod modTransition modClrScheme chgLayout">
        <pc:chgData name="Matahari Nendya" userId="1a1e95a6-b11e-4262-838a-feaa42c98c3c" providerId="ADAL" clId="{9F1FB9F7-99E2-407A-8E02-33D699F99798}" dt="2022-04-15T15:10:07.985" v="1065" actId="1076"/>
        <pc:sldMkLst>
          <pc:docMk/>
          <pc:sldMk cId="3926687523" sldId="348"/>
        </pc:sldMkLst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2" creationId="{0A03CFB7-696F-4D72-95A0-35E1D9CF776F}"/>
          </ac:spMkLst>
        </pc:spChg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3" creationId="{6BD194F0-0CCC-4FA3-8138-C411E1CC7DB1}"/>
          </ac:spMkLst>
        </pc:spChg>
        <pc:spChg chg="add del mod">
          <ac:chgData name="Matahari Nendya" userId="1a1e95a6-b11e-4262-838a-feaa42c98c3c" providerId="ADAL" clId="{9F1FB9F7-99E2-407A-8E02-33D699F99798}" dt="2022-04-15T15:09:59.409" v="1060" actId="26606"/>
          <ac:spMkLst>
            <pc:docMk/>
            <pc:sldMk cId="3926687523" sldId="348"/>
            <ac:spMk id="10" creationId="{F3AEE1B6-064C-C19C-4001-5BF0C6CF8A19}"/>
          </ac:spMkLst>
        </pc:spChg>
        <pc:spChg chg="add del mod">
          <ac:chgData name="Matahari Nendya" userId="1a1e95a6-b11e-4262-838a-feaa42c98c3c" providerId="ADAL" clId="{9F1FB9F7-99E2-407A-8E02-33D699F99798}" dt="2022-04-15T15:10:02.234" v="1062" actId="478"/>
          <ac:spMkLst>
            <pc:docMk/>
            <pc:sldMk cId="3926687523" sldId="348"/>
            <ac:spMk id="12" creationId="{BE175F11-F69D-9007-A769-68478A124E53}"/>
          </ac:spMkLst>
        </pc:spChg>
        <pc:picChg chg="mod">
          <ac:chgData name="Matahari Nendya" userId="1a1e95a6-b11e-4262-838a-feaa42c98c3c" providerId="ADAL" clId="{9F1FB9F7-99E2-407A-8E02-33D699F99798}" dt="2022-04-15T15:10:07.985" v="1065" actId="1076"/>
          <ac:picMkLst>
            <pc:docMk/>
            <pc:sldMk cId="3926687523" sldId="348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12:05.863" v="1096" actId="1035"/>
        <pc:sldMkLst>
          <pc:docMk/>
          <pc:sldMk cId="2953402846" sldId="349"/>
        </pc:sldMkLst>
        <pc:spChg chg="mod">
          <ac:chgData name="Matahari Nendya" userId="1a1e95a6-b11e-4262-838a-feaa42c98c3c" providerId="ADAL" clId="{9F1FB9F7-99E2-407A-8E02-33D699F99798}" dt="2022-04-15T15:11:27.632" v="1086" actId="1076"/>
          <ac:spMkLst>
            <pc:docMk/>
            <pc:sldMk cId="2953402846" sldId="349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10:53.395" v="1082" actId="478"/>
          <ac:spMkLst>
            <pc:docMk/>
            <pc:sldMk cId="2953402846" sldId="349"/>
            <ac:spMk id="3" creationId="{A212F832-4430-4060-A8BF-8D937DCDAE01}"/>
          </ac:spMkLst>
        </pc:spChg>
        <pc:spChg chg="mod">
          <ac:chgData name="Matahari Nendya" userId="1a1e95a6-b11e-4262-838a-feaa42c98c3c" providerId="ADAL" clId="{9F1FB9F7-99E2-407A-8E02-33D699F99798}" dt="2022-04-15T15:11:31.030" v="1087" actId="1076"/>
          <ac:spMkLst>
            <pc:docMk/>
            <pc:sldMk cId="2953402846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37.034" v="1088" actId="1076"/>
          <ac:spMkLst>
            <pc:docMk/>
            <pc:sldMk cId="2953402846" sldId="349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3.277" v="1089" actId="1076"/>
          <ac:spMkLst>
            <pc:docMk/>
            <pc:sldMk cId="2953402846" sldId="349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9.369" v="1092" actId="1076"/>
          <ac:spMkLst>
            <pc:docMk/>
            <pc:sldMk cId="2953402846" sldId="349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53.410" v="1093" actId="1076"/>
          <ac:spMkLst>
            <pc:docMk/>
            <pc:sldMk cId="2953402846" sldId="349"/>
            <ac:spMk id="9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8.616" v="1081" actId="700"/>
          <ac:spMkLst>
            <pc:docMk/>
            <pc:sldMk cId="2953402846" sldId="349"/>
            <ac:spMk id="36866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5:12:05.863" v="1096" actId="1035"/>
          <ac:picMkLst>
            <pc:docMk/>
            <pc:sldMk cId="2953402846" sldId="349"/>
            <ac:picMk id="3686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2:21.486" v="1101" actId="2710"/>
        <pc:sldMkLst>
          <pc:docMk/>
          <pc:sldMk cId="2513398291" sldId="350"/>
        </pc:sldMkLst>
        <pc:spChg chg="mod ord">
          <ac:chgData name="Matahari Nendya" userId="1a1e95a6-b11e-4262-838a-feaa42c98c3c" providerId="ADAL" clId="{9F1FB9F7-99E2-407A-8E02-33D699F99798}" dt="2022-04-15T15:12:11.218" v="1097" actId="700"/>
          <ac:spMkLst>
            <pc:docMk/>
            <pc:sldMk cId="2513398291" sldId="35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21.486" v="1101" actId="2710"/>
          <ac:spMkLst>
            <pc:docMk/>
            <pc:sldMk cId="2513398291" sldId="350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32.123" v="1106" actId="403"/>
        <pc:sldMkLst>
          <pc:docMk/>
          <pc:sldMk cId="3519798736" sldId="351"/>
        </pc:sldMkLst>
        <pc:spChg chg="mod ord">
          <ac:chgData name="Matahari Nendya" userId="1a1e95a6-b11e-4262-838a-feaa42c98c3c" providerId="ADAL" clId="{9F1FB9F7-99E2-407A-8E02-33D699F99798}" dt="2022-04-15T15:12:25.263" v="1102" actId="700"/>
          <ac:spMkLst>
            <pc:docMk/>
            <pc:sldMk cId="3519798736" sldId="35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32.123" v="1106" actId="403"/>
          <ac:spMkLst>
            <pc:docMk/>
            <pc:sldMk cId="3519798736" sldId="351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43.734" v="1111" actId="403"/>
        <pc:sldMkLst>
          <pc:docMk/>
          <pc:sldMk cId="1397521283" sldId="352"/>
        </pc:sldMkLst>
        <pc:spChg chg="mod ord">
          <ac:chgData name="Matahari Nendya" userId="1a1e95a6-b11e-4262-838a-feaa42c98c3c" providerId="ADAL" clId="{9F1FB9F7-99E2-407A-8E02-33D699F99798}" dt="2022-04-15T15:12:35.744" v="1107" actId="700"/>
          <ac:spMkLst>
            <pc:docMk/>
            <pc:sldMk cId="1397521283" sldId="35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43.734" v="1111" actId="403"/>
          <ac:spMkLst>
            <pc:docMk/>
            <pc:sldMk cId="1397521283" sldId="352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52.693" v="1115" actId="403"/>
        <pc:sldMkLst>
          <pc:docMk/>
          <pc:sldMk cId="2749020063" sldId="353"/>
        </pc:sldMkLst>
        <pc:spChg chg="mod ord">
          <ac:chgData name="Matahari Nendya" userId="1a1e95a6-b11e-4262-838a-feaa42c98c3c" providerId="ADAL" clId="{9F1FB9F7-99E2-407A-8E02-33D699F99798}" dt="2022-04-15T15:12:47.475" v="1112" actId="700"/>
          <ac:spMkLst>
            <pc:docMk/>
            <pc:sldMk cId="2749020063" sldId="35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52.693" v="1115" actId="403"/>
          <ac:spMkLst>
            <pc:docMk/>
            <pc:sldMk cId="2749020063" sldId="35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7:39.303" v="835" actId="2710"/>
        <pc:sldMkLst>
          <pc:docMk/>
          <pc:sldMk cId="4018188160" sldId="354"/>
        </pc:sldMkLst>
        <pc:spChg chg="mod ord">
          <ac:chgData name="Matahari Nendya" userId="1a1e95a6-b11e-4262-838a-feaa42c98c3c" providerId="ADAL" clId="{9F1FB9F7-99E2-407A-8E02-33D699F99798}" dt="2022-04-15T14:57:31.176" v="829" actId="700"/>
          <ac:spMkLst>
            <pc:docMk/>
            <pc:sldMk cId="4018188160" sldId="354"/>
            <ac:spMk id="2" creationId="{857BCC37-0B73-43A6-9E50-733D80F13B25}"/>
          </ac:spMkLst>
        </pc:spChg>
        <pc:spChg chg="mod ord">
          <ac:chgData name="Matahari Nendya" userId="1a1e95a6-b11e-4262-838a-feaa42c98c3c" providerId="ADAL" clId="{9F1FB9F7-99E2-407A-8E02-33D699F99798}" dt="2022-04-15T14:57:39.303" v="835" actId="2710"/>
          <ac:spMkLst>
            <pc:docMk/>
            <pc:sldMk cId="4018188160" sldId="354"/>
            <ac:spMk id="3" creationId="{9FA1F296-DE74-45E6-9625-0DD8E5EF1AE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9:40.988" v="865" actId="1076"/>
        <pc:sldMkLst>
          <pc:docMk/>
          <pc:sldMk cId="3636328861" sldId="355"/>
        </pc:sldMkLst>
        <pc:spChg chg="mod ord">
          <ac:chgData name="Matahari Nendya" userId="1a1e95a6-b11e-4262-838a-feaa42c98c3c" providerId="ADAL" clId="{9F1FB9F7-99E2-407A-8E02-33D699F99798}" dt="2022-04-15T14:59:34.918" v="863" actId="700"/>
          <ac:spMkLst>
            <pc:docMk/>
            <pc:sldMk cId="3636328861" sldId="355"/>
            <ac:spMk id="2" creationId="{DBDEEF7B-BD1D-4C0C-B9E5-CF8B91629486}"/>
          </ac:spMkLst>
        </pc:spChg>
        <pc:spChg chg="add del mod ord">
          <ac:chgData name="Matahari Nendya" userId="1a1e95a6-b11e-4262-838a-feaa42c98c3c" providerId="ADAL" clId="{9F1FB9F7-99E2-407A-8E02-33D699F99798}" dt="2022-04-15T14:59:37.242" v="864" actId="478"/>
          <ac:spMkLst>
            <pc:docMk/>
            <pc:sldMk cId="3636328861" sldId="355"/>
            <ac:spMk id="3" creationId="{9056650A-27D3-40E7-86C5-21D426F2CDFB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5" creationId="{3FE2DF66-6E68-4EE6-AFC4-371F7E70B33E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6" creationId="{21961F9A-84D7-44F8-90FF-6923B6CE9E23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4:46.806" v="965" actId="404"/>
        <pc:sldMkLst>
          <pc:docMk/>
          <pc:sldMk cId="440256113" sldId="356"/>
        </pc:sldMkLst>
        <pc:spChg chg="mod ord">
          <ac:chgData name="Matahari Nendya" userId="1a1e95a6-b11e-4262-838a-feaa42c98c3c" providerId="ADAL" clId="{9F1FB9F7-99E2-407A-8E02-33D699F99798}" dt="2022-04-15T15:04:26.057" v="952" actId="700"/>
          <ac:spMkLst>
            <pc:docMk/>
            <pc:sldMk cId="440256113" sldId="356"/>
            <ac:spMk id="2" creationId="{1D6AAF10-01E3-41EC-B932-0F9463364BD3}"/>
          </ac:spMkLst>
        </pc:spChg>
        <pc:spChg chg="add del mod ord">
          <ac:chgData name="Matahari Nendya" userId="1a1e95a6-b11e-4262-838a-feaa42c98c3c" providerId="ADAL" clId="{9F1FB9F7-99E2-407A-8E02-33D699F99798}" dt="2022-04-15T15:04:28.274" v="953" actId="478"/>
          <ac:spMkLst>
            <pc:docMk/>
            <pc:sldMk cId="440256113" sldId="356"/>
            <ac:spMk id="3" creationId="{4BB8456A-7B7A-4CC4-865F-63FA508FC3C2}"/>
          </ac:spMkLst>
        </pc:spChg>
        <pc:spChg chg="mod">
          <ac:chgData name="Matahari Nendya" userId="1a1e95a6-b11e-4262-838a-feaa42c98c3c" providerId="ADAL" clId="{9F1FB9F7-99E2-407A-8E02-33D699F99798}" dt="2022-04-15T15:04:46.806" v="965" actId="404"/>
          <ac:spMkLst>
            <pc:docMk/>
            <pc:sldMk cId="440256113" sldId="356"/>
            <ac:spMk id="5" creationId="{C810D78E-2758-43D0-853F-0873D42444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42.718" v="1000" actId="2710"/>
        <pc:sldMkLst>
          <pc:docMk/>
          <pc:sldMk cId="1882888747" sldId="357"/>
        </pc:sldMkLst>
        <pc:spChg chg="mod ord">
          <ac:chgData name="Matahari Nendya" userId="1a1e95a6-b11e-4262-838a-feaa42c98c3c" providerId="ADAL" clId="{9F1FB9F7-99E2-407A-8E02-33D699F99798}" dt="2022-04-15T15:06:30.976" v="994" actId="700"/>
          <ac:spMkLst>
            <pc:docMk/>
            <pc:sldMk cId="1882888747" sldId="357"/>
            <ac:spMk id="2" creationId="{2319E754-E20E-4E3B-841B-1C7CA858F959}"/>
          </ac:spMkLst>
        </pc:spChg>
        <pc:spChg chg="add del mod ord">
          <ac:chgData name="Matahari Nendya" userId="1a1e95a6-b11e-4262-838a-feaa42c98c3c" providerId="ADAL" clId="{9F1FB9F7-99E2-407A-8E02-33D699F99798}" dt="2022-04-15T15:06:33.398" v="995" actId="478"/>
          <ac:spMkLst>
            <pc:docMk/>
            <pc:sldMk cId="1882888747" sldId="357"/>
            <ac:spMk id="3" creationId="{2CA390A5-AC03-4FED-8E8E-4DCC542442DD}"/>
          </ac:spMkLst>
        </pc:spChg>
        <pc:spChg chg="mod">
          <ac:chgData name="Matahari Nendya" userId="1a1e95a6-b11e-4262-838a-feaa42c98c3c" providerId="ADAL" clId="{9F1FB9F7-99E2-407A-8E02-33D699F99798}" dt="2022-04-15T15:06:42.718" v="1000" actId="2710"/>
          <ac:spMkLst>
            <pc:docMk/>
            <pc:sldMk cId="1882888747" sldId="357"/>
            <ac:spMk id="5" creationId="{90DA4866-95B7-470D-977F-90349C8A11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7:55.484" v="1023" actId="403"/>
        <pc:sldMkLst>
          <pc:docMk/>
          <pc:sldMk cId="924391894" sldId="358"/>
        </pc:sldMkLst>
        <pc:spChg chg="mod ord">
          <ac:chgData name="Matahari Nendya" userId="1a1e95a6-b11e-4262-838a-feaa42c98c3c" providerId="ADAL" clId="{9F1FB9F7-99E2-407A-8E02-33D699F99798}" dt="2022-04-15T15:07:47.076" v="1019" actId="700"/>
          <ac:spMkLst>
            <pc:docMk/>
            <pc:sldMk cId="924391894" sldId="358"/>
            <ac:spMk id="2" creationId="{EAA4C3CC-6154-46B4-A5A4-263F939F50F0}"/>
          </ac:spMkLst>
        </pc:spChg>
        <pc:spChg chg="add del mod ord">
          <ac:chgData name="Matahari Nendya" userId="1a1e95a6-b11e-4262-838a-feaa42c98c3c" providerId="ADAL" clId="{9F1FB9F7-99E2-407A-8E02-33D699F99798}" dt="2022-04-15T15:07:49.255" v="1020" actId="478"/>
          <ac:spMkLst>
            <pc:docMk/>
            <pc:sldMk cId="924391894" sldId="358"/>
            <ac:spMk id="3" creationId="{28C0D2BF-5B17-4B6D-94FC-873019188EEA}"/>
          </ac:spMkLst>
        </pc:spChg>
        <pc:spChg chg="mod">
          <ac:chgData name="Matahari Nendya" userId="1a1e95a6-b11e-4262-838a-feaa42c98c3c" providerId="ADAL" clId="{9F1FB9F7-99E2-407A-8E02-33D699F99798}" dt="2022-04-15T15:07:55.484" v="1023" actId="403"/>
          <ac:spMkLst>
            <pc:docMk/>
            <pc:sldMk cId="924391894" sldId="358"/>
            <ac:spMk id="5" creationId="{7DC07DED-B4D6-448B-B94B-6CE4555674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49.624" v="1057" actId="1076"/>
        <pc:sldMkLst>
          <pc:docMk/>
          <pc:sldMk cId="1470839589" sldId="359"/>
        </pc:sldMkLst>
        <pc:spChg chg="mod ord">
          <ac:chgData name="Matahari Nendya" userId="1a1e95a6-b11e-4262-838a-feaa42c98c3c" providerId="ADAL" clId="{9F1FB9F7-99E2-407A-8E02-33D699F99798}" dt="2022-04-15T15:09:29.969" v="1048" actId="700"/>
          <ac:spMkLst>
            <pc:docMk/>
            <pc:sldMk cId="1470839589" sldId="359"/>
            <ac:spMk id="2" creationId="{8B79510E-E09B-4994-9D7F-3677D3BCF23B}"/>
          </ac:spMkLst>
        </pc:spChg>
        <pc:spChg chg="add del mod ord">
          <ac:chgData name="Matahari Nendya" userId="1a1e95a6-b11e-4262-838a-feaa42c98c3c" providerId="ADAL" clId="{9F1FB9F7-99E2-407A-8E02-33D699F99798}" dt="2022-04-15T15:09:32.466" v="1049" actId="478"/>
          <ac:spMkLst>
            <pc:docMk/>
            <pc:sldMk cId="1470839589" sldId="359"/>
            <ac:spMk id="3" creationId="{FC2772A2-33CB-4558-993D-E553258E58F6}"/>
          </ac:spMkLst>
        </pc:spChg>
        <pc:spChg chg="mod">
          <ac:chgData name="Matahari Nendya" userId="1a1e95a6-b11e-4262-838a-feaa42c98c3c" providerId="ADAL" clId="{9F1FB9F7-99E2-407A-8E02-33D699F99798}" dt="2022-04-15T15:09:49.624" v="1057" actId="1076"/>
          <ac:spMkLst>
            <pc:docMk/>
            <pc:sldMk cId="1470839589" sldId="359"/>
            <ac:spMk id="5" creationId="{728C84E4-3459-4927-8B17-FB7FF3879E42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4:02.298" v="774" actId="2710"/>
        <pc:sldMkLst>
          <pc:docMk/>
          <pc:sldMk cId="2729396034" sldId="360"/>
        </pc:sldMkLst>
        <pc:spChg chg="mod ord">
          <ac:chgData name="Matahari Nendya" userId="1a1e95a6-b11e-4262-838a-feaa42c98c3c" providerId="ADAL" clId="{9F1FB9F7-99E2-407A-8E02-33D699F99798}" dt="2022-04-15T14:53:54.498" v="769" actId="700"/>
          <ac:spMkLst>
            <pc:docMk/>
            <pc:sldMk cId="2729396034" sldId="360"/>
            <ac:spMk id="2" creationId="{00F0BEF5-B49A-407B-94A7-3BFD11B0C534}"/>
          </ac:spMkLst>
        </pc:spChg>
        <pc:spChg chg="mod ord">
          <ac:chgData name="Matahari Nendya" userId="1a1e95a6-b11e-4262-838a-feaa42c98c3c" providerId="ADAL" clId="{9F1FB9F7-99E2-407A-8E02-33D699F99798}" dt="2022-04-15T14:54:02.298" v="774" actId="2710"/>
          <ac:spMkLst>
            <pc:docMk/>
            <pc:sldMk cId="2729396034" sldId="360"/>
            <ac:spMk id="3" creationId="{572D472D-E01F-40D5-9B23-CBFAB0C22B3F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4:21.573" v="781" actId="1076"/>
        <pc:sldMkLst>
          <pc:docMk/>
          <pc:sldMk cId="2479799787" sldId="361"/>
        </pc:sldMkLst>
        <pc:spChg chg="mod ord">
          <ac:chgData name="Matahari Nendya" userId="1a1e95a6-b11e-4262-838a-feaa42c98c3c" providerId="ADAL" clId="{9F1FB9F7-99E2-407A-8E02-33D699F99798}" dt="2022-04-15T14:54:11.403" v="775" actId="700"/>
          <ac:spMkLst>
            <pc:docMk/>
            <pc:sldMk cId="2479799787" sldId="361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13.746" v="776" actId="478"/>
          <ac:spMkLst>
            <pc:docMk/>
            <pc:sldMk cId="2479799787" sldId="361"/>
            <ac:spMk id="3" creationId="{A2CD89D9-1725-41BF-82D3-7A97D2317225}"/>
          </ac:spMkLst>
        </pc:spChg>
        <pc:picChg chg="mod ord">
          <ac:chgData name="Matahari Nendya" userId="1a1e95a6-b11e-4262-838a-feaa42c98c3c" providerId="ADAL" clId="{9F1FB9F7-99E2-407A-8E02-33D699F99798}" dt="2022-04-15T14:54:18.591" v="779" actId="1076"/>
          <ac:picMkLst>
            <pc:docMk/>
            <pc:sldMk cId="2479799787" sldId="361"/>
            <ac:picMk id="5" creationId="{80D12814-F264-4220-A80A-E6629A5F140A}"/>
          </ac:picMkLst>
        </pc:picChg>
        <pc:picChg chg="mod">
          <ac:chgData name="Matahari Nendya" userId="1a1e95a6-b11e-4262-838a-feaa42c98c3c" providerId="ADAL" clId="{9F1FB9F7-99E2-407A-8E02-33D699F99798}" dt="2022-04-15T14:54:21.573" v="781" actId="1076"/>
          <ac:picMkLst>
            <pc:docMk/>
            <pc:sldMk cId="2479799787" sldId="361"/>
            <ac:picMk id="6" creationId="{11441C5D-5AE1-4037-A53F-A4EA6C0E5CBA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36.995" v="788" actId="1076"/>
        <pc:sldMkLst>
          <pc:docMk/>
          <pc:sldMk cId="791833696" sldId="362"/>
        </pc:sldMkLst>
        <pc:spChg chg="mod ord">
          <ac:chgData name="Matahari Nendya" userId="1a1e95a6-b11e-4262-838a-feaa42c98c3c" providerId="ADAL" clId="{9F1FB9F7-99E2-407A-8E02-33D699F99798}" dt="2022-04-15T14:54:25.159" v="782" actId="700"/>
          <ac:spMkLst>
            <pc:docMk/>
            <pc:sldMk cId="791833696" sldId="362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27.205" v="783" actId="478"/>
          <ac:spMkLst>
            <pc:docMk/>
            <pc:sldMk cId="791833696" sldId="362"/>
            <ac:spMk id="3" creationId="{2F323225-97B4-43B8-AA3D-3C350A6E59A1}"/>
          </ac:spMkLst>
        </pc:spChg>
        <pc:picChg chg="mod ord">
          <ac:chgData name="Matahari Nendya" userId="1a1e95a6-b11e-4262-838a-feaa42c98c3c" providerId="ADAL" clId="{9F1FB9F7-99E2-407A-8E02-33D699F99798}" dt="2022-04-15T14:54:31.055" v="785" actId="1076"/>
          <ac:picMkLst>
            <pc:docMk/>
            <pc:sldMk cId="791833696" sldId="362"/>
            <ac:picMk id="8" creationId="{502C4D60-6181-4EA5-BBFC-A7DC8D74357D}"/>
          </ac:picMkLst>
        </pc:picChg>
        <pc:picChg chg="mod">
          <ac:chgData name="Matahari Nendya" userId="1a1e95a6-b11e-4262-838a-feaa42c98c3c" providerId="ADAL" clId="{9F1FB9F7-99E2-407A-8E02-33D699F99798}" dt="2022-04-15T14:54:36.995" v="788" actId="1076"/>
          <ac:picMkLst>
            <pc:docMk/>
            <pc:sldMk cId="791833696" sldId="362"/>
            <ac:picMk id="9" creationId="{55827C50-91AB-4C54-A133-1517552D199E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55.393" v="795" actId="14100"/>
        <pc:sldMkLst>
          <pc:docMk/>
          <pc:sldMk cId="3660536199" sldId="363"/>
        </pc:sldMkLst>
        <pc:spChg chg="mod ord">
          <ac:chgData name="Matahari Nendya" userId="1a1e95a6-b11e-4262-838a-feaa42c98c3c" providerId="ADAL" clId="{9F1FB9F7-99E2-407A-8E02-33D699F99798}" dt="2022-04-15T14:54:40.833" v="789" actId="700"/>
          <ac:spMkLst>
            <pc:docMk/>
            <pc:sldMk cId="3660536199" sldId="363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45.638" v="791" actId="478"/>
          <ac:spMkLst>
            <pc:docMk/>
            <pc:sldMk cId="3660536199" sldId="363"/>
            <ac:spMk id="3" creationId="{D1051C60-F0F8-4E24-B514-2A43A6139150}"/>
          </ac:spMkLst>
        </pc:spChg>
        <pc:picChg chg="mod ord">
          <ac:chgData name="Matahari Nendya" userId="1a1e95a6-b11e-4262-838a-feaa42c98c3c" providerId="ADAL" clId="{9F1FB9F7-99E2-407A-8E02-33D699F99798}" dt="2022-04-15T14:54:52.086" v="793" actId="14100"/>
          <ac:picMkLst>
            <pc:docMk/>
            <pc:sldMk cId="3660536199" sldId="363"/>
            <ac:picMk id="7" creationId="{578E8F40-6779-47A6-8999-2EAF40A6A0F6}"/>
          </ac:picMkLst>
        </pc:picChg>
        <pc:picChg chg="mod">
          <ac:chgData name="Matahari Nendya" userId="1a1e95a6-b11e-4262-838a-feaa42c98c3c" providerId="ADAL" clId="{9F1FB9F7-99E2-407A-8E02-33D699F99798}" dt="2022-04-15T14:54:55.393" v="795" actId="14100"/>
          <ac:picMkLst>
            <pc:docMk/>
            <pc:sldMk cId="3660536199" sldId="363"/>
            <ac:picMk id="8" creationId="{C1EC606C-24D1-48FA-BBEC-0FD0DB4E5750}"/>
          </ac:picMkLst>
        </pc:picChg>
      </pc:sldChg>
      <pc:sldChg chg="new del">
        <pc:chgData name="Matahari Nendya" userId="1a1e95a6-b11e-4262-838a-feaa42c98c3c" providerId="ADAL" clId="{9F1FB9F7-99E2-407A-8E02-33D699F99798}" dt="2022-04-15T14:15:17.752" v="122" actId="47"/>
        <pc:sldMkLst>
          <pc:docMk/>
          <pc:sldMk cId="1652058041" sldId="391"/>
        </pc:sldMkLst>
      </pc:sldChg>
      <pc:sldChg chg="modSp add mod modClrScheme chgLayout">
        <pc:chgData name="Matahari Nendya" userId="1a1e95a6-b11e-4262-838a-feaa42c98c3c" providerId="ADAL" clId="{9F1FB9F7-99E2-407A-8E02-33D699F99798}" dt="2022-04-15T14:22:16.370" v="211" actId="27636"/>
        <pc:sldMkLst>
          <pc:docMk/>
          <pc:sldMk cId="3244931271" sldId="392"/>
        </pc:sldMkLst>
        <pc:spChg chg="mod ord">
          <ac:chgData name="Matahari Nendya" userId="1a1e95a6-b11e-4262-838a-feaa42c98c3c" providerId="ADAL" clId="{9F1FB9F7-99E2-407A-8E02-33D699F99798}" dt="2022-04-15T14:22:10.414" v="204" actId="700"/>
          <ac:spMkLst>
            <pc:docMk/>
            <pc:sldMk cId="3244931271" sldId="392"/>
            <ac:spMk id="9218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16.370" v="211" actId="27636"/>
          <ac:spMkLst>
            <pc:docMk/>
            <pc:sldMk cId="3244931271" sldId="392"/>
            <ac:spMk id="97283" creationId="{00000000-0000-0000-0000-000000000000}"/>
          </ac:spMkLst>
        </pc:spChg>
      </pc:sldChg>
      <pc:sldChg chg="modSp new del mod">
        <pc:chgData name="Matahari Nendya" userId="1a1e95a6-b11e-4262-838a-feaa42c98c3c" providerId="ADAL" clId="{9F1FB9F7-99E2-407A-8E02-33D699F99798}" dt="2022-04-15T14:23:59.377" v="236" actId="680"/>
        <pc:sldMkLst>
          <pc:docMk/>
          <pc:sldMk cId="3667468188" sldId="393"/>
        </pc:sldMkLst>
        <pc:spChg chg="mod">
          <ac:chgData name="Matahari Nendya" userId="1a1e95a6-b11e-4262-838a-feaa42c98c3c" providerId="ADAL" clId="{9F1FB9F7-99E2-407A-8E02-33D699F99798}" dt="2022-04-15T14:23:58.719" v="235"/>
          <ac:spMkLst>
            <pc:docMk/>
            <pc:sldMk cId="3667468188" sldId="393"/>
            <ac:spMk id="2" creationId="{D771825A-EB67-4785-B134-79BEE984371B}"/>
          </ac:spMkLst>
        </pc:spChg>
        <pc:spChg chg="mod">
          <ac:chgData name="Matahari Nendya" userId="1a1e95a6-b11e-4262-838a-feaa42c98c3c" providerId="ADAL" clId="{9F1FB9F7-99E2-407A-8E02-33D699F99798}" dt="2022-04-15T14:23:58.409" v="234"/>
          <ac:spMkLst>
            <pc:docMk/>
            <pc:sldMk cId="3667468188" sldId="393"/>
            <ac:spMk id="3" creationId="{B0F1740F-4D74-469C-B2CC-91163526F8A6}"/>
          </ac:spMkLst>
        </pc:spChg>
      </pc:sldChg>
    </pc:docChg>
  </pc:docChgLst>
  <pc:docChgLst>
    <pc:chgData name="Matahari Nendya" userId="1a1e95a6-b11e-4262-838a-feaa42c98c3c" providerId="ADAL" clId="{E8DEED4C-6F7E-4B92-BD5F-42D56D931F76}"/>
    <pc:docChg chg="undo custSel addSld delSld modSld sldOrd">
      <pc:chgData name="Matahari Nendya" userId="1a1e95a6-b11e-4262-838a-feaa42c98c3c" providerId="ADAL" clId="{E8DEED4C-6F7E-4B92-BD5F-42D56D931F76}" dt="2022-04-24T12:53:16.084" v="396" actId="6549"/>
      <pc:docMkLst>
        <pc:docMk/>
      </pc:docMkLst>
      <pc:sldChg chg="modSp mod">
        <pc:chgData name="Matahari Nendya" userId="1a1e95a6-b11e-4262-838a-feaa42c98c3c" providerId="ADAL" clId="{E8DEED4C-6F7E-4B92-BD5F-42D56D931F76}" dt="2022-04-24T12:30:05.124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E8DEED4C-6F7E-4B92-BD5F-42D56D931F76}" dt="2022-04-24T12:30:05.124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31.645" v="158" actId="403"/>
        <pc:sldMkLst>
          <pc:docMk/>
          <pc:sldMk cId="1775977416" sldId="258"/>
        </pc:sldMkLst>
        <pc:spChg chg="mod ord">
          <ac:chgData name="Matahari Nendya" userId="1a1e95a6-b11e-4262-838a-feaa42c98c3c" providerId="ADAL" clId="{E8DEED4C-6F7E-4B92-BD5F-42D56D931F76}" dt="2022-04-24T12:32:50.521" v="149" actId="700"/>
          <ac:spMkLst>
            <pc:docMk/>
            <pc:sldMk cId="1775977416" sldId="25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31.645" v="158" actId="403"/>
          <ac:spMkLst>
            <pc:docMk/>
            <pc:sldMk cId="1775977416" sldId="258"/>
            <ac:spMk id="3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23.291" v="98" actId="20577"/>
        <pc:sldMkLst>
          <pc:docMk/>
          <pc:sldMk cId="4028153277" sldId="259"/>
        </pc:sldMkLst>
        <pc:spChg chg="mod">
          <ac:chgData name="Matahari Nendya" userId="1a1e95a6-b11e-4262-838a-feaa42c98c3c" providerId="ADAL" clId="{E8DEED4C-6F7E-4B92-BD5F-42D56D931F76}" dt="2022-04-24T12:31:23.291" v="98" actId="20577"/>
          <ac:spMkLst>
            <pc:docMk/>
            <pc:sldMk cId="4028153277" sldId="25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56.716" v="166" actId="404"/>
        <pc:sldMkLst>
          <pc:docMk/>
          <pc:sldMk cId="502418316" sldId="26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02418316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56.716" v="166" actId="404"/>
          <ac:spMkLst>
            <pc:docMk/>
            <pc:sldMk cId="502418316" sldId="26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85068827" sldId="26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814300311" sldId="261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2" creationId="{D4474CCD-31AB-4883-BFE9-894EC36D3104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3" creationId="{EF2D64C8-B8DC-4915-ADE0-6DC5B647ABA6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798573384" sldId="261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2552087552" sldId="262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2" creationId="{801046CE-EEB8-4AAF-8A1F-3117AA8BDF7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3" creationId="{33B99381-5DC4-4D27-BD48-C1056B7171EB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16709936" sldId="262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1160022890" sldId="263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2" creationId="{10E7ECD8-E900-4D23-B73D-6E461DF6F18E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3" creationId="{37B58A0B-9CC4-4EC4-8BD6-40FF80551012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70746737" sldId="26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52638437" sldId="26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4:15.716" v="167" actId="1076"/>
        <pc:sldMkLst>
          <pc:docMk/>
          <pc:sldMk cId="2357477313" sldId="264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2" creationId="{1D90F87A-63DE-47A6-888C-CFFBC45B7EF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3" creationId="{FAFE3BC0-4F3A-4AB6-BB00-84F20A62DC52}"/>
          </ac:spMkLst>
        </pc:spChg>
        <pc:picChg chg="mod">
          <ac:chgData name="Matahari Nendya" userId="1a1e95a6-b11e-4262-838a-feaa42c98c3c" providerId="ADAL" clId="{E8DEED4C-6F7E-4B92-BD5F-42D56D931F76}" dt="2022-04-24T12:34:15.716" v="167" actId="1076"/>
          <ac:picMkLst>
            <pc:docMk/>
            <pc:sldMk cId="2357477313" sldId="264"/>
            <ac:picMk id="409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39:15.687" v="171" actId="2711"/>
        <pc:sldMkLst>
          <pc:docMk/>
          <pc:sldMk cId="532060514" sldId="265"/>
        </pc:sldMkLst>
        <pc:spChg chg="add del mod ord">
          <ac:chgData name="Matahari Nendya" userId="1a1e95a6-b11e-4262-838a-feaa42c98c3c" providerId="ADAL" clId="{E8DEED4C-6F7E-4B92-BD5F-42D56D931F76}" dt="2022-04-24T12:38:59.704" v="169" actId="478"/>
          <ac:spMkLst>
            <pc:docMk/>
            <pc:sldMk cId="532060514" sldId="265"/>
            <ac:spMk id="2" creationId="{1C404FB9-EF68-4387-AFF8-961990AAF59E}"/>
          </ac:spMkLst>
        </pc:spChg>
        <pc:spChg chg="add del mod ord">
          <ac:chgData name="Matahari Nendya" userId="1a1e95a6-b11e-4262-838a-feaa42c98c3c" providerId="ADAL" clId="{E8DEED4C-6F7E-4B92-BD5F-42D56D931F76}" dt="2022-04-24T12:39:02.034" v="170" actId="478"/>
          <ac:spMkLst>
            <pc:docMk/>
            <pc:sldMk cId="532060514" sldId="265"/>
            <ac:spMk id="3" creationId="{0AFE7978-F965-4400-9F3D-3E4599EA39D0}"/>
          </ac:spMkLst>
        </pc:spChg>
        <pc:spChg chg="mod">
          <ac:chgData name="Matahari Nendya" userId="1a1e95a6-b11e-4262-838a-feaa42c98c3c" providerId="ADAL" clId="{E8DEED4C-6F7E-4B92-BD5F-42D56D931F76}" dt="2022-04-24T12:39:15.687" v="171" actId="2711"/>
          <ac:spMkLst>
            <pc:docMk/>
            <pc:sldMk cId="532060514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8393372" sldId="26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39:26.044" v="173" actId="478"/>
        <pc:sldMkLst>
          <pc:docMk/>
          <pc:sldMk cId="2628824241" sldId="266"/>
        </pc:sldMkLst>
        <pc:spChg chg="add del mod ord">
          <ac:chgData name="Matahari Nendya" userId="1a1e95a6-b11e-4262-838a-feaa42c98c3c" providerId="ADAL" clId="{E8DEED4C-6F7E-4B92-BD5F-42D56D931F76}" dt="2022-04-24T12:39:26.044" v="173" actId="478"/>
          <ac:spMkLst>
            <pc:docMk/>
            <pc:sldMk cId="2628824241" sldId="266"/>
            <ac:spMk id="2" creationId="{1D66AD5F-3EF1-40BD-BB0D-544EA981DEE8}"/>
          </ac:spMkLst>
        </pc:spChg>
        <pc:spChg chg="add del mod ord">
          <ac:chgData name="Matahari Nendya" userId="1a1e95a6-b11e-4262-838a-feaa42c98c3c" providerId="ADAL" clId="{E8DEED4C-6F7E-4B92-BD5F-42D56D931F76}" dt="2022-04-24T12:39:24.344" v="172" actId="478"/>
          <ac:spMkLst>
            <pc:docMk/>
            <pc:sldMk cId="2628824241" sldId="266"/>
            <ac:spMk id="3" creationId="{9A81150D-DDAB-48EE-861C-60F6F626714A}"/>
          </ac:spMkLst>
        </pc:spChg>
        <pc:spChg chg="mod">
          <ac:chgData name="Matahari Nendya" userId="1a1e95a6-b11e-4262-838a-feaa42c98c3c" providerId="ADAL" clId="{E8DEED4C-6F7E-4B92-BD5F-42D56D931F76}" dt="2022-04-24T12:35:09.668" v="168" actId="2711"/>
          <ac:spMkLst>
            <pc:docMk/>
            <pc:sldMk cId="2628824241" sldId="26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44102695" sldId="266"/>
        </pc:sldMkLst>
      </pc:sldChg>
      <pc:sldChg chg="modSp add mod modClrScheme chgLayout">
        <pc:chgData name="Matahari Nendya" userId="1a1e95a6-b11e-4262-838a-feaa42c98c3c" providerId="ADAL" clId="{E8DEED4C-6F7E-4B92-BD5F-42D56D931F76}" dt="2022-04-24T12:39:45.892" v="178" actId="404"/>
        <pc:sldMkLst>
          <pc:docMk/>
          <pc:sldMk cId="458410585" sldId="26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58410585" sldId="26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9:35.115" v="174" actId="255"/>
          <ac:spMkLst>
            <pc:docMk/>
            <pc:sldMk cId="458410585" sldId="267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2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30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0:00.634" v="187" actId="27636"/>
        <pc:sldMkLst>
          <pc:docMk/>
          <pc:sldMk cId="611278246" sldId="26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11278246" sldId="26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00.634" v="187" actId="27636"/>
          <ac:spMkLst>
            <pc:docMk/>
            <pc:sldMk cId="611278246" sldId="26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7325513" sldId="268"/>
        </pc:sldMkLst>
      </pc:sldChg>
      <pc:sldChg chg="modSp add mod modClrScheme modAnim chgLayout">
        <pc:chgData name="Matahari Nendya" userId="1a1e95a6-b11e-4262-838a-feaa42c98c3c" providerId="ADAL" clId="{E8DEED4C-6F7E-4B92-BD5F-42D56D931F76}" dt="2022-04-24T12:40:36.307" v="201" actId="123"/>
        <pc:sldMkLst>
          <pc:docMk/>
          <pc:sldMk cId="2381337804" sldId="26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81337804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36.307" v="201" actId="123"/>
          <ac:spMkLst>
            <pc:docMk/>
            <pc:sldMk cId="2381337804" sldId="26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1569757" sldId="26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090678" sldId="27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0:47.842" v="202" actId="2711"/>
        <pc:sldMkLst>
          <pc:docMk/>
          <pc:sldMk cId="620047808" sldId="27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4" creationId="{88FE9F77-F1CB-44DD-BEDF-5CF1D63BC784}"/>
          </ac:spMkLst>
        </pc:spChg>
        <pc:spChg chg="mod">
          <ac:chgData name="Matahari Nendya" userId="1a1e95a6-b11e-4262-838a-feaa42c98c3c" providerId="ADAL" clId="{E8DEED4C-6F7E-4B92-BD5F-42D56D931F76}" dt="2022-04-24T12:40:47.842" v="202" actId="2711"/>
          <ac:spMkLst>
            <pc:docMk/>
            <pc:sldMk cId="620047808" sldId="270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41685811" sldId="271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17.558" v="210" actId="404"/>
        <pc:sldMkLst>
          <pc:docMk/>
          <pc:sldMk cId="2681911392" sldId="271"/>
        </pc:sldMkLst>
        <pc:spChg chg="add del mod ord">
          <ac:chgData name="Matahari Nendya" userId="1a1e95a6-b11e-4262-838a-feaa42c98c3c" providerId="ADAL" clId="{E8DEED4C-6F7E-4B92-BD5F-42D56D931F76}" dt="2022-04-24T12:40:59.836" v="204" actId="478"/>
          <ac:spMkLst>
            <pc:docMk/>
            <pc:sldMk cId="2681911392" sldId="271"/>
            <ac:spMk id="2" creationId="{4AFE6CE4-D634-458F-B921-B32F04B0B9E2}"/>
          </ac:spMkLst>
        </pc:spChg>
        <pc:spChg chg="mod">
          <ac:chgData name="Matahari Nendya" userId="1a1e95a6-b11e-4262-838a-feaa42c98c3c" providerId="ADAL" clId="{E8DEED4C-6F7E-4B92-BD5F-42D56D931F76}" dt="2022-04-24T12:41:17.558" v="210" actId="404"/>
          <ac:spMkLst>
            <pc:docMk/>
            <pc:sldMk cId="2681911392" sldId="271"/>
            <ac:spMk id="3" creationId="{D7C7DF3E-EBA5-45FB-A39B-ECB0EF50557D}"/>
          </ac:spMkLst>
        </pc:spChg>
        <pc:spChg chg="add del mod ord">
          <ac:chgData name="Matahari Nendya" userId="1a1e95a6-b11e-4262-838a-feaa42c98c3c" providerId="ADAL" clId="{E8DEED4C-6F7E-4B92-BD5F-42D56D931F76}" dt="2022-04-24T12:40:55.724" v="203" actId="478"/>
          <ac:spMkLst>
            <pc:docMk/>
            <pc:sldMk cId="2681911392" sldId="271"/>
            <ac:spMk id="5" creationId="{BE606805-852E-4CCF-92CE-8C863F5CA534}"/>
          </ac:spMkLst>
        </pc:spChg>
        <pc:picChg chg="mod">
          <ac:chgData name="Matahari Nendya" userId="1a1e95a6-b11e-4262-838a-feaa42c98c3c" providerId="ADAL" clId="{E8DEED4C-6F7E-4B92-BD5F-42D56D931F76}" dt="2022-04-24T12:41:10.291" v="207" actId="1076"/>
          <ac:picMkLst>
            <pc:docMk/>
            <pc:sldMk cId="2681911392" sldId="271"/>
            <ac:picMk id="4" creationId="{00000000-0000-0000-0000-000000000000}"/>
          </ac:picMkLst>
        </pc:pic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42348067" sldId="272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39.244" v="216" actId="404"/>
        <pc:sldMkLst>
          <pc:docMk/>
          <pc:sldMk cId="2964241652" sldId="272"/>
        </pc:sldMkLst>
        <pc:spChg chg="add del mod ord">
          <ac:chgData name="Matahari Nendya" userId="1a1e95a6-b11e-4262-838a-feaa42c98c3c" providerId="ADAL" clId="{E8DEED4C-6F7E-4B92-BD5F-42D56D931F76}" dt="2022-04-24T12:41:24.827" v="211" actId="478"/>
          <ac:spMkLst>
            <pc:docMk/>
            <pc:sldMk cId="2964241652" sldId="272"/>
            <ac:spMk id="2" creationId="{8D474E6B-611E-4F8C-805E-70E2E685AF02}"/>
          </ac:spMkLst>
        </pc:spChg>
        <pc:spChg chg="mod">
          <ac:chgData name="Matahari Nendya" userId="1a1e95a6-b11e-4262-838a-feaa42c98c3c" providerId="ADAL" clId="{E8DEED4C-6F7E-4B92-BD5F-42D56D931F76}" dt="2022-04-24T12:41:39.244" v="216" actId="404"/>
          <ac:spMkLst>
            <pc:docMk/>
            <pc:sldMk cId="2964241652" sldId="272"/>
            <ac:spMk id="3" creationId="{8F133AF4-6B12-44FF-9C99-9FB6A17C3227}"/>
          </ac:spMkLst>
        </pc:spChg>
        <pc:spChg chg="add del mod ord">
          <ac:chgData name="Matahari Nendya" userId="1a1e95a6-b11e-4262-838a-feaa42c98c3c" providerId="ADAL" clId="{E8DEED4C-6F7E-4B92-BD5F-42D56D931F76}" dt="2022-04-24T12:41:32.460" v="213" actId="478"/>
          <ac:spMkLst>
            <pc:docMk/>
            <pc:sldMk cId="2964241652" sldId="272"/>
            <ac:spMk id="5" creationId="{D2362765-B72B-4142-A245-824BE47B8509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41:58.343" v="222" actId="404"/>
        <pc:sldMkLst>
          <pc:docMk/>
          <pc:sldMk cId="1640833806" sldId="273"/>
        </pc:sldMkLst>
        <pc:spChg chg="add del mod ord">
          <ac:chgData name="Matahari Nendya" userId="1a1e95a6-b11e-4262-838a-feaa42c98c3c" providerId="ADAL" clId="{E8DEED4C-6F7E-4B92-BD5F-42D56D931F76}" dt="2022-04-24T12:41:48.804" v="217" actId="478"/>
          <ac:spMkLst>
            <pc:docMk/>
            <pc:sldMk cId="1640833806" sldId="273"/>
            <ac:spMk id="2" creationId="{598F0DE4-23F4-4233-97FC-2428259A57C8}"/>
          </ac:spMkLst>
        </pc:spChg>
        <pc:spChg chg="mod">
          <ac:chgData name="Matahari Nendya" userId="1a1e95a6-b11e-4262-838a-feaa42c98c3c" providerId="ADAL" clId="{E8DEED4C-6F7E-4B92-BD5F-42D56D931F76}" dt="2022-04-24T12:41:58.343" v="222" actId="404"/>
          <ac:spMkLst>
            <pc:docMk/>
            <pc:sldMk cId="1640833806" sldId="273"/>
            <ac:spMk id="3" creationId="{C66CF9D0-FF6C-4D28-A511-B853295835B6}"/>
          </ac:spMkLst>
        </pc:spChg>
        <pc:spChg chg="add del mod ord">
          <ac:chgData name="Matahari Nendya" userId="1a1e95a6-b11e-4262-838a-feaa42c98c3c" providerId="ADAL" clId="{E8DEED4C-6F7E-4B92-BD5F-42D56D931F76}" dt="2022-04-24T12:41:49.707" v="218" actId="478"/>
          <ac:spMkLst>
            <pc:docMk/>
            <pc:sldMk cId="1640833806" sldId="273"/>
            <ac:spMk id="5" creationId="{7FD5F54E-7BD3-49E8-821C-308A3B6FD535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97853435" sldId="27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03651580" sldId="27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2:09.340" v="224" actId="404"/>
        <pc:sldMkLst>
          <pc:docMk/>
          <pc:sldMk cId="2135178696" sldId="27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3" creationId="{C41547A3-923A-4DBD-A6FA-482C9313BC60}"/>
          </ac:spMkLst>
        </pc:spChg>
        <pc:spChg chg="mod">
          <ac:chgData name="Matahari Nendya" userId="1a1e95a6-b11e-4262-838a-feaa42c98c3c" providerId="ADAL" clId="{E8DEED4C-6F7E-4B92-BD5F-42D56D931F76}" dt="2022-04-24T12:42:09.340" v="224" actId="404"/>
          <ac:spMkLst>
            <pc:docMk/>
            <pc:sldMk cId="2135178696" sldId="27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12141559" sldId="27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2:40.725" v="229" actId="404"/>
        <pc:sldMkLst>
          <pc:docMk/>
          <pc:sldMk cId="2640845203" sldId="27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40845203" sldId="27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2:17.917" v="225" actId="478"/>
          <ac:spMkLst>
            <pc:docMk/>
            <pc:sldMk cId="2640845203" sldId="275"/>
            <ac:spMk id="3" creationId="{2949D21A-8DFD-4FA3-BC35-E4E2FDA6C5E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31" creationId="{00000000-0000-0000-0000-000000000000}"/>
          </ac:spMkLst>
        </pc:spChg>
        <pc:grpChg chg="add mod">
          <ac:chgData name="Matahari Nendya" userId="1a1e95a6-b11e-4262-838a-feaa42c98c3c" providerId="ADAL" clId="{E8DEED4C-6F7E-4B92-BD5F-42D56D931F76}" dt="2022-04-24T12:42:35.780" v="227" actId="1076"/>
          <ac:grpSpMkLst>
            <pc:docMk/>
            <pc:sldMk cId="2640845203" sldId="275"/>
            <ac:grpSpMk id="11" creationId="{B81E428E-F419-46C4-9100-76870E827E72}"/>
          </ac:grpSpMkLst>
        </pc:grp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27047797" sldId="27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2:53.920" v="236" actId="123"/>
        <pc:sldMkLst>
          <pc:docMk/>
          <pc:sldMk cId="630902915" sldId="27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30902915" sldId="27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2:53.920" v="236" actId="123"/>
          <ac:spMkLst>
            <pc:docMk/>
            <pc:sldMk cId="63090291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70049423" sldId="278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4:01.604" v="239" actId="404"/>
        <pc:sldMkLst>
          <pc:docMk/>
          <pc:sldMk cId="4201013266" sldId="27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201013266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7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3:02.191" v="237" actId="478"/>
          <ac:spMkLst>
            <pc:docMk/>
            <pc:sldMk cId="4201013266" sldId="278"/>
            <ac:spMk id="9" creationId="{D6411641-C7D5-429F-8800-F58A9736272E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3461666" sldId="27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4:09.092" v="244" actId="403"/>
        <pc:sldMkLst>
          <pc:docMk/>
          <pc:sldMk cId="1591091713" sldId="27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1091713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4:09.092" v="244" actId="403"/>
          <ac:spMkLst>
            <pc:docMk/>
            <pc:sldMk cId="159109171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19798160" sldId="28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5:10.180" v="257" actId="1076"/>
        <pc:sldMkLst>
          <pc:docMk/>
          <pc:sldMk cId="1345820660" sldId="28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345820660" sldId="28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4:23.324" v="245" actId="478"/>
          <ac:spMkLst>
            <pc:docMk/>
            <pc:sldMk cId="1345820660" sldId="280"/>
            <ac:spMk id="3" creationId="{568EA23B-FBB5-4ACA-8600-56E21F03DCDB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0.997" v="253" actId="1076"/>
          <ac:spMkLst>
            <pc:docMk/>
            <pc:sldMk cId="1345820660" sldId="280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9.168" v="251" actId="1076"/>
          <ac:spMkLst>
            <pc:docMk/>
            <pc:sldMk cId="1345820660" sldId="280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4.339" v="254" actId="1076"/>
          <ac:spMkLst>
            <pc:docMk/>
            <pc:sldMk cId="1345820660" sldId="280"/>
            <ac:spMk id="11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6.524" v="255" actId="1076"/>
          <ac:spMkLst>
            <pc:docMk/>
            <pc:sldMk cId="1345820660" sldId="280"/>
            <ac:spMk id="1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8.419" v="256" actId="1076"/>
          <ac:spMkLst>
            <pc:docMk/>
            <pc:sldMk cId="1345820660" sldId="280"/>
            <ac:spMk id="1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10.180" v="257" actId="1076"/>
          <ac:spMkLst>
            <pc:docMk/>
            <pc:sldMk cId="1345820660" sldId="280"/>
            <ac:spMk id="1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310725" sldId="281"/>
        </pc:sldMkLst>
      </pc:sldChg>
      <pc:sldChg chg="modSp add mod modClrScheme chgLayout">
        <pc:chgData name="Matahari Nendya" userId="1a1e95a6-b11e-4262-838a-feaa42c98c3c" providerId="ADAL" clId="{E8DEED4C-6F7E-4B92-BD5F-42D56D931F76}" dt="2022-04-24T12:45:59.628" v="267" actId="1076"/>
        <pc:sldMkLst>
          <pc:docMk/>
          <pc:sldMk cId="1079985337" sldId="28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79985337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5:38.974" v="265" actId="403"/>
          <ac:spMkLst>
            <pc:docMk/>
            <pc:sldMk cId="1079985337" sldId="281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4.060" v="266" actId="1076"/>
          <ac:spMkLst>
            <pc:docMk/>
            <pc:sldMk cId="1079985337" sldId="281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9.628" v="267" actId="1076"/>
          <ac:spMkLst>
            <pc:docMk/>
            <pc:sldMk cId="1079985337" sldId="281"/>
            <ac:spMk id="8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5:54.060" v="266" actId="1076"/>
          <ac:cxnSpMkLst>
            <pc:docMk/>
            <pc:sldMk cId="1079985337" sldId="281"/>
            <ac:cxnSpMk id="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5:59.628" v="267" actId="1076"/>
          <ac:cxnSpMkLst>
            <pc:docMk/>
            <pc:sldMk cId="1079985337" sldId="281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E8DEED4C-6F7E-4B92-BD5F-42D56D931F76}" dt="2022-04-24T12:46:37.592" v="270" actId="404"/>
        <pc:sldMkLst>
          <pc:docMk/>
          <pc:sldMk cId="3194816950" sldId="28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94816950" sldId="28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6:10.139" v="268" actId="478"/>
          <ac:spMkLst>
            <pc:docMk/>
            <pc:sldMk cId="3194816950" sldId="282"/>
            <ac:spMk id="3" creationId="{32921DBB-FAF3-46DE-BF7E-904DAC9EC92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9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31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57321698" sldId="283"/>
        </pc:sldMkLst>
      </pc:sldChg>
      <pc:sldChg chg="modSp add mod modClrScheme chgLayout">
        <pc:chgData name="Matahari Nendya" userId="1a1e95a6-b11e-4262-838a-feaa42c98c3c" providerId="ADAL" clId="{E8DEED4C-6F7E-4B92-BD5F-42D56D931F76}" dt="2022-04-24T12:46:59.224" v="280" actId="2710"/>
        <pc:sldMkLst>
          <pc:docMk/>
          <pc:sldMk cId="3703577115" sldId="28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703577115" sldId="28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6:59.224" v="280" actId="2710"/>
          <ac:spMkLst>
            <pc:docMk/>
            <pc:sldMk cId="3703577115" sldId="28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7:13.937" v="286" actId="404"/>
        <pc:sldMkLst>
          <pc:docMk/>
          <pc:sldMk cId="519573922" sldId="28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19573922" sldId="28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13.937" v="286" actId="404"/>
          <ac:spMkLst>
            <pc:docMk/>
            <pc:sldMk cId="519573922" sldId="284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73217962" sldId="28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44402184" sldId="28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0592511" sldId="28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7:43.322" v="294" actId="1076"/>
        <pc:sldMkLst>
          <pc:docMk/>
          <pc:sldMk cId="4094525043" sldId="28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094525043" sldId="28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32.053" v="292" actId="404"/>
          <ac:spMkLst>
            <pc:docMk/>
            <pc:sldMk cId="4094525043" sldId="286"/>
            <ac:spMk id="3" creationId="{00000000-0000-0000-0000-000000000000}"/>
          </ac:spMkLst>
        </pc:spChg>
        <pc:graphicFrameChg chg="mod">
          <ac:chgData name="Matahari Nendya" userId="1a1e95a6-b11e-4262-838a-feaa42c98c3c" providerId="ADAL" clId="{E8DEED4C-6F7E-4B92-BD5F-42D56D931F76}" dt="2022-04-24T12:47:35.844" v="293" actId="1076"/>
          <ac:graphicFrameMkLst>
            <pc:docMk/>
            <pc:sldMk cId="4094525043" sldId="286"/>
            <ac:graphicFrameMk id="1027" creationId="{00000000-0000-0000-0000-000000000000}"/>
          </ac:graphicFrameMkLst>
        </pc:graphicFrameChg>
        <pc:graphicFrameChg chg="mod">
          <ac:chgData name="Matahari Nendya" userId="1a1e95a6-b11e-4262-838a-feaa42c98c3c" providerId="ADAL" clId="{E8DEED4C-6F7E-4B92-BD5F-42D56D931F76}" dt="2022-04-24T12:47:43.322" v="294" actId="1076"/>
          <ac:graphicFrameMkLst>
            <pc:docMk/>
            <pc:sldMk cId="4094525043" sldId="286"/>
            <ac:graphicFrameMk id="1028" creationId="{00000000-0000-0000-0000-000000000000}"/>
          </ac:graphicFrameMkLst>
        </pc:graphicFrame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5669862" sldId="287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47.192" v="341" actId="123"/>
        <pc:sldMkLst>
          <pc:docMk/>
          <pc:sldMk cId="1590077669" sldId="28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0077669" sldId="28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47.192" v="341" actId="123"/>
          <ac:spMkLst>
            <pc:docMk/>
            <pc:sldMk cId="1590077669" sldId="287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8:27.520" v="322" actId="403"/>
        <pc:sldMkLst>
          <pc:docMk/>
          <pc:sldMk cId="3086330986" sldId="28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086330986" sldId="28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27.520" v="322" actId="403"/>
          <ac:spMkLst>
            <pc:docMk/>
            <pc:sldMk cId="3086330986" sldId="28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89983609" sldId="28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9896006" sldId="28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59.513" v="348" actId="404"/>
        <pc:sldMkLst>
          <pc:docMk/>
          <pc:sldMk cId="1055044040" sldId="28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55044040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59.513" v="348" actId="404"/>
          <ac:spMkLst>
            <pc:docMk/>
            <pc:sldMk cId="1055044040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9:44.208" v="356" actId="2711"/>
        <pc:sldMkLst>
          <pc:docMk/>
          <pc:sldMk cId="622357201" sldId="29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2357201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9:44.208" v="356" actId="2711"/>
          <ac:spMkLst>
            <pc:docMk/>
            <pc:sldMk cId="622357201" sldId="29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10445802" sldId="290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20.488" v="375" actId="2711"/>
        <pc:sldMkLst>
          <pc:docMk/>
          <pc:sldMk cId="1899270505" sldId="29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899270505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20.488" v="375" actId="2711"/>
          <ac:spMkLst>
            <pc:docMk/>
            <pc:sldMk cId="1899270505" sldId="291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8358219" sldId="2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58.953" v="383" actId="2711"/>
        <pc:sldMkLst>
          <pc:docMk/>
          <pc:sldMk cId="1520273047" sldId="2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20273047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58.953" v="383" actId="2711"/>
          <ac:spMkLst>
            <pc:docMk/>
            <pc:sldMk cId="1520273047" sldId="2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64364149" sldId="29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08952791" sldId="29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3:16.084" v="396" actId="6549"/>
        <pc:sldMkLst>
          <pc:docMk/>
          <pc:sldMk cId="2317618499" sldId="29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17618499" sldId="29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3:16.084" v="396" actId="6549"/>
          <ac:spMkLst>
            <pc:docMk/>
            <pc:sldMk cId="2317618499" sldId="293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23280249" sldId="294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22.263" v="364" actId="2710"/>
        <pc:sldMkLst>
          <pc:docMk/>
          <pc:sldMk cId="2815077236" sldId="29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5077236" sldId="295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22.263" v="364" actId="2710"/>
          <ac:spMkLst>
            <pc:docMk/>
            <pc:sldMk cId="2815077236" sldId="295"/>
            <ac:spMk id="133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64914589" sldId="295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4174450581" sldId="29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8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9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99428174" sldId="297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49.278" v="369" actId="403"/>
        <pc:sldMkLst>
          <pc:docMk/>
          <pc:sldMk cId="3101456104" sldId="29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01456104" sldId="297"/>
            <ac:spMk id="1536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49.278" v="369" actId="403"/>
          <ac:spMkLst>
            <pc:docMk/>
            <pc:sldMk cId="3101456104" sldId="297"/>
            <ac:spMk id="1536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0738154" sldId="298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672" v="151" actId="27636"/>
        <pc:sldMkLst>
          <pc:docMk/>
          <pc:sldMk cId="2655660769" sldId="29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55660769" sldId="298"/>
            <ac:spMk id="1024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672" v="151" actId="27636"/>
          <ac:spMkLst>
            <pc:docMk/>
            <pc:sldMk cId="2655660769" sldId="298"/>
            <ac:spMk id="1024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07173836" sldId="29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888530568" sldId="30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03.071" v="358" actId="403"/>
        <pc:sldMkLst>
          <pc:docMk/>
          <pc:sldMk cId="2239835724" sldId="30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239835724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03.071" v="358" actId="403"/>
          <ac:spMkLst>
            <pc:docMk/>
            <pc:sldMk cId="2239835724" sldId="304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51:00.721" v="371" actId="2710"/>
        <pc:sldMkLst>
          <pc:docMk/>
          <pc:sldMk cId="1624691935" sldId="30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624691935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00.721" v="371" actId="2710"/>
          <ac:spMkLst>
            <pc:docMk/>
            <pc:sldMk cId="1624691935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16670790" sldId="30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59.205" v="392" actId="478"/>
        <pc:sldMkLst>
          <pc:docMk/>
          <pc:sldMk cId="924123029" sldId="30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924123029" sldId="30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59.205" v="392" actId="478"/>
          <ac:spMkLst>
            <pc:docMk/>
            <pc:sldMk cId="924123029" sldId="306"/>
            <ac:spMk id="3" creationId="{3151A50E-26B4-4A8B-82D3-0C8E85D6F970}"/>
          </ac:spMkLst>
        </pc:spChg>
        <pc:spChg chg="mod">
          <ac:chgData name="Matahari Nendya" userId="1a1e95a6-b11e-4262-838a-feaa42c98c3c" providerId="ADAL" clId="{E8DEED4C-6F7E-4B92-BD5F-42D56D931F76}" dt="2022-04-24T12:52:56.652" v="391" actId="2711"/>
          <ac:spMkLst>
            <pc:docMk/>
            <pc:sldMk cId="924123029" sldId="306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95057267" sldId="306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48.936" v="390" actId="404"/>
        <pc:sldMkLst>
          <pc:docMk/>
          <pc:sldMk cId="2146083407" sldId="30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46083407" sldId="30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14.644" v="384" actId="478"/>
          <ac:spMkLst>
            <pc:docMk/>
            <pc:sldMk cId="2146083407" sldId="307"/>
            <ac:spMk id="3" creationId="{E908D00D-0396-4DB6-B12D-D8BA9DBB0926}"/>
          </ac:spMkLst>
        </pc:spChg>
        <pc:spChg chg="mod">
          <ac:chgData name="Matahari Nendya" userId="1a1e95a6-b11e-4262-838a-feaa42c98c3c" providerId="ADAL" clId="{E8DEED4C-6F7E-4B92-BD5F-42D56D931F76}" dt="2022-04-24T12:52:48.936" v="390" actId="404"/>
          <ac:spMkLst>
            <pc:docMk/>
            <pc:sldMk cId="2146083407" sldId="307"/>
            <ac:spMk id="6" creationId="{00000000-0000-0000-0000-000000000000}"/>
          </ac:spMkLst>
        </pc:spChg>
        <pc:picChg chg="mod ord">
          <ac:chgData name="Matahari Nendya" userId="1a1e95a6-b11e-4262-838a-feaa42c98c3c" providerId="ADAL" clId="{E8DEED4C-6F7E-4B92-BD5F-42D56D931F76}" dt="2022-04-24T12:52:43.460" v="387" actId="1076"/>
          <ac:picMkLst>
            <pc:docMk/>
            <pc:sldMk cId="2146083407" sldId="30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45:18.907" v="258" actId="478"/>
        <pc:sldMkLst>
          <pc:docMk/>
          <pc:sldMk cId="1510065690" sldId="30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10065690" sldId="308"/>
            <ac:spMk id="2" creationId="{6CAAFE09-4139-4540-A788-4AB7FD179EA9}"/>
          </ac:spMkLst>
        </pc:spChg>
        <pc:spChg chg="add del mod ord">
          <ac:chgData name="Matahari Nendya" userId="1a1e95a6-b11e-4262-838a-feaa42c98c3c" providerId="ADAL" clId="{E8DEED4C-6F7E-4B92-BD5F-42D56D931F76}" dt="2022-04-24T12:45:18.907" v="258" actId="478"/>
          <ac:spMkLst>
            <pc:docMk/>
            <pc:sldMk cId="1510065690" sldId="308"/>
            <ac:spMk id="3" creationId="{03DACC18-973E-4FF2-A828-299EC2AE25E9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18279900" sldId="30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50937" sldId="31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0:32.277" v="365" actId="478"/>
        <pc:sldMkLst>
          <pc:docMk/>
          <pc:sldMk cId="2465236926" sldId="310"/>
        </pc:sldMkLst>
        <pc:spChg chg="add del mod ord">
          <ac:chgData name="Matahari Nendya" userId="1a1e95a6-b11e-4262-838a-feaa42c98c3c" providerId="ADAL" clId="{E8DEED4C-6F7E-4B92-BD5F-42D56D931F76}" dt="2022-04-24T12:50:32.277" v="365" actId="478"/>
          <ac:spMkLst>
            <pc:docMk/>
            <pc:sldMk cId="2465236926" sldId="310"/>
            <ac:spMk id="3" creationId="{6E0ACB71-8FDD-438C-835C-D4150B439924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65236926" sldId="310"/>
            <ac:spMk id="1433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50:38.022" v="367" actId="404"/>
        <pc:sldMkLst>
          <pc:docMk/>
          <pc:sldMk cId="2470662594" sldId="311"/>
        </pc:sldMkLst>
        <pc:spChg chg="mod">
          <ac:chgData name="Matahari Nendya" userId="1a1e95a6-b11e-4262-838a-feaa42c98c3c" providerId="ADAL" clId="{E8DEED4C-6F7E-4B92-BD5F-42D56D931F76}" dt="2022-04-24T12:50:38.022" v="367" actId="404"/>
          <ac:spMkLst>
            <pc:docMk/>
            <pc:sldMk cId="2470662594" sldId="311"/>
            <ac:spMk id="2" creationId="{31E1B275-E4F5-46FA-A440-E83218C449D1}"/>
          </ac:spMkLst>
        </pc:spChg>
        <pc:spChg chg="add del mod ord">
          <ac:chgData name="Matahari Nendya" userId="1a1e95a6-b11e-4262-838a-feaa42c98c3c" providerId="ADAL" clId="{E8DEED4C-6F7E-4B92-BD5F-42D56D931F76}" dt="2022-04-24T12:50:35.639" v="366" actId="478"/>
          <ac:spMkLst>
            <pc:docMk/>
            <pc:sldMk cId="2470662594" sldId="311"/>
            <ac:spMk id="3" creationId="{41E01D9D-7BFF-4D1A-B539-61464F87DF99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70662594" sldId="311"/>
            <ac:spMk id="15362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51.749" v="101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E8DEED4C-6F7E-4B92-BD5F-42D56D931F76}" dt="2022-04-24T12:31:51.749" v="101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61084277" sldId="31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15141064" sldId="31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01048518" sldId="31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83387968" sldId="31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260831" sldId="31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89747112" sldId="31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39818646" sldId="31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0806765" sldId="32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33988474" sldId="32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91903768" sldId="32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347033501" sldId="32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4806730" sldId="32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105183" sldId="32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215759159" sldId="32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80124547" sldId="32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283064807" sldId="32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6668548" sldId="33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13816746" sldId="33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76590" sldId="33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0539586" sldId="33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029916725" sldId="33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78162251" sldId="34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33680183" sldId="34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49630597" sldId="34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88041885" sldId="34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47163926" sldId="34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7609488" sldId="34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3708946" sldId="34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41770017" sldId="34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926687523" sldId="34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53402846" sldId="34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13398291" sldId="35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19798736" sldId="35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97521283" sldId="35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49020063" sldId="35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8188160" sldId="35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36328861" sldId="35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40256113" sldId="35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82888747" sldId="35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24391894" sldId="35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70839589" sldId="35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29396034" sldId="36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479799787" sldId="36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1833696" sldId="36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60536199" sldId="363"/>
        </pc:sldMkLst>
      </pc:sldChg>
      <pc:sldChg chg="ord">
        <pc:chgData name="Matahari Nendya" userId="1a1e95a6-b11e-4262-838a-feaa42c98c3c" providerId="ADAL" clId="{E8DEED4C-6F7E-4B92-BD5F-42D56D931F76}" dt="2022-04-24T12:32:40.284" v="104"/>
        <pc:sldMkLst>
          <pc:docMk/>
          <pc:sldMk cId="3696875817" sldId="390"/>
        </pc:sldMkLst>
      </pc:sldChg>
      <pc:sldChg chg="new del">
        <pc:chgData name="Matahari Nendya" userId="1a1e95a6-b11e-4262-838a-feaa42c98c3c" providerId="ADAL" clId="{E8DEED4C-6F7E-4B92-BD5F-42D56D931F76}" dt="2022-04-24T12:32:45.886" v="148" actId="47"/>
        <pc:sldMkLst>
          <pc:docMk/>
          <pc:sldMk cId="1611826658" sldId="3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33:47.789" v="161" actId="404"/>
        <pc:sldMkLst>
          <pc:docMk/>
          <pc:sldMk cId="2813632775" sldId="3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3632775" sldId="3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47.789" v="161" actId="404"/>
          <ac:spMkLst>
            <pc:docMk/>
            <pc:sldMk cId="2813632775" sldId="3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244931271" sldId="392"/>
        </pc:sldMkLst>
      </pc:sldChg>
    </pc:docChg>
  </pc:docChgLst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226763222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226763222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226763222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226763222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155263657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155263657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50374569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19113007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1409152967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1409152967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1409152967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2054190978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2054190978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2054190978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2054190978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974604784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974604784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974604784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473056604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473056604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473056604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1332898205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1332898205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3808501086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3808501086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3808501086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1345260621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1345260621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1345260621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741150817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741150817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741150817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2722026401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2722026401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2722026401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2722026401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2427445543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1612308504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1612308504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1612308504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1DAFCB02-4E0F-4AFA-AF49-76CE0E087737}"/>
    <pc:docChg chg="undo custSel addSld delSld modSld sldOrd">
      <pc:chgData name="Matahari Nendya" userId="1a1e95a6-b11e-4262-838a-feaa42c98c3c" providerId="ADAL" clId="{1DAFCB02-4E0F-4AFA-AF49-76CE0E087737}" dt="2022-03-21T00:31:44.241" v="1057" actId="478"/>
      <pc:docMkLst>
        <pc:docMk/>
      </pc:docMkLst>
      <pc:sldChg chg="modSp mod">
        <pc:chgData name="Matahari Nendya" userId="1a1e95a6-b11e-4262-838a-feaa42c98c3c" providerId="ADAL" clId="{1DAFCB02-4E0F-4AFA-AF49-76CE0E087737}" dt="2022-03-20T11:53:59.442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1DAFCB02-4E0F-4AFA-AF49-76CE0E087737}" dt="2022-03-20T11:53:59.442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341340" sldId="25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19920882" sldId="26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52636570" sldId="26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138744013" sldId="264"/>
        </pc:sldMkLst>
      </pc:sldChg>
      <pc:sldChg chg="delSp modSp add del mod modClrScheme modAnim chgLayout">
        <pc:chgData name="Matahari Nendya" userId="1a1e95a6-b11e-4262-838a-feaa42c98c3c" providerId="ADAL" clId="{1DAFCB02-4E0F-4AFA-AF49-76CE0E087737}" dt="2022-03-20T12:20:15.187" v="738" actId="207"/>
        <pc:sldMkLst>
          <pc:docMk/>
          <pc:sldMk cId="1331726591" sldId="265"/>
        </pc:sldMkLst>
        <pc:spChg chg="mod ord">
          <ac:chgData name="Matahari Nendya" userId="1a1e95a6-b11e-4262-838a-feaa42c98c3c" providerId="ADAL" clId="{1DAFCB02-4E0F-4AFA-AF49-76CE0E087737}" dt="2022-03-20T11:54:50.879" v="43" actId="700"/>
          <ac:spMkLst>
            <pc:docMk/>
            <pc:sldMk cId="1331726591" sldId="26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15.187" v="738" actId="207"/>
          <ac:spMkLst>
            <pc:docMk/>
            <pc:sldMk cId="1331726591" sldId="26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0.207" v="421" actId="478"/>
          <ac:spMkLst>
            <pc:docMk/>
            <pc:sldMk cId="1331726591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898205608" sldId="26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55716197" sldId="26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2999655" sldId="267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6757216" sldId="26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24.478" v="833" actId="207"/>
        <pc:sldMkLst>
          <pc:docMk/>
          <pc:sldMk cId="4116042532" sldId="26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116042532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25:56.922" v="826" actId="478"/>
          <ac:spMkLst>
            <pc:docMk/>
            <pc:sldMk cId="4116042532" sldId="268"/>
            <ac:spMk id="3" creationId="{7BEE5025-9C77-4E7A-BF95-F2BC96411303}"/>
          </ac:spMkLst>
        </pc:spChg>
        <pc:spChg chg="del mod ord">
          <ac:chgData name="Matahari Nendya" userId="1a1e95a6-b11e-4262-838a-feaa42c98c3c" providerId="ADAL" clId="{1DAFCB02-4E0F-4AFA-AF49-76CE0E087737}" dt="2022-03-20T12:26:05.875" v="828" actId="478"/>
          <ac:spMkLst>
            <pc:docMk/>
            <pc:sldMk cId="4116042532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24.478" v="833" actId="207"/>
          <ac:spMkLst>
            <pc:docMk/>
            <pc:sldMk cId="4116042532" sldId="268"/>
            <ac:spMk id="27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01.343" v="827" actId="1076"/>
          <ac:grpSpMkLst>
            <pc:docMk/>
            <pc:sldMk cId="4116042532" sldId="268"/>
            <ac:grpSpMk id="26" creationId="{00000000-0000-0000-0000-000000000000}"/>
          </ac:grpSpMkLst>
        </pc:gr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91054474" sldId="26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55.665" v="842" actId="478"/>
        <pc:sldMkLst>
          <pc:docMk/>
          <pc:sldMk cId="2976843519" sldId="26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3" creationId="{1EA348DA-3338-40D3-83B3-645435CA27B7}"/>
          </ac:spMkLst>
        </pc:spChg>
        <pc:spChg chg="del mod ord">
          <ac:chgData name="Matahari Nendya" userId="1a1e95a6-b11e-4262-838a-feaa42c98c3c" providerId="ADAL" clId="{1DAFCB02-4E0F-4AFA-AF49-76CE0E087737}" dt="2022-03-20T12:26:55.665" v="842" actId="478"/>
          <ac:spMkLst>
            <pc:docMk/>
            <pc:sldMk cId="2976843519" sldId="26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5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53.499" v="841" actId="1076"/>
          <ac:grpSpMkLst>
            <pc:docMk/>
            <pc:sldMk cId="2976843519" sldId="269"/>
            <ac:grpSpMk id="15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26:53.499" v="841" actId="1076"/>
          <ac:cxnSpMkLst>
            <pc:docMk/>
            <pc:sldMk cId="2976843519" sldId="26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60662677" sldId="27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55621749" sldId="27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41150817" sldId="27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6641435" sldId="27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31102860" sldId="27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4:29.646" v="955" actId="732"/>
        <pc:sldMkLst>
          <pc:docMk/>
          <pc:sldMk cId="907949035" sldId="27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907949035" sldId="27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4:10.528" v="953" actId="478"/>
          <ac:spMkLst>
            <pc:docMk/>
            <pc:sldMk cId="907949035" sldId="278"/>
            <ac:spMk id="3" creationId="{FD87D22D-8301-4185-B31C-DB59F7A7FC93}"/>
          </ac:spMkLst>
        </pc:spChg>
        <pc:picChg chg="mod modCrop">
          <ac:chgData name="Matahari Nendya" userId="1a1e95a6-b11e-4262-838a-feaa42c98c3c" providerId="ADAL" clId="{1DAFCB02-4E0F-4AFA-AF49-76CE0E087737}" dt="2022-03-20T12:34:29.646" v="955" actId="732"/>
          <ac:picMkLst>
            <pc:docMk/>
            <pc:sldMk cId="907949035" sldId="27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44211801" sldId="27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08.773" v="963" actId="403"/>
        <pc:sldMkLst>
          <pc:docMk/>
          <pc:sldMk cId="2962189781" sldId="279"/>
        </pc:sldMkLst>
        <pc:spChg chg="add del mod ord">
          <ac:chgData name="Matahari Nendya" userId="1a1e95a6-b11e-4262-838a-feaa42c98c3c" providerId="ADAL" clId="{1DAFCB02-4E0F-4AFA-AF49-76CE0E087737}" dt="2022-03-20T12:34:42.616" v="957" actId="478"/>
          <ac:spMkLst>
            <pc:docMk/>
            <pc:sldMk cId="2962189781" sldId="279"/>
            <ac:spMk id="2" creationId="{C0CA607E-E23E-458D-8551-49777BA05C12}"/>
          </ac:spMkLst>
        </pc:spChg>
        <pc:spChg chg="add del mod ord">
          <ac:chgData name="Matahari Nendya" userId="1a1e95a6-b11e-4262-838a-feaa42c98c3c" providerId="ADAL" clId="{1DAFCB02-4E0F-4AFA-AF49-76CE0E087737}" dt="2022-03-20T12:34:39.607" v="956" actId="478"/>
          <ac:spMkLst>
            <pc:docMk/>
            <pc:sldMk cId="2962189781" sldId="279"/>
            <ac:spMk id="3" creationId="{00D00488-D935-44C6-A466-A74765656B9D}"/>
          </ac:spMkLst>
        </pc:spChg>
        <pc:spChg chg="mod">
          <ac:chgData name="Matahari Nendya" userId="1a1e95a6-b11e-4262-838a-feaa42c98c3c" providerId="ADAL" clId="{1DAFCB02-4E0F-4AFA-AF49-76CE0E087737}" dt="2022-03-20T12:35:08.773" v="963" actId="403"/>
          <ac:spMkLst>
            <pc:docMk/>
            <pc:sldMk cId="2962189781" sldId="279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1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4302552" sldId="27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20.357" v="967" actId="478"/>
        <pc:sldMkLst>
          <pc:docMk/>
          <pc:sldMk cId="1525461750" sldId="280"/>
        </pc:sldMkLst>
        <pc:spChg chg="add del mod ord">
          <ac:chgData name="Matahari Nendya" userId="1a1e95a6-b11e-4262-838a-feaa42c98c3c" providerId="ADAL" clId="{1DAFCB02-4E0F-4AFA-AF49-76CE0E087737}" dt="2022-03-20T12:35:20.357" v="967" actId="478"/>
          <ac:spMkLst>
            <pc:docMk/>
            <pc:sldMk cId="1525461750" sldId="280"/>
            <ac:spMk id="2" creationId="{B4C15803-6A75-444F-AB4A-BFEA95946A4C}"/>
          </ac:spMkLst>
        </pc:spChg>
        <pc:spChg chg="add del mod ord">
          <ac:chgData name="Matahari Nendya" userId="1a1e95a6-b11e-4262-838a-feaa42c98c3c" providerId="ADAL" clId="{1DAFCB02-4E0F-4AFA-AF49-76CE0E087737}" dt="2022-03-20T12:35:19.403" v="966" actId="478"/>
          <ac:spMkLst>
            <pc:docMk/>
            <pc:sldMk cId="1525461750" sldId="280"/>
            <ac:spMk id="3" creationId="{2653E194-A93E-48CD-BD98-A5E05FC2B149}"/>
          </ac:spMkLst>
        </pc:spChg>
        <pc:picChg chg="add del">
          <ac:chgData name="Matahari Nendya" userId="1a1e95a6-b11e-4262-838a-feaa42c98c3c" providerId="ADAL" clId="{1DAFCB02-4E0F-4AFA-AF49-76CE0E087737}" dt="2022-03-20T12:35:17.509" v="965" actId="478"/>
          <ac:picMkLst>
            <pc:docMk/>
            <pc:sldMk cId="1525461750" sldId="280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508084759" sldId="28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56777905" sldId="282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6:51.421" v="546" actId="2711"/>
        <pc:sldMkLst>
          <pc:docMk/>
          <pc:sldMk cId="4000356851" sldId="28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3" creationId="{F15A8CAF-6A24-48D5-AF0A-3EE2DD1E4CF1}"/>
          </ac:spMkLst>
        </pc:spChg>
        <pc:spChg chg="del mod ord">
          <ac:chgData name="Matahari Nendya" userId="1a1e95a6-b11e-4262-838a-feaa42c98c3c" providerId="ADAL" clId="{1DAFCB02-4E0F-4AFA-AF49-76CE0E087737}" dt="2022-03-20T12:08:58.898" v="430" actId="478"/>
          <ac:spMkLst>
            <pc:docMk/>
            <pc:sldMk cId="4000356851" sldId="28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51.421" v="546" actId="2711"/>
          <ac:spMkLst>
            <pc:docMk/>
            <pc:sldMk cId="4000356851" sldId="288"/>
            <ac:spMk id="16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50.294" v="429" actId="404"/>
        <pc:sldMkLst>
          <pc:docMk/>
          <pc:sldMk cId="2578627831" sldId="289"/>
        </pc:sldMkLst>
        <pc:spChg chg="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3" creationId="{596AB2ED-55B7-47E1-A883-0B2BC2D87746}"/>
          </ac:spMkLst>
        </pc:spChg>
        <pc:spChg chg="del mod ord">
          <ac:chgData name="Matahari Nendya" userId="1a1e95a6-b11e-4262-838a-feaa42c98c3c" providerId="ADAL" clId="{1DAFCB02-4E0F-4AFA-AF49-76CE0E087737}" dt="2022-03-20T12:08:02.086" v="419" actId="478"/>
          <ac:spMkLst>
            <pc:docMk/>
            <pc:sldMk cId="2578627831" sldId="28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6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0:41.248" v="744" actId="207"/>
        <pc:sldMkLst>
          <pc:docMk/>
          <pc:sldMk cId="928593148" sldId="290"/>
        </pc:sldMkLst>
        <pc:spChg chg="mod ord">
          <ac:chgData name="Matahari Nendya" userId="1a1e95a6-b11e-4262-838a-feaa42c98c3c" providerId="ADAL" clId="{1DAFCB02-4E0F-4AFA-AF49-76CE0E087737}" dt="2022-03-20T11:55:01.294" v="45" actId="700"/>
          <ac:spMkLst>
            <pc:docMk/>
            <pc:sldMk cId="928593148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41.248" v="744" actId="207"/>
          <ac:spMkLst>
            <pc:docMk/>
            <pc:sldMk cId="928593148" sldId="290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5.842" v="422" actId="478"/>
          <ac:spMkLst>
            <pc:docMk/>
            <pc:sldMk cId="928593148" sldId="290"/>
            <ac:spMk id="4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3:33.406" v="792" actId="207"/>
        <pc:sldMkLst>
          <pc:docMk/>
          <pc:sldMk cId="1855526016" sldId="291"/>
        </pc:sldMkLst>
        <pc:spChg chg="mod ord">
          <ac:chgData name="Matahari Nendya" userId="1a1e95a6-b11e-4262-838a-feaa42c98c3c" providerId="ADAL" clId="{1DAFCB02-4E0F-4AFA-AF49-76CE0E087737}" dt="2022-03-20T12:04:35.594" v="351" actId="700"/>
          <ac:spMkLst>
            <pc:docMk/>
            <pc:sldMk cId="1855526016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3:33.406" v="792" actId="207"/>
          <ac:spMkLst>
            <pc:docMk/>
            <pc:sldMk cId="1855526016" sldId="291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0.881" v="423" actId="478"/>
          <ac:spMkLst>
            <pc:docMk/>
            <pc:sldMk cId="1855526016" sldId="291"/>
            <ac:spMk id="4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34.291" v="424" actId="478"/>
        <pc:sldMkLst>
          <pc:docMk/>
          <pc:sldMk cId="1613915508" sldId="292"/>
        </pc:sldMkLst>
        <pc:spChg chg="mod ord">
          <ac:chgData name="Matahari Nendya" userId="1a1e95a6-b11e-4262-838a-feaa42c98c3c" providerId="ADAL" clId="{1DAFCB02-4E0F-4AFA-AF49-76CE0E087737}" dt="2022-03-20T12:07:22.872" v="411" actId="2710"/>
          <ac:spMkLst>
            <pc:docMk/>
            <pc:sldMk cId="1613915508" sldId="292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4.291" v="424" actId="478"/>
          <ac:spMkLst>
            <pc:docMk/>
            <pc:sldMk cId="1613915508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7:43.268" v="416" actId="207"/>
          <ac:spMkLst>
            <pc:docMk/>
            <pc:sldMk cId="1613915508" sldId="292"/>
            <ac:spMk id="8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6:56.799" v="404" actId="478"/>
          <ac:spMkLst>
            <pc:docMk/>
            <pc:sldMk cId="1613915508" sldId="292"/>
            <ac:spMk id="10" creationId="{DF20F022-CF69-47A9-9026-4609F8B62287}"/>
          </ac:spMkLst>
        </pc:spChg>
        <pc:spChg chg="mod">
          <ac:chgData name="Matahari Nendya" userId="1a1e95a6-b11e-4262-838a-feaa42c98c3c" providerId="ADAL" clId="{1DAFCB02-4E0F-4AFA-AF49-76CE0E087737}" dt="2022-03-20T12:07:52.508" v="418" actId="207"/>
          <ac:spMkLst>
            <pc:docMk/>
            <pc:sldMk cId="1613915508" sldId="292"/>
            <ac:spMk id="1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6:50.504" v="403" actId="20577"/>
          <ac:spMkLst>
            <pc:docMk/>
            <pc:sldMk cId="1613915508" sldId="292"/>
            <ac:spMk id="13" creationId="{9F15EB85-23FE-4C76-BF73-DAD343101288}"/>
          </ac:spMkLst>
        </pc:spChg>
        <pc:grpChg chg="mod">
          <ac:chgData name="Matahari Nendya" userId="1a1e95a6-b11e-4262-838a-feaa42c98c3c" providerId="ADAL" clId="{1DAFCB02-4E0F-4AFA-AF49-76CE0E087737}" dt="2022-03-20T12:07:35.995" v="414" actId="14100"/>
          <ac:grpSpMkLst>
            <pc:docMk/>
            <pc:sldMk cId="1613915508" sldId="292"/>
            <ac:grpSpMk id="2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07:48.915" v="417" actId="1076"/>
          <ac:grpSpMkLst>
            <pc:docMk/>
            <pc:sldMk cId="1613915508" sldId="292"/>
            <ac:grpSpMk id="9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07:41.824" v="415" actId="2711"/>
          <ac:cxnSpMkLst>
            <pc:docMk/>
            <pc:sldMk cId="1613915508" sldId="292"/>
            <ac:cxnSpMk id="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44.241" v="1057" actId="478"/>
        <pc:sldMkLst>
          <pc:docMk/>
          <pc:sldMk cId="3657749790" sldId="293"/>
        </pc:sldMkLst>
        <pc:spChg chg="del mod ord">
          <ac:chgData name="Matahari Nendya" userId="1a1e95a6-b11e-4262-838a-feaa42c98c3c" providerId="ADAL" clId="{1DAFCB02-4E0F-4AFA-AF49-76CE0E087737}" dt="2022-03-21T00:31:44.241" v="1057" actId="478"/>
          <ac:spMkLst>
            <pc:docMk/>
            <pc:sldMk cId="3657749790" sldId="293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0:18.404" v="450" actId="1076"/>
          <ac:spMkLst>
            <pc:docMk/>
            <pc:sldMk cId="3657749790" sldId="293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6.805" v="536" actId="207"/>
          <ac:spMkLst>
            <pc:docMk/>
            <pc:sldMk cId="3657749790" sldId="293"/>
            <ac:spMk id="21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10:04.926" v="446" actId="20577"/>
          <ac:spMkLst>
            <pc:docMk/>
            <pc:sldMk cId="3657749790" sldId="293"/>
            <ac:spMk id="24" creationId="{B1EF34F5-BD3E-443A-959D-C9544E7E956E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1.094" v="539" actId="1036"/>
          <ac:spMkLst>
            <pc:docMk/>
            <pc:sldMk cId="3657749790" sldId="293"/>
            <ac:spMk id="2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3.730" v="535" actId="207"/>
          <ac:spMkLst>
            <pc:docMk/>
            <pc:sldMk cId="3657749790" sldId="293"/>
            <ac:spMk id="3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07.218" v="447" actId="478"/>
          <ac:spMkLst>
            <pc:docMk/>
            <pc:sldMk cId="3657749790" sldId="293"/>
            <ac:spMk id="34" creationId="{BDFBA735-E0E6-446E-8AD0-29968E087F84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11.094" v="539" actId="1036"/>
          <ac:cxnSpMkLst>
            <pc:docMk/>
            <pc:sldMk cId="3657749790" sldId="293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0T12:10:51.938" v="459" actId="403"/>
        <pc:sldMkLst>
          <pc:docMk/>
          <pc:sldMk cId="2016131238" sldId="294"/>
        </pc:sldMkLst>
        <pc:spChg chg="add mod ord">
          <ac:chgData name="Matahari Nendya" userId="1a1e95a6-b11e-4262-838a-feaa42c98c3c" providerId="ADAL" clId="{1DAFCB02-4E0F-4AFA-AF49-76CE0E087737}" dt="2022-03-20T12:10:41.032" v="455" actId="20577"/>
          <ac:spMkLst>
            <pc:docMk/>
            <pc:sldMk cId="2016131238" sldId="294"/>
            <ac:spMk id="2" creationId="{D5AFC0EE-23CA-48BB-9A26-216F43321F3E}"/>
          </ac:spMkLst>
        </pc:spChg>
        <pc:spChg chg="mod ord">
          <ac:chgData name="Matahari Nendya" userId="1a1e95a6-b11e-4262-838a-feaa42c98c3c" providerId="ADAL" clId="{1DAFCB02-4E0F-4AFA-AF49-76CE0E087737}" dt="2022-03-20T12:10:51.938" v="459" actId="403"/>
          <ac:spMkLst>
            <pc:docMk/>
            <pc:sldMk cId="2016131238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43.674" v="456" actId="478"/>
          <ac:spMkLst>
            <pc:docMk/>
            <pc:sldMk cId="2016131238" sldId="294"/>
            <ac:spMk id="4" creationId="{C6D1E2FC-BA23-4D63-B494-DF77A54C171D}"/>
          </ac:spMkLst>
        </pc:spChg>
      </pc:sldChg>
      <pc:sldChg chg="delSp modSp add del mod modClrScheme modAnim chgLayout">
        <pc:chgData name="Matahari Nendya" userId="1a1e95a6-b11e-4262-838a-feaa42c98c3c" providerId="ADAL" clId="{1DAFCB02-4E0F-4AFA-AF49-76CE0E087737}" dt="2022-03-20T12:30:38.966" v="900" actId="478"/>
        <pc:sldMkLst>
          <pc:docMk/>
          <pc:sldMk cId="1645359969" sldId="29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64535996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0:34.610" v="899" actId="207"/>
          <ac:spMkLst>
            <pc:docMk/>
            <pc:sldMk cId="1645359969" sldId="29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30:38.966" v="900" actId="478"/>
          <ac:spMkLst>
            <pc:docMk/>
            <pc:sldMk cId="1645359969" sldId="29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78379709" sldId="29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06.319" v="905" actId="2711"/>
        <pc:sldMkLst>
          <pc:docMk/>
          <pc:sldMk cId="2836898211" sldId="296"/>
        </pc:sldMkLst>
        <pc:spChg chg="add del mod ord">
          <ac:chgData name="Matahari Nendya" userId="1a1e95a6-b11e-4262-838a-feaa42c98c3c" providerId="ADAL" clId="{1DAFCB02-4E0F-4AFA-AF49-76CE0E087737}" dt="2022-03-20T12:30:49.141" v="901" actId="478"/>
          <ac:spMkLst>
            <pc:docMk/>
            <pc:sldMk cId="2836898211" sldId="296"/>
            <ac:spMk id="2" creationId="{B8700952-B470-4A1C-AAA5-601AC33C9BAB}"/>
          </ac:spMkLst>
        </pc:spChg>
        <pc:spChg chg="add del mod ord">
          <ac:chgData name="Matahari Nendya" userId="1a1e95a6-b11e-4262-838a-feaa42c98c3c" providerId="ADAL" clId="{1DAFCB02-4E0F-4AFA-AF49-76CE0E087737}" dt="2022-03-20T12:30:52.440" v="902" actId="478"/>
          <ac:spMkLst>
            <pc:docMk/>
            <pc:sldMk cId="2836898211" sldId="296"/>
            <ac:spMk id="3" creationId="{0C089DA6-8EC1-48EB-85E3-780D074639A6}"/>
          </ac:spMkLst>
        </pc:spChg>
        <pc:spChg chg="mod">
          <ac:chgData name="Matahari Nendya" userId="1a1e95a6-b11e-4262-838a-feaa42c98c3c" providerId="ADAL" clId="{1DAFCB02-4E0F-4AFA-AF49-76CE0E087737}" dt="2022-03-20T12:31:01.543" v="904" actId="2711"/>
          <ac:spMkLst>
            <pc:docMk/>
            <pc:sldMk cId="2836898211" sldId="29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06.319" v="905" actId="2711"/>
          <ac:spMkLst>
            <pc:docMk/>
            <pc:sldMk cId="2836898211" sldId="29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0:57.573" v="903" actId="2711"/>
          <ac:spMkLst>
            <pc:docMk/>
            <pc:sldMk cId="2836898211" sldId="296"/>
            <ac:spMk id="1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29590978" sldId="29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31.134" v="908" actId="2711"/>
        <pc:sldMkLst>
          <pc:docMk/>
          <pc:sldMk cId="1280381199" sldId="297"/>
        </pc:sldMkLst>
        <pc:spChg chg="add del mod ord">
          <ac:chgData name="Matahari Nendya" userId="1a1e95a6-b11e-4262-838a-feaa42c98c3c" providerId="ADAL" clId="{1DAFCB02-4E0F-4AFA-AF49-76CE0E087737}" dt="2022-03-20T12:31:14.442" v="907" actId="478"/>
          <ac:spMkLst>
            <pc:docMk/>
            <pc:sldMk cId="1280381199" sldId="297"/>
            <ac:spMk id="2" creationId="{E764E166-6F13-4A2D-98BF-6455F1DF96FC}"/>
          </ac:spMkLst>
        </pc:spChg>
        <pc:spChg chg="add del mod ord">
          <ac:chgData name="Matahari Nendya" userId="1a1e95a6-b11e-4262-838a-feaa42c98c3c" providerId="ADAL" clId="{1DAFCB02-4E0F-4AFA-AF49-76CE0E087737}" dt="2022-03-20T12:31:11.876" v="906" actId="478"/>
          <ac:spMkLst>
            <pc:docMk/>
            <pc:sldMk cId="1280381199" sldId="297"/>
            <ac:spMk id="3" creationId="{5F6F6B32-9D6E-4197-AF42-FE750E074102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5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47.373" v="928" actId="2711"/>
        <pc:sldMkLst>
          <pc:docMk/>
          <pc:sldMk cId="1357348493" sldId="298"/>
        </pc:sldMkLst>
        <pc:spChg chg="add del mod ord">
          <ac:chgData name="Matahari Nendya" userId="1a1e95a6-b11e-4262-838a-feaa42c98c3c" providerId="ADAL" clId="{1DAFCB02-4E0F-4AFA-AF49-76CE0E087737}" dt="2022-03-20T12:32:39.177" v="926" actId="478"/>
          <ac:spMkLst>
            <pc:docMk/>
            <pc:sldMk cId="1357348493" sldId="298"/>
            <ac:spMk id="2" creationId="{692877A8-5A50-4E9E-80D6-2B6444E568F5}"/>
          </ac:spMkLst>
        </pc:spChg>
        <pc:spChg chg="add del mod ord">
          <ac:chgData name="Matahari Nendya" userId="1a1e95a6-b11e-4262-838a-feaa42c98c3c" providerId="ADAL" clId="{1DAFCB02-4E0F-4AFA-AF49-76CE0E087737}" dt="2022-03-20T12:32:41.778" v="927" actId="478"/>
          <ac:spMkLst>
            <pc:docMk/>
            <pc:sldMk cId="1357348493" sldId="298"/>
            <ac:spMk id="3" creationId="{BC115BB4-714F-4EA3-BB2D-DC5415AFA912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2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32.149" v="925" actId="2711"/>
        <pc:sldMkLst>
          <pc:docMk/>
          <pc:sldMk cId="4019970275" sldId="299"/>
        </pc:sldMkLst>
        <pc:spChg chg="del">
          <ac:chgData name="Matahari Nendya" userId="1a1e95a6-b11e-4262-838a-feaa42c98c3c" providerId="ADAL" clId="{1DAFCB02-4E0F-4AFA-AF49-76CE0E087737}" dt="2022-03-20T12:32:19.877" v="922" actId="478"/>
          <ac:spMkLst>
            <pc:docMk/>
            <pc:sldMk cId="4019970275" sldId="299"/>
            <ac:spMk id="2" creationId="{71279F6E-3D91-4A18-945C-AFA1A5DE13A0}"/>
          </ac:spMkLst>
        </pc:spChg>
        <pc:spChg chg="mod ord">
          <ac:chgData name="Matahari Nendya" userId="1a1e95a6-b11e-4262-838a-feaa42c98c3c" providerId="ADAL" clId="{1DAFCB02-4E0F-4AFA-AF49-76CE0E087737}" dt="2022-03-20T12:32:27.545" v="924" actId="1076"/>
          <ac:spMkLst>
            <pc:docMk/>
            <pc:sldMk cId="4019970275" sldId="29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32.149" v="925" actId="2711"/>
          <ac:spMkLst>
            <pc:docMk/>
            <pc:sldMk cId="4019970275" sldId="299"/>
            <ac:spMk id="4" creationId="{AE721598-A5CB-499B-A11E-AA3C766D15D8}"/>
          </ac:spMkLst>
        </pc:spChg>
        <pc:spChg chg="add mod ord">
          <ac:chgData name="Matahari Nendya" userId="1a1e95a6-b11e-4262-838a-feaa42c98c3c" providerId="ADAL" clId="{1DAFCB02-4E0F-4AFA-AF49-76CE0E087737}" dt="2022-03-20T12:32:15.889" v="921" actId="20577"/>
          <ac:spMkLst>
            <pc:docMk/>
            <pc:sldMk cId="4019970275" sldId="299"/>
            <ac:spMk id="5" creationId="{DB3514CE-4055-40B0-8EC6-AF450EA4CBAB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30.715" v="881" actId="1076"/>
        <pc:sldMkLst>
          <pc:docMk/>
          <pc:sldMk cId="3396272283" sldId="30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396272283" sldId="30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30.715" v="881" actId="1076"/>
          <ac:spMkLst>
            <pc:docMk/>
            <pc:sldMk cId="3396272283" sldId="300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982799259" sldId="302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6:06.610" v="979" actId="207"/>
        <pc:sldMkLst>
          <pc:docMk/>
          <pc:sldMk cId="3222382293" sldId="30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222382293" sldId="30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06.610" v="979" actId="207"/>
          <ac:spMkLst>
            <pc:docMk/>
            <pc:sldMk cId="3222382293" sldId="302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16.396" v="981" actId="1076"/>
        <pc:sldMkLst>
          <pc:docMk/>
          <pc:sldMk cId="3605839462" sldId="303"/>
        </pc:sldMkLst>
        <pc:spChg chg="add del mod ord">
          <ac:chgData name="Matahari Nendya" userId="1a1e95a6-b11e-4262-838a-feaa42c98c3c" providerId="ADAL" clId="{1DAFCB02-4E0F-4AFA-AF49-76CE0E087737}" dt="2022-03-20T12:36:12.685" v="980" actId="478"/>
          <ac:spMkLst>
            <pc:docMk/>
            <pc:sldMk cId="3605839462" sldId="303"/>
            <ac:spMk id="2" creationId="{EF94BA92-689D-4F07-8494-EBD26BEAACA3}"/>
          </ac:spMkLst>
        </pc:spChg>
        <pc:spChg chg="mod ord">
          <ac:chgData name="Matahari Nendya" userId="1a1e95a6-b11e-4262-838a-feaa42c98c3c" providerId="ADAL" clId="{1DAFCB02-4E0F-4AFA-AF49-76CE0E087737}" dt="2022-03-20T12:36:16.396" v="981" actId="1076"/>
          <ac:spMkLst>
            <pc:docMk/>
            <pc:sldMk cId="3605839462" sldId="303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46.431" v="989" actId="1076"/>
        <pc:sldMkLst>
          <pc:docMk/>
          <pc:sldMk cId="1157926005" sldId="304"/>
        </pc:sldMkLst>
        <pc:spChg chg="mod">
          <ac:chgData name="Matahari Nendya" userId="1a1e95a6-b11e-4262-838a-feaa42c98c3c" providerId="ADAL" clId="{1DAFCB02-4E0F-4AFA-AF49-76CE0E087737}" dt="2022-03-20T12:36:46.431" v="989" actId="1076"/>
          <ac:spMkLst>
            <pc:docMk/>
            <pc:sldMk cId="1157926005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27.509" v="983" actId="1076"/>
          <ac:spMkLst>
            <pc:docMk/>
            <pc:sldMk cId="1157926005" sldId="304"/>
            <ac:spMk id="3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6:21.777" v="982" actId="478"/>
          <ac:spMkLst>
            <pc:docMk/>
            <pc:sldMk cId="1157926005" sldId="304"/>
            <ac:spMk id="5" creationId="{5F6AE34F-2EFC-4D03-86FA-A29F57F79263}"/>
          </ac:spMkLst>
        </pc:spChg>
        <pc:cxnChg chg="mod">
          <ac:chgData name="Matahari Nendya" userId="1a1e95a6-b11e-4262-838a-feaa42c98c3c" providerId="ADAL" clId="{1DAFCB02-4E0F-4AFA-AF49-76CE0E087737}" dt="2022-03-20T12:36:36.815" v="986" actId="1076"/>
          <ac:cxnSpMkLst>
            <pc:docMk/>
            <pc:sldMk cId="1157926005" sldId="304"/>
            <ac:cxnSpMk id="4" creationId="{00000000-0000-0000-0000-000000000000}"/>
          </ac:cxnSpMkLst>
        </pc:cxnChg>
      </pc:sldChg>
      <pc:sldChg chg="modSp add del mod modClrScheme modAnim chgLayout">
        <pc:chgData name="Matahari Nendya" userId="1a1e95a6-b11e-4262-838a-feaa42c98c3c" providerId="ADAL" clId="{1DAFCB02-4E0F-4AFA-AF49-76CE0E087737}" dt="2022-03-20T11:59:42.951" v="200" actId="2710"/>
        <pc:sldMkLst>
          <pc:docMk/>
          <pc:sldMk cId="2879843776" sldId="305"/>
        </pc:sldMkLst>
        <pc:spChg chg="mod ord">
          <ac:chgData name="Matahari Nendya" userId="1a1e95a6-b11e-4262-838a-feaa42c98c3c" providerId="ADAL" clId="{1DAFCB02-4E0F-4AFA-AF49-76CE0E087737}" dt="2022-03-20T11:54:54.705" v="44" actId="700"/>
          <ac:spMkLst>
            <pc:docMk/>
            <pc:sldMk cId="2879843776" sldId="305"/>
            <ac:spMk id="1741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9:42.951" v="200" actId="2710"/>
          <ac:spMkLst>
            <pc:docMk/>
            <pc:sldMk cId="2879843776" sldId="305"/>
            <ac:spMk id="4096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3344058" sldId="306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19.932" v="766" actId="207"/>
        <pc:sldMkLst>
          <pc:docMk/>
          <pc:sldMk cId="3044969049" sldId="306"/>
        </pc:sldMkLst>
        <pc:spChg chg="mod ord">
          <ac:chgData name="Matahari Nendya" userId="1a1e95a6-b11e-4262-838a-feaa42c98c3c" providerId="ADAL" clId="{1DAFCB02-4E0F-4AFA-AF49-76CE0E087737}" dt="2022-03-20T12:03:36.196" v="345" actId="20577"/>
          <ac:spMkLst>
            <pc:docMk/>
            <pc:sldMk cId="3044969049" sldId="306"/>
            <ac:spMk id="1843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19.932" v="766" actId="207"/>
          <ac:spMkLst>
            <pc:docMk/>
            <pc:sldMk cId="3044969049" sldId="306"/>
            <ac:spMk id="50179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0:59.943" v="750" actId="207"/>
        <pc:sldMkLst>
          <pc:docMk/>
          <pc:sldMk cId="3057563689" sldId="307"/>
        </pc:sldMkLst>
        <pc:spChg chg="mod ord">
          <ac:chgData name="Matahari Nendya" userId="1a1e95a6-b11e-4262-838a-feaa42c98c3c" providerId="ADAL" clId="{1DAFCB02-4E0F-4AFA-AF49-76CE0E087737}" dt="2022-03-20T11:55:04.218" v="46" actId="700"/>
          <ac:spMkLst>
            <pc:docMk/>
            <pc:sldMk cId="3057563689" sldId="307"/>
            <ac:spMk id="204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59.943" v="750" actId="207"/>
          <ac:spMkLst>
            <pc:docMk/>
            <pc:sldMk cId="3057563689" sldId="307"/>
            <ac:spMk id="5530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17896564" sldId="30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1:14.980" v="752" actId="207"/>
        <pc:sldMkLst>
          <pc:docMk/>
          <pc:sldMk cId="3000919954" sldId="308"/>
        </pc:sldMkLst>
        <pc:spChg chg="mod ord">
          <ac:chgData name="Matahari Nendya" userId="1a1e95a6-b11e-4262-838a-feaa42c98c3c" providerId="ADAL" clId="{1DAFCB02-4E0F-4AFA-AF49-76CE0E087737}" dt="2022-03-20T11:55:08.797" v="47" actId="700"/>
          <ac:spMkLst>
            <pc:docMk/>
            <pc:sldMk cId="3000919954" sldId="308"/>
            <ac:spMk id="2150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14.980" v="752" actId="207"/>
          <ac:spMkLst>
            <pc:docMk/>
            <pc:sldMk cId="3000919954" sldId="308"/>
            <ac:spMk id="57349" creationId="{00000000-0000-0000-0000-000000000000}"/>
          </ac:spMkLst>
        </pc:spChg>
      </pc:sldChg>
      <pc:sldChg chg="modSp add del mod modClrScheme modAnim chgLayout">
        <pc:chgData name="Matahari Nendya" userId="1a1e95a6-b11e-4262-838a-feaa42c98c3c" providerId="ADAL" clId="{1DAFCB02-4E0F-4AFA-AF49-76CE0E087737}" dt="2022-03-20T12:21:27.706" v="755" actId="207"/>
        <pc:sldMkLst>
          <pc:docMk/>
          <pc:sldMk cId="35234093" sldId="309"/>
        </pc:sldMkLst>
        <pc:spChg chg="mod ord">
          <ac:chgData name="Matahari Nendya" userId="1a1e95a6-b11e-4262-838a-feaa42c98c3c" providerId="ADAL" clId="{1DAFCB02-4E0F-4AFA-AF49-76CE0E087737}" dt="2022-03-20T12:02:12.359" v="331" actId="255"/>
          <ac:spMkLst>
            <pc:docMk/>
            <pc:sldMk cId="35234093" sldId="309"/>
            <ac:spMk id="2253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27.706" v="755" actId="207"/>
          <ac:spMkLst>
            <pc:docMk/>
            <pc:sldMk cId="35234093" sldId="309"/>
            <ac:spMk id="583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39989616" sldId="30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50.647" v="776" actId="2710"/>
        <pc:sldMkLst>
          <pc:docMk/>
          <pc:sldMk cId="1327300700" sldId="310"/>
        </pc:sldMkLst>
        <pc:spChg chg="mod ord">
          <ac:chgData name="Matahari Nendya" userId="1a1e95a6-b11e-4262-838a-feaa42c98c3c" providerId="ADAL" clId="{1DAFCB02-4E0F-4AFA-AF49-76CE0E087737}" dt="2022-03-20T11:55:25.153" v="51" actId="700"/>
          <ac:spMkLst>
            <pc:docMk/>
            <pc:sldMk cId="1327300700" sldId="310"/>
            <ac:spMk id="2355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50.647" v="776" actId="2710"/>
          <ac:spMkLst>
            <pc:docMk/>
            <pc:sldMk cId="1327300700" sldId="310"/>
            <ac:spMk id="90116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1:47.226" v="760" actId="207"/>
        <pc:sldMkLst>
          <pc:docMk/>
          <pc:sldMk cId="327593129" sldId="311"/>
        </pc:sldMkLst>
        <pc:spChg chg="mod ord">
          <ac:chgData name="Matahari Nendya" userId="1a1e95a6-b11e-4262-838a-feaa42c98c3c" providerId="ADAL" clId="{1DAFCB02-4E0F-4AFA-AF49-76CE0E087737}" dt="2022-03-20T12:02:58.932" v="339" actId="700"/>
          <ac:spMkLst>
            <pc:docMk/>
            <pc:sldMk cId="327593129" sldId="311"/>
            <ac:spMk id="2457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47.226" v="760" actId="207"/>
          <ac:spMkLst>
            <pc:docMk/>
            <pc:sldMk cId="327593129" sldId="311"/>
            <ac:spMk id="91140" creationId="{00000000-0000-0000-0000-000000000000}"/>
          </ac:spMkLst>
        </pc:spChg>
      </pc:sldChg>
      <pc:sldChg chg="modSp mod">
        <pc:chgData name="Matahari Nendya" userId="1a1e95a6-b11e-4262-838a-feaa42c98c3c" providerId="ADAL" clId="{1DAFCB02-4E0F-4AFA-AF49-76CE0E087737}" dt="2022-03-20T12:39:12.644" v="105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DAFCB02-4E0F-4AFA-AF49-76CE0E087737}" dt="2022-03-20T12:39:12.644" v="105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4:10.190" v="798" actId="207"/>
        <pc:sldMkLst>
          <pc:docMk/>
          <pc:sldMk cId="2780156502" sldId="31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80156502" sldId="313"/>
            <ac:spMk id="3277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10.190" v="798" actId="207"/>
          <ac:spMkLst>
            <pc:docMk/>
            <pc:sldMk cId="2780156502" sldId="313"/>
            <ac:spMk id="9728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547512" sldId="31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4:27.580" v="802" actId="207"/>
        <pc:sldMkLst>
          <pc:docMk/>
          <pc:sldMk cId="1362616655" sldId="31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62616655" sldId="314"/>
            <ac:spMk id="3379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27.580" v="802" actId="207"/>
          <ac:spMkLst>
            <pc:docMk/>
            <pc:sldMk cId="1362616655" sldId="314"/>
            <ac:spMk id="9625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742055728" sldId="31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38484563" sldId="31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72318929" sldId="31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000614573" sldId="317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25:43.518" v="825" actId="179"/>
        <pc:sldMkLst>
          <pc:docMk/>
          <pc:sldMk cId="1863204326" sldId="31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5:43.518" v="825" actId="179"/>
          <ac:spMkLst>
            <pc:docMk/>
            <pc:sldMk cId="1863204326" sldId="31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925965263" sldId="318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18:41.025" v="708" actId="207"/>
        <pc:sldMkLst>
          <pc:docMk/>
          <pc:sldMk cId="2200302824" sldId="31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0302824" sldId="318"/>
            <ac:spMk id="3686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8:41.025" v="708" actId="207"/>
          <ac:spMkLst>
            <pc:docMk/>
            <pc:sldMk cId="2200302824" sldId="318"/>
            <ac:spMk id="9933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2192154" sldId="31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19:31.927" v="724" actId="14100"/>
        <pc:sldMkLst>
          <pc:docMk/>
          <pc:sldMk cId="2839494342" sldId="319"/>
        </pc:sldMkLst>
        <pc:spChg chg="mod ord">
          <ac:chgData name="Matahari Nendya" userId="1a1e95a6-b11e-4262-838a-feaa42c98c3c" providerId="ADAL" clId="{1DAFCB02-4E0F-4AFA-AF49-76CE0E087737}" dt="2022-03-20T12:19:31.927" v="724" actId="14100"/>
          <ac:spMkLst>
            <pc:docMk/>
            <pc:sldMk cId="2839494342" sldId="319"/>
            <ac:spMk id="4096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9:23.783" v="722" actId="14100"/>
          <ac:spMkLst>
            <pc:docMk/>
            <pc:sldMk cId="2839494342" sldId="319"/>
            <ac:spMk id="113667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87100268" sldId="320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15.105" v="847" actId="207"/>
        <pc:sldMkLst>
          <pc:docMk/>
          <pc:sldMk cId="1919407349" sldId="32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919407349" sldId="320"/>
            <ac:spMk id="4505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15.105" v="847" actId="207"/>
          <ac:spMkLst>
            <pc:docMk/>
            <pc:sldMk cId="1919407349" sldId="320"/>
            <ac:spMk id="103428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27445543" sldId="321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42.866" v="852" actId="27636"/>
        <pc:sldMkLst>
          <pc:docMk/>
          <pc:sldMk cId="3446169091" sldId="321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446169091" sldId="321"/>
            <ac:spMk id="460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42.866" v="852" actId="27636"/>
          <ac:spMkLst>
            <pc:docMk/>
            <pc:sldMk cId="3446169091" sldId="321"/>
            <ac:spMk id="1095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612308504" sldId="32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28643940" sldId="32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2027107" sldId="325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4:01.736" v="952" actId="207"/>
        <pc:sldMkLst>
          <pc:docMk/>
          <pc:sldMk cId="2023889787" sldId="32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023889787" sldId="325"/>
            <ac:spMk id="5222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4:01.736" v="952" actId="207"/>
          <ac:spMkLst>
            <pc:docMk/>
            <pc:sldMk cId="2023889787" sldId="325"/>
            <ac:spMk id="52227" creationId="{00000000-0000-0000-0000-000000000000}"/>
          </ac:spMkLst>
        </pc:spChg>
        <pc:picChg chg="mod">
          <ac:chgData name="Matahari Nendya" userId="1a1e95a6-b11e-4262-838a-feaa42c98c3c" providerId="ADAL" clId="{1DAFCB02-4E0F-4AFA-AF49-76CE0E087737}" dt="2022-03-20T12:33:57.157" v="951" actId="1076"/>
          <ac:picMkLst>
            <pc:docMk/>
            <pc:sldMk cId="2023889787" sldId="325"/>
            <ac:picMk id="52228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88107974" sldId="32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50.257" v="534" actId="207"/>
        <pc:sldMkLst>
          <pc:docMk/>
          <pc:sldMk cId="2368899090" sldId="326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368899090" sldId="32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2:36.034" v="495" actId="478"/>
          <ac:spMkLst>
            <pc:docMk/>
            <pc:sldMk cId="2368899090" sldId="326"/>
            <ac:spMk id="3" creationId="{BEC09558-0473-40A4-BC8A-0A27B968D73F}"/>
          </ac:spMkLst>
        </pc:spChg>
        <pc:spChg chg="del mod ord">
          <ac:chgData name="Matahari Nendya" userId="1a1e95a6-b11e-4262-838a-feaa42c98c3c" providerId="ADAL" clId="{1DAFCB02-4E0F-4AFA-AF49-76CE0E087737}" dt="2022-03-20T12:12:40.439" v="496" actId="478"/>
          <ac:spMkLst>
            <pc:docMk/>
            <pc:sldMk cId="2368899090" sldId="32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50.257" v="534" actId="207"/>
          <ac:spMkLst>
            <pc:docMk/>
            <pc:sldMk cId="2368899090" sldId="32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3.876" v="532" actId="207"/>
          <ac:spMkLst>
            <pc:docMk/>
            <pc:sldMk cId="2368899090" sldId="326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7.205" v="533" actId="207"/>
          <ac:spMkLst>
            <pc:docMk/>
            <pc:sldMk cId="2368899090" sldId="326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19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50.257" v="534" actId="207"/>
          <ac:cxnSpMkLst>
            <pc:docMk/>
            <pc:sldMk cId="2368899090" sldId="326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43.876" v="532" actId="207"/>
          <ac:cxnSpMkLst>
            <pc:docMk/>
            <pc:sldMk cId="2368899090" sldId="326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2:54.438" v="499" actId="404"/>
          <ac:cxnSpMkLst>
            <pc:docMk/>
            <pc:sldMk cId="2368899090" sldId="326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06365515" sldId="32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8:00.673" v="1007" actId="179"/>
        <pc:sldMkLst>
          <pc:docMk/>
          <pc:sldMk cId="3078491290" sldId="32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8:00.673" v="1007" actId="179"/>
          <ac:spMkLst>
            <pc:docMk/>
            <pc:sldMk cId="3078491290" sldId="32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4957454" sldId="32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8:33.889" v="1012" actId="14100"/>
        <pc:sldMkLst>
          <pc:docMk/>
          <pc:sldMk cId="1338802265" sldId="32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8:19.614" v="1008" actId="478"/>
          <ac:spMkLst>
            <pc:docMk/>
            <pc:sldMk cId="1338802265" sldId="328"/>
            <ac:spMk id="3" creationId="{34EADB2D-DE3D-48DD-B89B-5F097CDCC76E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4" creationId="{00000000-0000-0000-0000-000000000000}"/>
          </ac:spMkLst>
        </pc:spChg>
        <pc:picChg chg="mod ord modCrop">
          <ac:chgData name="Matahari Nendya" userId="1a1e95a6-b11e-4262-838a-feaa42c98c3c" providerId="ADAL" clId="{1DAFCB02-4E0F-4AFA-AF49-76CE0E087737}" dt="2022-03-20T12:38:33.889" v="1012" actId="14100"/>
          <ac:picMkLst>
            <pc:docMk/>
            <pc:sldMk cId="1338802265" sldId="32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28203966" sldId="329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4708315" sldId="33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06263723" sldId="33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6087777" sldId="33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6224975" sldId="33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40:30.607" v="1055" actId="179"/>
        <pc:sldMkLst>
          <pc:docMk/>
          <pc:sldMk cId="381307832" sldId="334"/>
        </pc:sldMkLst>
        <pc:spChg chg="mod ord">
          <ac:chgData name="Matahari Nendya" userId="1a1e95a6-b11e-4262-838a-feaa42c98c3c" providerId="ADAL" clId="{1DAFCB02-4E0F-4AFA-AF49-76CE0E087737}" dt="2022-03-20T11:56:28.094" v="57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40:30.607" v="1055" actId="179"/>
          <ac:spMkLst>
            <pc:docMk/>
            <pc:sldMk cId="381307832" sldId="334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8:06.351" v="420" actId="1036"/>
          <ac:spMkLst>
            <pc:docMk/>
            <pc:sldMk cId="381307832" sldId="33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71020102" sldId="334"/>
        </pc:sldMkLst>
      </pc:sldChg>
      <pc:sldChg chg="addSp delSp modSp add del mod setBg modClrScheme delDesignElem chgLayout">
        <pc:chgData name="Matahari Nendya" userId="1a1e95a6-b11e-4262-838a-feaa42c98c3c" providerId="ADAL" clId="{1DAFCB02-4E0F-4AFA-AF49-76CE0E087737}" dt="2022-03-20T12:06:25.199" v="373" actId="207"/>
        <pc:sldMkLst>
          <pc:docMk/>
          <pc:sldMk cId="3151387338" sldId="335"/>
        </pc:sldMkLst>
        <pc:spChg chg="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2" creationId="{6D937419-638C-478A-8DD5-32B560B22AFC}"/>
          </ac:spMkLst>
        </pc:spChg>
        <pc:spChg chg="add del mod ord">
          <ac:chgData name="Matahari Nendya" userId="1a1e95a6-b11e-4262-838a-feaa42c98c3c" providerId="ADAL" clId="{1DAFCB02-4E0F-4AFA-AF49-76CE0E087737}" dt="2022-03-20T12:04:54.929" v="358" actId="478"/>
          <ac:spMkLst>
            <pc:docMk/>
            <pc:sldMk cId="3151387338" sldId="335"/>
            <ac:spMk id="3" creationId="{6EB85F15-85C3-438F-9C41-C6C974F09CF9}"/>
          </ac:spMkLst>
        </pc:spChg>
        <pc:spChg chg="del 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9" creationId="{184D67CC-8CB7-4F5C-B350-61EFFB13A628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2" creationId="{B082622D-AAF3-4897-8629-FC918530DD8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4" creationId="{A7457DD9-5A45-400A-AB4B-4B4EDECA25F1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5" creationId="{869E937B-EBC5-410C-A674-0DED779838A5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6" creationId="{441CF7D6-A660-431A-B0BB-140A0D5556B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8" creationId="{0570A85B-3810-4F95-97B0-CBF4CCDB381C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9" creationId="{2FB96592-235F-424C-941A-FD7B77C5081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1" creationId="{AABB3E3E-7678-49F2-A6D6-CCDA2C7644C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3" creationId="{F5D81C93-CBA7-403E-9841-D7C394F35BC8}"/>
          </ac:spMkLst>
        </pc:spChg>
        <pc:grpChg chg="mod">
          <ac:chgData name="Matahari Nendya" userId="1a1e95a6-b11e-4262-838a-feaa42c98c3c" providerId="ADAL" clId="{1DAFCB02-4E0F-4AFA-AF49-76CE0E087737}" dt="2022-03-20T12:05:14.392" v="362" actId="14100"/>
          <ac:grpSpMkLst>
            <pc:docMk/>
            <pc:sldMk cId="3151387338" sldId="335"/>
            <ac:grpSpMk id="13" creationId="{A372914C-3C06-417B-9369-C5B738AF52F8}"/>
          </ac:grpSpMkLst>
        </pc:grpChg>
        <pc:grpChg chg="mod">
          <ac:chgData name="Matahari Nendya" userId="1a1e95a6-b11e-4262-838a-feaa42c98c3c" providerId="ADAL" clId="{1DAFCB02-4E0F-4AFA-AF49-76CE0E087737}" dt="2022-03-20T12:05:36.661" v="367" actId="1076"/>
          <ac:grpSpMkLst>
            <pc:docMk/>
            <pc:sldMk cId="3151387338" sldId="335"/>
            <ac:grpSpMk id="20" creationId="{D2F244ED-B299-43E4-8B55-34C66257291D}"/>
          </ac:grpSpMkLst>
        </pc:grpChg>
        <pc:picChg chg="mod">
          <ac:chgData name="Matahari Nendya" userId="1a1e95a6-b11e-4262-838a-feaa42c98c3c" providerId="ADAL" clId="{1DAFCB02-4E0F-4AFA-AF49-76CE0E087737}" dt="2022-03-20T12:05:04.230" v="359" actId="1076"/>
          <ac:picMkLst>
            <pc:docMk/>
            <pc:sldMk cId="3151387338" sldId="335"/>
            <ac:picMk id="5" creationId="{EC570BC5-654D-4ECC-A4CE-23F0A2C2ADB4}"/>
          </ac:picMkLst>
        </pc:picChg>
        <pc:cxnChg chg="mod">
          <ac:chgData name="Matahari Nendya" userId="1a1e95a6-b11e-4262-838a-feaa42c98c3c" providerId="ADAL" clId="{1DAFCB02-4E0F-4AFA-AF49-76CE0E087737}" dt="2022-03-20T12:05:33.314" v="366" actId="14100"/>
          <ac:cxnSpMkLst>
            <pc:docMk/>
            <pc:sldMk cId="3151387338" sldId="335"/>
            <ac:cxnSpMk id="17" creationId="{BF1A4046-8FDD-42BF-AEBE-71166B6304F5}"/>
          </ac:cxnSpMkLst>
        </pc:cxnChg>
        <pc:cxnChg chg="mod">
          <ac:chgData name="Matahari Nendya" userId="1a1e95a6-b11e-4262-838a-feaa42c98c3c" providerId="ADAL" clId="{1DAFCB02-4E0F-4AFA-AF49-76CE0E087737}" dt="2022-03-20T12:05:52.624" v="371" actId="14100"/>
          <ac:cxnSpMkLst>
            <pc:docMk/>
            <pc:sldMk cId="3151387338" sldId="335"/>
            <ac:cxnSpMk id="22" creationId="{D55BB0D4-96EA-4CA8-8CD7-FC375BACBFBF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39.011" v="1056" actId="478"/>
        <pc:sldMkLst>
          <pc:docMk/>
          <pc:sldMk cId="1068143915" sldId="336"/>
        </pc:sldMkLst>
        <pc:spChg chg="del mod ord">
          <ac:chgData name="Matahari Nendya" userId="1a1e95a6-b11e-4262-838a-feaa42c98c3c" providerId="ADAL" clId="{1DAFCB02-4E0F-4AFA-AF49-76CE0E087737}" dt="2022-03-21T00:31:39.011" v="1056" actId="478"/>
          <ac:spMkLst>
            <pc:docMk/>
            <pc:sldMk cId="1068143915" sldId="33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9:38.927" v="443" actId="1076"/>
          <ac:spMkLst>
            <pc:docMk/>
            <pc:sldMk cId="1068143915" sldId="336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9.475" v="544" actId="14100"/>
          <ac:spMkLst>
            <pc:docMk/>
            <pc:sldMk cId="1068143915" sldId="336"/>
            <ac:spMk id="21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9:27.233" v="440" actId="478"/>
          <ac:spMkLst>
            <pc:docMk/>
            <pc:sldMk cId="1068143915" sldId="336"/>
            <ac:spMk id="24" creationId="{7B663BF7-605C-40D7-9C53-DD2BEBD3602C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5.941" v="543" actId="14100"/>
          <ac:spMkLst>
            <pc:docMk/>
            <pc:sldMk cId="1068143915" sldId="336"/>
            <ac:spMk id="27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9:19.919" v="439" actId="20577"/>
          <ac:spMkLst>
            <pc:docMk/>
            <pc:sldMk cId="1068143915" sldId="336"/>
            <ac:spMk id="28" creationId="{F971DF8E-1E5C-4DBC-8C88-364816166BAE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5.773" v="540" actId="207"/>
          <ac:spMkLst>
            <pc:docMk/>
            <pc:sldMk cId="1068143915" sldId="336"/>
            <ac:spMk id="3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6:29.475" v="544" actId="14100"/>
          <ac:cxnSpMkLst>
            <pc:docMk/>
            <pc:sldMk cId="1068143915" sldId="336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25.941" v="543" actId="14100"/>
          <ac:cxnSpMkLst>
            <pc:docMk/>
            <pc:sldMk cId="1068143915" sldId="336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8107327" sldId="336"/>
        </pc:sldMkLst>
      </pc:sldChg>
      <pc:sldChg chg="addSp delSp modSp add del mod setBg modClrScheme chgLayout">
        <pc:chgData name="Matahari Nendya" userId="1a1e95a6-b11e-4262-838a-feaa42c98c3c" providerId="ADAL" clId="{1DAFCB02-4E0F-4AFA-AF49-76CE0E087737}" dt="2022-03-20T12:11:17.687" v="476" actId="1076"/>
        <pc:sldMkLst>
          <pc:docMk/>
          <pc:sldMk cId="493326744" sldId="337"/>
        </pc:sldMkLst>
        <pc:spChg chg="add mod ord">
          <ac:chgData name="Matahari Nendya" userId="1a1e95a6-b11e-4262-838a-feaa42c98c3c" providerId="ADAL" clId="{1DAFCB02-4E0F-4AFA-AF49-76CE0E087737}" dt="2022-03-20T12:11:07.344" v="472" actId="20577"/>
          <ac:spMkLst>
            <pc:docMk/>
            <pc:sldMk cId="493326744" sldId="337"/>
            <ac:spMk id="2" creationId="{9892BABC-3F37-4F00-A0C6-37485B1ADB56}"/>
          </ac:spMkLst>
        </pc:spChg>
        <pc:spChg chg="add del mod ord">
          <ac:chgData name="Matahari Nendya" userId="1a1e95a6-b11e-4262-838a-feaa42c98c3c" providerId="ADAL" clId="{1DAFCB02-4E0F-4AFA-AF49-76CE0E087737}" dt="2022-03-20T12:11:10.926" v="473" actId="478"/>
          <ac:spMkLst>
            <pc:docMk/>
            <pc:sldMk cId="493326744" sldId="337"/>
            <ac:spMk id="3" creationId="{30B01EC4-BC96-4592-BABB-0ED45FAFE189}"/>
          </ac:spMkLst>
        </pc:spChg>
        <pc:spChg chg="del">
          <ac:chgData name="Matahari Nendya" userId="1a1e95a6-b11e-4262-838a-feaa42c98c3c" providerId="ADAL" clId="{1DAFCB02-4E0F-4AFA-AF49-76CE0E087737}" dt="2022-03-20T12:11:01.658" v="460" actId="478"/>
          <ac:spMkLst>
            <pc:docMk/>
            <pc:sldMk cId="493326744" sldId="337"/>
            <ac:spMk id="4" creationId="{C6D1E2FC-BA23-4D63-B494-DF77A54C171D}"/>
          </ac:spMkLst>
        </pc:spChg>
        <pc:picChg chg="mod ord">
          <ac:chgData name="Matahari Nendya" userId="1a1e95a6-b11e-4262-838a-feaa42c98c3c" providerId="ADAL" clId="{1DAFCB02-4E0F-4AFA-AF49-76CE0E087737}" dt="2022-03-20T12:11:17.687" v="476" actId="1076"/>
          <ac:picMkLst>
            <pc:docMk/>
            <pc:sldMk cId="493326744" sldId="337"/>
            <ac:picMk id="6" creationId="{A2128025-A21B-4F44-A217-12D3D7284EEE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805970554" sldId="33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34.437" v="531" actId="207"/>
        <pc:sldMkLst>
          <pc:docMk/>
          <pc:sldMk cId="220642236" sldId="33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4:47.682" v="522" actId="478"/>
          <ac:spMkLst>
            <pc:docMk/>
            <pc:sldMk cId="220642236" sldId="338"/>
            <ac:spMk id="3" creationId="{B0A7FD72-5652-4CEA-BF35-63E2492BD461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1.492" v="530" actId="207"/>
          <ac:spMkLst>
            <pc:docMk/>
            <pc:sldMk cId="220642236" sldId="338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4.437" v="531" actId="207"/>
          <ac:spMkLst>
            <pc:docMk/>
            <pc:sldMk cId="220642236" sldId="338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5:27.236" v="529" actId="14100"/>
          <ac:grpSpMkLst>
            <pc:docMk/>
            <pc:sldMk cId="220642236" sldId="338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5:22.084" v="527" actId="14100"/>
          <ac:grpSpMkLst>
            <pc:docMk/>
            <pc:sldMk cId="220642236" sldId="338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31.492" v="530" actId="207"/>
          <ac:cxnSpMkLst>
            <pc:docMk/>
            <pc:sldMk cId="220642236" sldId="338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34.437" v="531" actId="207"/>
          <ac:cxnSpMkLst>
            <pc:docMk/>
            <pc:sldMk cId="220642236" sldId="33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02857119" sldId="33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609985" sldId="33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9:20.507" v="879" actId="1076"/>
        <pc:sldMkLst>
          <pc:docMk/>
          <pc:sldMk cId="2725131553" sldId="33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25131553" sldId="33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15.135" v="878" actId="1076"/>
          <ac:spMkLst>
            <pc:docMk/>
            <pc:sldMk cId="2725131553" sldId="33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0.507" v="879" actId="1076"/>
          <ac:spMkLst>
            <pc:docMk/>
            <pc:sldMk cId="2725131553" sldId="339"/>
            <ac:spMk id="4" creationId="{6CA57736-4696-443A-9ABD-76E357D09D3A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1:58.758" v="913" actId="2711"/>
        <pc:sldMkLst>
          <pc:docMk/>
          <pc:sldMk cId="2664564196" sldId="34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664564196" sldId="340"/>
            <ac:spMk id="2" creationId="{A69F1A81-A2FE-4ECE-98B1-7B68DDDD392E}"/>
          </ac:spMkLst>
        </pc:spChg>
        <pc:spChg chg="add del mod ord">
          <ac:chgData name="Matahari Nendya" userId="1a1e95a6-b11e-4262-838a-feaa42c98c3c" providerId="ADAL" clId="{1DAFCB02-4E0F-4AFA-AF49-76CE0E087737}" dt="2022-03-20T12:31:47.358" v="910" actId="478"/>
          <ac:spMkLst>
            <pc:docMk/>
            <pc:sldMk cId="2664564196" sldId="340"/>
            <ac:spMk id="3" creationId="{D7EB6A55-5148-43E2-8280-3C583001E8C9}"/>
          </ac:spMkLst>
        </pc:spChg>
        <pc:spChg chg="del mod ord">
          <ac:chgData name="Matahari Nendya" userId="1a1e95a6-b11e-4262-838a-feaa42c98c3c" providerId="ADAL" clId="{1DAFCB02-4E0F-4AFA-AF49-76CE0E087737}" dt="2022-03-20T12:31:42.630" v="909" actId="478"/>
          <ac:spMkLst>
            <pc:docMk/>
            <pc:sldMk cId="2664564196" sldId="340"/>
            <ac:spMk id="4" creationId="{4654F79A-66F5-4DF9-AA22-4C5EFF3969E4}"/>
          </ac:spMkLst>
        </pc:spChg>
        <pc:spChg chg="mod">
          <ac:chgData name="Matahari Nendya" userId="1a1e95a6-b11e-4262-838a-feaa42c98c3c" providerId="ADAL" clId="{1DAFCB02-4E0F-4AFA-AF49-76CE0E087737}" dt="2022-03-20T12:31:54.910" v="912" actId="14100"/>
          <ac:spMkLst>
            <pc:docMk/>
            <pc:sldMk cId="2664564196" sldId="340"/>
            <ac:spMk id="5" creationId="{194CDD85-A59C-452F-9A04-632E06BE7BBF}"/>
          </ac:spMkLst>
        </pc:spChg>
        <pc:spChg chg="mod">
          <ac:chgData name="Matahari Nendya" userId="1a1e95a6-b11e-4262-838a-feaa42c98c3c" providerId="ADAL" clId="{1DAFCB02-4E0F-4AFA-AF49-76CE0E087737}" dt="2022-03-20T12:31:58.758" v="913" actId="2711"/>
          <ac:spMkLst>
            <pc:docMk/>
            <pc:sldMk cId="2664564196" sldId="340"/>
            <ac:spMk id="7" creationId="{50F76487-6F5A-4036-86DC-B201154F62DA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25150540" sldId="34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21201635" sldId="341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3:10.213" v="939" actId="121"/>
        <pc:sldMkLst>
          <pc:docMk/>
          <pc:sldMk cId="1135000739" sldId="341"/>
        </pc:sldMkLst>
        <pc:spChg chg="add mod ord">
          <ac:chgData name="Matahari Nendya" userId="1a1e95a6-b11e-4262-838a-feaa42c98c3c" providerId="ADAL" clId="{1DAFCB02-4E0F-4AFA-AF49-76CE0E087737}" dt="2022-03-20T12:33:10.213" v="939" actId="121"/>
          <ac:spMkLst>
            <pc:docMk/>
            <pc:sldMk cId="1135000739" sldId="341"/>
            <ac:spMk id="2" creationId="{A277E9FB-7B59-44C5-AEE9-C602EBC79E95}"/>
          </ac:spMkLst>
        </pc:spChg>
        <pc:spChg chg="add del mod ord">
          <ac:chgData name="Matahari Nendya" userId="1a1e95a6-b11e-4262-838a-feaa42c98c3c" providerId="ADAL" clId="{1DAFCB02-4E0F-4AFA-AF49-76CE0E087737}" dt="2022-03-20T12:33:03.673" v="936" actId="478"/>
          <ac:spMkLst>
            <pc:docMk/>
            <pc:sldMk cId="1135000739" sldId="341"/>
            <ac:spMk id="3" creationId="{1DCB81DE-B51A-43FA-8ACF-0216B3AB5BC6}"/>
          </ac:spMkLst>
        </pc:spChg>
        <pc:spChg chg="del">
          <ac:chgData name="Matahari Nendya" userId="1a1e95a6-b11e-4262-838a-feaa42c98c3c" providerId="ADAL" clId="{1DAFCB02-4E0F-4AFA-AF49-76CE0E087737}" dt="2022-03-20T12:33:01.103" v="935" actId="478"/>
          <ac:spMkLst>
            <pc:docMk/>
            <pc:sldMk cId="1135000739" sldId="341"/>
            <ac:spMk id="6" creationId="{B65DAB56-3ED4-4B6D-B01A-1E31CE840D1D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3:29.823" v="943" actId="1076"/>
        <pc:sldMkLst>
          <pc:docMk/>
          <pc:sldMk cId="4240112656" sldId="342"/>
        </pc:sldMkLst>
        <pc:spChg chg="add mod ord">
          <ac:chgData name="Matahari Nendya" userId="1a1e95a6-b11e-4262-838a-feaa42c98c3c" providerId="ADAL" clId="{1DAFCB02-4E0F-4AFA-AF49-76CE0E087737}" dt="2022-03-20T12:33:19.772" v="941" actId="121"/>
          <ac:spMkLst>
            <pc:docMk/>
            <pc:sldMk cId="4240112656" sldId="342"/>
            <ac:spMk id="2" creationId="{1CE2E08C-E4DD-42FF-84F3-4DAD118C2DF5}"/>
          </ac:spMkLst>
        </pc:spChg>
        <pc:spChg chg="mod ord">
          <ac:chgData name="Matahari Nendya" userId="1a1e95a6-b11e-4262-838a-feaa42c98c3c" providerId="ADAL" clId="{1DAFCB02-4E0F-4AFA-AF49-76CE0E087737}" dt="2022-03-20T12:33:29.823" v="943" actId="1076"/>
          <ac:spMkLst>
            <pc:docMk/>
            <pc:sldMk cId="4240112656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33:23.706" v="942" actId="478"/>
          <ac:spMkLst>
            <pc:docMk/>
            <pc:sldMk cId="4240112656" sldId="342"/>
            <ac:spMk id="4" creationId="{57F3A0F9-0715-4371-BDB6-902988596637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53.960" v="886" actId="1076"/>
        <pc:sldMkLst>
          <pc:docMk/>
          <pc:sldMk cId="4036263126" sldId="34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36263126" sldId="343"/>
            <ac:spMk id="2" creationId="{B81F32BF-B8AB-4735-B480-F18F17A2A3AC}"/>
          </ac:spMkLst>
        </pc:spChg>
        <pc:spChg chg="mod ord">
          <ac:chgData name="Matahari Nendya" userId="1a1e95a6-b11e-4262-838a-feaa42c98c3c" providerId="ADAL" clId="{1DAFCB02-4E0F-4AFA-AF49-76CE0E087737}" dt="2022-03-20T12:29:45.504" v="885" actId="2710"/>
          <ac:spMkLst>
            <pc:docMk/>
            <pc:sldMk cId="4036263126" sldId="343"/>
            <ac:spMk id="3" creationId="{C6C92761-A9CE-48A8-841D-F266A56D41BF}"/>
          </ac:spMkLst>
        </pc:spChg>
        <pc:spChg chg="mod">
          <ac:chgData name="Matahari Nendya" userId="1a1e95a6-b11e-4262-838a-feaa42c98c3c" providerId="ADAL" clId="{1DAFCB02-4E0F-4AFA-AF49-76CE0E087737}" dt="2022-03-20T12:29:53.960" v="886" actId="1076"/>
          <ac:spMkLst>
            <pc:docMk/>
            <pc:sldMk cId="4036263126" sldId="343"/>
            <ac:spMk id="5" creationId="{CC48073C-63CD-4935-8839-C84FA596ACF5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38:48.559" v="1019" actId="403"/>
        <pc:sldMkLst>
          <pc:docMk/>
          <pc:sldMk cId="2565411391" sldId="34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565411391" sldId="344"/>
            <ac:spMk id="2" creationId="{CD5D8413-AB92-4793-B60C-BF44D36B75AD}"/>
          </ac:spMkLst>
        </pc:spChg>
        <pc:spChg chg="mod ord">
          <ac:chgData name="Matahari Nendya" userId="1a1e95a6-b11e-4262-838a-feaa42c98c3c" providerId="ADAL" clId="{1DAFCB02-4E0F-4AFA-AF49-76CE0E087737}" dt="2022-03-20T12:38:48.559" v="1019" actId="403"/>
          <ac:spMkLst>
            <pc:docMk/>
            <pc:sldMk cId="2565411391" sldId="344"/>
            <ac:spMk id="3" creationId="{9EA22467-C0FB-411C-88BB-80CFB06440A5}"/>
          </ac:spMkLst>
        </pc:spChg>
      </pc:sldChg>
      <pc:sldChg chg="ord">
        <pc:chgData name="Matahari Nendya" userId="1a1e95a6-b11e-4262-838a-feaa42c98c3c" providerId="ADAL" clId="{1DAFCB02-4E0F-4AFA-AF49-76CE0E087737}" dt="2022-03-20T12:38:54.984" v="1021"/>
        <pc:sldMkLst>
          <pc:docMk/>
          <pc:sldMk cId="3696875817" sldId="390"/>
        </pc:sldMkLst>
      </pc:sldChg>
      <pc:sldChg chg="new del ord">
        <pc:chgData name="Matahari Nendya" userId="1a1e95a6-b11e-4262-838a-feaa42c98c3c" providerId="ADAL" clId="{1DAFCB02-4E0F-4AFA-AF49-76CE0E087737}" dt="2022-03-20T11:54:41.327" v="41" actId="47"/>
        <pc:sldMkLst>
          <pc:docMk/>
          <pc:sldMk cId="222811718" sldId="391"/>
        </pc:sldMkLst>
      </pc:sldChg>
      <pc:sldChg chg="add del">
        <pc:chgData name="Matahari Nendya" userId="1a1e95a6-b11e-4262-838a-feaa42c98c3c" providerId="ADAL" clId="{1DAFCB02-4E0F-4AFA-AF49-76CE0E087737}" dt="2022-03-20T11:54:31.200" v="31"/>
        <pc:sldMkLst>
          <pc:docMk/>
          <pc:sldMk cId="1015578340" sldId="39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41825967" sldId="391"/>
        </pc:sldMkLst>
      </pc:sldChg>
      <pc:sldChg chg="modSp add mod modClrScheme chgLayout">
        <pc:chgData name="Matahari Nendya" userId="1a1e95a6-b11e-4262-838a-feaa42c98c3c" providerId="ADAL" clId="{1DAFCB02-4E0F-4AFA-AF49-76CE0E087737}" dt="2022-03-20T12:24:04.603" v="797" actId="403"/>
        <pc:sldMkLst>
          <pc:docMk/>
          <pc:sldMk cId="1015578340" sldId="39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015578340" sldId="392"/>
            <ac:spMk id="3174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04.603" v="797" actId="403"/>
          <ac:spMkLst>
            <pc:docMk/>
            <pc:sldMk cId="1015578340" sldId="392"/>
            <ac:spMk id="9421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64921336" sldId="39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1DAFCB02-4E0F-4AFA-AF49-76CE0E087737}" dt="2022-03-20T11:54:25.999" v="23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DAFCB02-4E0F-4AFA-AF49-76CE0E087737}" dt="2022-03-20T11:54:25.999" v="23" actId="47"/>
          <pc:sldLayoutMkLst>
            <pc:docMk/>
            <pc:sldMasterMk cId="3839803590" sldId="2147483648"/>
            <pc:sldLayoutMk cId="4101742992" sldId="2147483671"/>
          </pc:sldLayoutMkLst>
        </pc:sldLayoutChg>
      </pc:sldMaster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248702084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028153277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961500638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2650374569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2650374569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2650374569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2650374569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2619113007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2619113007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2619113007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1409152967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1409152967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1409152967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4604784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73056604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32898205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808501086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45260621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741150817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741150817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87177116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28593148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427445543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619863836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749310828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1340022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524364043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  <pc:docChgLst>
    <pc:chgData name="Matahari Nendya" userId="1a1e95a6-b11e-4262-838a-feaa42c98c3c" providerId="ADAL" clId="{1814EF40-8E84-4B19-B3B8-15B238F5FE23}"/>
    <pc:docChg chg="undo custSel addSld delSld modSld sldOrd">
      <pc:chgData name="Matahari Nendya" userId="1a1e95a6-b11e-4262-838a-feaa42c98c3c" providerId="ADAL" clId="{1814EF40-8E84-4B19-B3B8-15B238F5FE23}" dt="2022-06-06T00:24:26.427" v="4496" actId="20577"/>
      <pc:docMkLst>
        <pc:docMk/>
      </pc:docMkLst>
      <pc:sldChg chg="modSp mod">
        <pc:chgData name="Matahari Nendya" userId="1a1e95a6-b11e-4262-838a-feaa42c98c3c" providerId="ADAL" clId="{1814EF40-8E84-4B19-B3B8-15B238F5FE23}" dt="2022-06-04T05:24:49.911" v="27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1814EF40-8E84-4B19-B3B8-15B238F5FE23}" dt="2022-06-04T05:24:49.911" v="27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mod">
        <pc:chgData name="Matahari Nendya" userId="1a1e95a6-b11e-4262-838a-feaa42c98c3c" providerId="ADAL" clId="{1814EF40-8E84-4B19-B3B8-15B238F5FE23}" dt="2022-06-04T07:51:15.414" v="3074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814EF40-8E84-4B19-B3B8-15B238F5FE23}" dt="2022-06-04T07:51:15.414" v="3074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mod">
        <pc:chgData name="Matahari Nendya" userId="1a1e95a6-b11e-4262-838a-feaa42c98c3c" providerId="ADAL" clId="{1814EF40-8E84-4B19-B3B8-15B238F5FE23}" dt="2022-06-04T05:26:20.450" v="149" actId="255"/>
        <pc:sldMkLst>
          <pc:docMk/>
          <pc:sldMk cId="381307832" sldId="334"/>
        </pc:sldMkLst>
        <pc:spChg chg="mod">
          <ac:chgData name="Matahari Nendya" userId="1a1e95a6-b11e-4262-838a-feaa42c98c3c" providerId="ADAL" clId="{1814EF40-8E84-4B19-B3B8-15B238F5FE23}" dt="2022-06-04T05:26:20.450" v="149" actId="255"/>
          <ac:spMkLst>
            <pc:docMk/>
            <pc:sldMk cId="381307832" sldId="334"/>
            <ac:spMk id="3" creationId="{00000000-0000-0000-0000-000000000000}"/>
          </ac:spMkLst>
        </pc:spChg>
      </pc:sldChg>
      <pc:sldChg chg="delSp modSp mod">
        <pc:chgData name="Matahari Nendya" userId="1a1e95a6-b11e-4262-838a-feaa42c98c3c" providerId="ADAL" clId="{1814EF40-8E84-4B19-B3B8-15B238F5FE23}" dt="2022-06-04T05:29:43.873" v="246" actId="404"/>
        <pc:sldMkLst>
          <pc:docMk/>
          <pc:sldMk cId="813912158" sldId="335"/>
        </pc:sldMkLst>
        <pc:spChg chg="mod">
          <ac:chgData name="Matahari Nendya" userId="1a1e95a6-b11e-4262-838a-feaa42c98c3c" providerId="ADAL" clId="{1814EF40-8E84-4B19-B3B8-15B238F5FE23}" dt="2022-06-04T05:26:29.879" v="172" actId="20577"/>
          <ac:spMkLst>
            <pc:docMk/>
            <pc:sldMk cId="813912158" sldId="335"/>
            <ac:spMk id="2" creationId="{9D88C521-64C6-4D52-87AF-75157C6B62A9}"/>
          </ac:spMkLst>
        </pc:spChg>
        <pc:spChg chg="mod">
          <ac:chgData name="Matahari Nendya" userId="1a1e95a6-b11e-4262-838a-feaa42c98c3c" providerId="ADAL" clId="{1814EF40-8E84-4B19-B3B8-15B238F5FE23}" dt="2022-06-04T05:29:43.873" v="246" actId="404"/>
          <ac:spMkLst>
            <pc:docMk/>
            <pc:sldMk cId="813912158" sldId="335"/>
            <ac:spMk id="3" creationId="{92AF3215-5B30-4DFF-BE01-DE120B49F0B0}"/>
          </ac:spMkLst>
        </pc:spChg>
        <pc:picChg chg="del">
          <ac:chgData name="Matahari Nendya" userId="1a1e95a6-b11e-4262-838a-feaa42c98c3c" providerId="ADAL" clId="{1814EF40-8E84-4B19-B3B8-15B238F5FE23}" dt="2022-06-04T05:26:34.702" v="174" actId="478"/>
          <ac:picMkLst>
            <pc:docMk/>
            <pc:sldMk cId="813912158" sldId="335"/>
            <ac:picMk id="6" creationId="{478A8CAC-7873-4551-BC35-1A6FE4FDCD52}"/>
          </ac:picMkLst>
        </pc:picChg>
        <pc:picChg chg="del">
          <ac:chgData name="Matahari Nendya" userId="1a1e95a6-b11e-4262-838a-feaa42c98c3c" providerId="ADAL" clId="{1814EF40-8E84-4B19-B3B8-15B238F5FE23}" dt="2022-06-04T05:26:33.161" v="173" actId="478"/>
          <ac:picMkLst>
            <pc:docMk/>
            <pc:sldMk cId="813912158" sldId="335"/>
            <ac:picMk id="7" creationId="{52D66FF6-CAE5-4399-BBC0-A651D2452183}"/>
          </ac:picMkLst>
        </pc:picChg>
      </pc:sldChg>
      <pc:sldChg chg="addSp delSp modSp mod">
        <pc:chgData name="Matahari Nendya" userId="1a1e95a6-b11e-4262-838a-feaa42c98c3c" providerId="ADAL" clId="{1814EF40-8E84-4B19-B3B8-15B238F5FE23}" dt="2022-06-04T05:36:09.397" v="841" actId="1076"/>
        <pc:sldMkLst>
          <pc:docMk/>
          <pc:sldMk cId="2694552326" sldId="336"/>
        </pc:sldMkLst>
        <pc:spChg chg="mod">
          <ac:chgData name="Matahari Nendya" userId="1a1e95a6-b11e-4262-838a-feaa42c98c3c" providerId="ADAL" clId="{1814EF40-8E84-4B19-B3B8-15B238F5FE23}" dt="2022-06-04T05:33:37.620" v="820" actId="20577"/>
          <ac:spMkLst>
            <pc:docMk/>
            <pc:sldMk cId="2694552326" sldId="336"/>
            <ac:spMk id="2" creationId="{974A124E-F3A4-429E-9084-228F75F6643F}"/>
          </ac:spMkLst>
        </pc:spChg>
        <pc:spChg chg="del">
          <ac:chgData name="Matahari Nendya" userId="1a1e95a6-b11e-4262-838a-feaa42c98c3c" providerId="ADAL" clId="{1814EF40-8E84-4B19-B3B8-15B238F5FE23}" dt="2022-06-04T05:33:44.571" v="821" actId="478"/>
          <ac:spMkLst>
            <pc:docMk/>
            <pc:sldMk cId="2694552326" sldId="336"/>
            <ac:spMk id="3" creationId="{88E4DEEF-3CB5-4791-B552-4C07E3F16DE9}"/>
          </ac:spMkLst>
        </pc:spChg>
        <pc:spChg chg="add del mod">
          <ac:chgData name="Matahari Nendya" userId="1a1e95a6-b11e-4262-838a-feaa42c98c3c" providerId="ADAL" clId="{1814EF40-8E84-4B19-B3B8-15B238F5FE23}" dt="2022-06-04T05:33:48.598" v="823" actId="478"/>
          <ac:spMkLst>
            <pc:docMk/>
            <pc:sldMk cId="2694552326" sldId="336"/>
            <ac:spMk id="5" creationId="{C30B05AB-191D-E2AD-E4A8-A8E2C8463234}"/>
          </ac:spMkLst>
        </pc:spChg>
        <pc:spChg chg="add mod">
          <ac:chgData name="Matahari Nendya" userId="1a1e95a6-b11e-4262-838a-feaa42c98c3c" providerId="ADAL" clId="{1814EF40-8E84-4B19-B3B8-15B238F5FE23}" dt="2022-06-04T05:36:01.143" v="838" actId="20577"/>
          <ac:spMkLst>
            <pc:docMk/>
            <pc:sldMk cId="2694552326" sldId="336"/>
            <ac:spMk id="11" creationId="{17ACAF88-878E-B763-5F0A-02F331478B96}"/>
          </ac:spMkLst>
        </pc:spChg>
        <pc:picChg chg="add del mod">
          <ac:chgData name="Matahari Nendya" userId="1a1e95a6-b11e-4262-838a-feaa42c98c3c" providerId="ADAL" clId="{1814EF40-8E84-4B19-B3B8-15B238F5FE23}" dt="2022-06-04T05:35:19.134" v="825" actId="478"/>
          <ac:picMkLst>
            <pc:docMk/>
            <pc:sldMk cId="2694552326" sldId="336"/>
            <ac:picMk id="7" creationId="{3F087653-9351-5254-51E2-678C3E250BF0}"/>
          </ac:picMkLst>
        </pc:picChg>
        <pc:picChg chg="add mod modCrop">
          <ac:chgData name="Matahari Nendya" userId="1a1e95a6-b11e-4262-838a-feaa42c98c3c" providerId="ADAL" clId="{1814EF40-8E84-4B19-B3B8-15B238F5FE23}" dt="2022-06-04T05:36:09.397" v="841" actId="1076"/>
          <ac:picMkLst>
            <pc:docMk/>
            <pc:sldMk cId="2694552326" sldId="336"/>
            <ac:picMk id="9" creationId="{4E1A02C6-A823-3E22-9EEC-12DBC0BEA7C4}"/>
          </ac:picMkLst>
        </pc:picChg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1948712316" sldId="337"/>
        </pc:sldMkLst>
      </pc:sldChg>
      <pc:sldChg chg="addSp modSp mod">
        <pc:chgData name="Matahari Nendya" userId="1a1e95a6-b11e-4262-838a-feaa42c98c3c" providerId="ADAL" clId="{1814EF40-8E84-4B19-B3B8-15B238F5FE23}" dt="2022-06-04T05:33:17.758" v="786" actId="20577"/>
        <pc:sldMkLst>
          <pc:docMk/>
          <pc:sldMk cId="1629989504" sldId="338"/>
        </pc:sldMkLst>
        <pc:spChg chg="mod">
          <ac:chgData name="Matahari Nendya" userId="1a1e95a6-b11e-4262-838a-feaa42c98c3c" providerId="ADAL" clId="{1814EF40-8E84-4B19-B3B8-15B238F5FE23}" dt="2022-06-04T05:29:57.948" v="262" actId="20577"/>
          <ac:spMkLst>
            <pc:docMk/>
            <pc:sldMk cId="1629989504" sldId="338"/>
            <ac:spMk id="2" creationId="{937AC24E-B5CA-4D47-8ECA-BB9C5D667047}"/>
          </ac:spMkLst>
        </pc:spChg>
        <pc:spChg chg="mod">
          <ac:chgData name="Matahari Nendya" userId="1a1e95a6-b11e-4262-838a-feaa42c98c3c" providerId="ADAL" clId="{1814EF40-8E84-4B19-B3B8-15B238F5FE23}" dt="2022-06-04T05:32:44.591" v="776" actId="179"/>
          <ac:spMkLst>
            <pc:docMk/>
            <pc:sldMk cId="1629989504" sldId="338"/>
            <ac:spMk id="3" creationId="{C78A8519-5043-4635-AC6B-2D0150FD91CB}"/>
          </ac:spMkLst>
        </pc:spChg>
        <pc:spChg chg="add mod">
          <ac:chgData name="Matahari Nendya" userId="1a1e95a6-b11e-4262-838a-feaa42c98c3c" providerId="ADAL" clId="{1814EF40-8E84-4B19-B3B8-15B238F5FE23}" dt="2022-06-04T05:33:17.758" v="786" actId="20577"/>
          <ac:spMkLst>
            <pc:docMk/>
            <pc:sldMk cId="1629989504" sldId="338"/>
            <ac:spMk id="5" creationId="{F11A3DA2-3DD0-DEF1-77FE-0414A9720F8D}"/>
          </ac:spMkLst>
        </pc:spChg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3876666173" sldId="339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1600658226" sldId="340"/>
        </pc:sldMkLst>
      </pc:sldChg>
      <pc:sldChg chg="delSp modSp mod">
        <pc:chgData name="Matahari Nendya" userId="1a1e95a6-b11e-4262-838a-feaa42c98c3c" providerId="ADAL" clId="{1814EF40-8E84-4B19-B3B8-15B238F5FE23}" dt="2022-06-05T23:51:43.709" v="3101" actId="404"/>
        <pc:sldMkLst>
          <pc:docMk/>
          <pc:sldMk cId="2457006802" sldId="341"/>
        </pc:sldMkLst>
        <pc:spChg chg="mod">
          <ac:chgData name="Matahari Nendya" userId="1a1e95a6-b11e-4262-838a-feaa42c98c3c" providerId="ADAL" clId="{1814EF40-8E84-4B19-B3B8-15B238F5FE23}" dt="2022-06-04T05:36:20.061" v="856" actId="20577"/>
          <ac:spMkLst>
            <pc:docMk/>
            <pc:sldMk cId="2457006802" sldId="341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5T23:51:43.709" v="3101" actId="404"/>
          <ac:spMkLst>
            <pc:docMk/>
            <pc:sldMk cId="2457006802" sldId="341"/>
            <ac:spMk id="3" creationId="{1CE03FA3-EE70-4818-FC85-9164E386C1BF}"/>
          </ac:spMkLst>
        </pc:spChg>
        <pc:spChg chg="del">
          <ac:chgData name="Matahari Nendya" userId="1a1e95a6-b11e-4262-838a-feaa42c98c3c" providerId="ADAL" clId="{1814EF40-8E84-4B19-B3B8-15B238F5FE23}" dt="2022-06-04T05:36:29.047" v="859" actId="478"/>
          <ac:spMkLst>
            <pc:docMk/>
            <pc:sldMk cId="2457006802" sldId="341"/>
            <ac:spMk id="6" creationId="{DEA87379-0A4B-4B94-B5FD-C61512A78FEA}"/>
          </ac:spMkLst>
        </pc:spChg>
        <pc:picChg chg="del">
          <ac:chgData name="Matahari Nendya" userId="1a1e95a6-b11e-4262-838a-feaa42c98c3c" providerId="ADAL" clId="{1814EF40-8E84-4B19-B3B8-15B238F5FE23}" dt="2022-06-04T05:36:22.685" v="857" actId="478"/>
          <ac:picMkLst>
            <pc:docMk/>
            <pc:sldMk cId="2457006802" sldId="341"/>
            <ac:picMk id="5" creationId="{C278A81D-55B5-46A1-83BD-9950A3DCDB77}"/>
          </ac:picMkLst>
        </pc:picChg>
        <pc:picChg chg="del">
          <ac:chgData name="Matahari Nendya" userId="1a1e95a6-b11e-4262-838a-feaa42c98c3c" providerId="ADAL" clId="{1814EF40-8E84-4B19-B3B8-15B238F5FE23}" dt="2022-06-04T05:36:23.180" v="858" actId="478"/>
          <ac:picMkLst>
            <pc:docMk/>
            <pc:sldMk cId="2457006802" sldId="341"/>
            <ac:picMk id="7" creationId="{AA9A86BB-8DA2-42CE-83CB-B32D0108CB7C}"/>
          </ac:picMkLst>
        </pc:picChg>
      </pc:sldChg>
      <pc:sldChg chg="delSp modSp del mod">
        <pc:chgData name="Matahari Nendya" userId="1a1e95a6-b11e-4262-838a-feaa42c98c3c" providerId="ADAL" clId="{1814EF40-8E84-4B19-B3B8-15B238F5FE23}" dt="2022-06-04T05:38:25.709" v="888" actId="47"/>
        <pc:sldMkLst>
          <pc:docMk/>
          <pc:sldMk cId="2894901135" sldId="342"/>
        </pc:sldMkLst>
        <pc:spChg chg="del">
          <ac:chgData name="Matahari Nendya" userId="1a1e95a6-b11e-4262-838a-feaa42c98c3c" providerId="ADAL" clId="{1814EF40-8E84-4B19-B3B8-15B238F5FE23}" dt="2022-06-04T05:38:16.125" v="883" actId="478"/>
          <ac:spMkLst>
            <pc:docMk/>
            <pc:sldMk cId="2894901135" sldId="342"/>
            <ac:spMk id="8" creationId="{4BD39FE2-D6E6-4B5D-8EAC-C9C83AFD634F}"/>
          </ac:spMkLst>
        </pc:spChg>
        <pc:spChg chg="mod">
          <ac:chgData name="Matahari Nendya" userId="1a1e95a6-b11e-4262-838a-feaa42c98c3c" providerId="ADAL" clId="{1814EF40-8E84-4B19-B3B8-15B238F5FE23}" dt="2022-06-04T05:38:18.149" v="886" actId="6549"/>
          <ac:spMkLst>
            <pc:docMk/>
            <pc:sldMk cId="2894901135" sldId="342"/>
            <ac:spMk id="12" creationId="{D088198E-BDAD-4ABC-B445-3082DBC9D35B}"/>
          </ac:spMkLst>
        </pc:spChg>
        <pc:picChg chg="del">
          <ac:chgData name="Matahari Nendya" userId="1a1e95a6-b11e-4262-838a-feaa42c98c3c" providerId="ADAL" clId="{1814EF40-8E84-4B19-B3B8-15B238F5FE23}" dt="2022-06-04T05:38:16.803" v="884" actId="478"/>
          <ac:picMkLst>
            <pc:docMk/>
            <pc:sldMk cId="2894901135" sldId="342"/>
            <ac:picMk id="5" creationId="{DB81A1D1-98ED-4229-963D-54E87242048C}"/>
          </ac:picMkLst>
        </pc:picChg>
        <pc:picChg chg="del">
          <ac:chgData name="Matahari Nendya" userId="1a1e95a6-b11e-4262-838a-feaa42c98c3c" providerId="ADAL" clId="{1814EF40-8E84-4B19-B3B8-15B238F5FE23}" dt="2022-06-04T05:38:17.212" v="885" actId="478"/>
          <ac:picMkLst>
            <pc:docMk/>
            <pc:sldMk cId="2894901135" sldId="342"/>
            <ac:picMk id="7" creationId="{33B3FA0A-E739-400B-9978-8AF7C3CBD880}"/>
          </ac:picMkLst>
        </pc:picChg>
        <pc:picChg chg="del">
          <ac:chgData name="Matahari Nendya" userId="1a1e95a6-b11e-4262-838a-feaa42c98c3c" providerId="ADAL" clId="{1814EF40-8E84-4B19-B3B8-15B238F5FE23}" dt="2022-06-04T05:38:18.759" v="887" actId="478"/>
          <ac:picMkLst>
            <pc:docMk/>
            <pc:sldMk cId="2894901135" sldId="342"/>
            <ac:picMk id="11" creationId="{6BD5B667-AAC0-4153-B212-ED9CE7719068}"/>
          </ac:picMkLst>
        </pc:picChg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611663665" sldId="343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3856549070" sldId="344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237673044" sldId="345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762385354" sldId="346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4153362433" sldId="347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1886882835" sldId="348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2536786503" sldId="349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792776575" sldId="350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1905618173" sldId="351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466342032" sldId="352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1816852447" sldId="353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1539676972" sldId="354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2922030858" sldId="355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3914471660" sldId="356"/>
        </pc:sldMkLst>
      </pc:sldChg>
      <pc:sldChg chg="del">
        <pc:chgData name="Matahari Nendya" userId="1a1e95a6-b11e-4262-838a-feaa42c98c3c" providerId="ADAL" clId="{1814EF40-8E84-4B19-B3B8-15B238F5FE23}" dt="2022-06-04T05:38:25.709" v="888" actId="47"/>
        <pc:sldMkLst>
          <pc:docMk/>
          <pc:sldMk cId="2616131150" sldId="357"/>
        </pc:sldMkLst>
      </pc:sldChg>
      <pc:sldChg chg="addSp delSp modSp add mod">
        <pc:chgData name="Matahari Nendya" userId="1a1e95a6-b11e-4262-838a-feaa42c98c3c" providerId="ADAL" clId="{1814EF40-8E84-4B19-B3B8-15B238F5FE23}" dt="2022-06-04T05:42:53.757" v="947" actId="14100"/>
        <pc:sldMkLst>
          <pc:docMk/>
          <pc:sldMk cId="842506119" sldId="391"/>
        </pc:sldMkLst>
        <pc:spChg chg="mod">
          <ac:chgData name="Matahari Nendya" userId="1a1e95a6-b11e-4262-838a-feaa42c98c3c" providerId="ADAL" clId="{1814EF40-8E84-4B19-B3B8-15B238F5FE23}" dt="2022-06-04T05:38:41.078" v="904" actId="20577"/>
          <ac:spMkLst>
            <pc:docMk/>
            <pc:sldMk cId="842506119" sldId="391"/>
            <ac:spMk id="2" creationId="{3FF698DD-5A83-4FD4-9EA7-67635BE3080B}"/>
          </ac:spMkLst>
        </pc:spChg>
        <pc:spChg chg="del">
          <ac:chgData name="Matahari Nendya" userId="1a1e95a6-b11e-4262-838a-feaa42c98c3c" providerId="ADAL" clId="{1814EF40-8E84-4B19-B3B8-15B238F5FE23}" dt="2022-06-04T05:38:50.907" v="905" actId="478"/>
          <ac:spMkLst>
            <pc:docMk/>
            <pc:sldMk cId="842506119" sldId="391"/>
            <ac:spMk id="3" creationId="{1CE03FA3-EE70-4818-FC85-9164E386C1BF}"/>
          </ac:spMkLst>
        </pc:spChg>
        <pc:spChg chg="add del mod">
          <ac:chgData name="Matahari Nendya" userId="1a1e95a6-b11e-4262-838a-feaa42c98c3c" providerId="ADAL" clId="{1814EF40-8E84-4B19-B3B8-15B238F5FE23}" dt="2022-06-04T05:40:31.845" v="909" actId="478"/>
          <ac:spMkLst>
            <pc:docMk/>
            <pc:sldMk cId="842506119" sldId="391"/>
            <ac:spMk id="5" creationId="{8DADBC97-BB02-6537-736D-0C95D7ACA21F}"/>
          </ac:spMkLst>
        </pc:spChg>
        <pc:picChg chg="add del">
          <ac:chgData name="Matahari Nendya" userId="1a1e95a6-b11e-4262-838a-feaa42c98c3c" providerId="ADAL" clId="{1814EF40-8E84-4B19-B3B8-15B238F5FE23}" dt="2022-06-04T05:40:24.536" v="907" actId="21"/>
          <ac:picMkLst>
            <pc:docMk/>
            <pc:sldMk cId="842506119" sldId="391"/>
            <ac:picMk id="7" creationId="{C58B348D-925E-E503-ADE0-EDD7876E61CA}"/>
          </ac:picMkLst>
        </pc:picChg>
        <pc:picChg chg="add del mod">
          <ac:chgData name="Matahari Nendya" userId="1a1e95a6-b11e-4262-838a-feaa42c98c3c" providerId="ADAL" clId="{1814EF40-8E84-4B19-B3B8-15B238F5FE23}" dt="2022-06-04T05:41:12.789" v="912" actId="478"/>
          <ac:picMkLst>
            <pc:docMk/>
            <pc:sldMk cId="842506119" sldId="391"/>
            <ac:picMk id="8" creationId="{C99C0BCF-87AC-45F2-D998-821884C0D3AE}"/>
          </ac:picMkLst>
        </pc:picChg>
        <pc:picChg chg="add mod">
          <ac:chgData name="Matahari Nendya" userId="1a1e95a6-b11e-4262-838a-feaa42c98c3c" providerId="ADAL" clId="{1814EF40-8E84-4B19-B3B8-15B238F5FE23}" dt="2022-06-04T05:42:53.757" v="947" actId="14100"/>
          <ac:picMkLst>
            <pc:docMk/>
            <pc:sldMk cId="842506119" sldId="391"/>
            <ac:picMk id="10" creationId="{141DBEF2-0600-009B-7CA2-DE47DE34E199}"/>
          </ac:picMkLst>
        </pc:picChg>
      </pc:sldChg>
      <pc:sldChg chg="addSp delSp modSp add mod">
        <pc:chgData name="Matahari Nendya" userId="1a1e95a6-b11e-4262-838a-feaa42c98c3c" providerId="ADAL" clId="{1814EF40-8E84-4B19-B3B8-15B238F5FE23}" dt="2022-06-04T05:52:44.667" v="989" actId="1076"/>
        <pc:sldMkLst>
          <pc:docMk/>
          <pc:sldMk cId="3467824462" sldId="392"/>
        </pc:sldMkLst>
        <pc:spChg chg="mod">
          <ac:chgData name="Matahari Nendya" userId="1a1e95a6-b11e-4262-838a-feaa42c98c3c" providerId="ADAL" clId="{1814EF40-8E84-4B19-B3B8-15B238F5FE23}" dt="2022-06-04T05:51:18.278" v="969" actId="20577"/>
          <ac:spMkLst>
            <pc:docMk/>
            <pc:sldMk cId="3467824462" sldId="392"/>
            <ac:spMk id="2" creationId="{3FF698DD-5A83-4FD4-9EA7-67635BE3080B}"/>
          </ac:spMkLst>
        </pc:spChg>
        <pc:picChg chg="add del mod">
          <ac:chgData name="Matahari Nendya" userId="1a1e95a6-b11e-4262-838a-feaa42c98c3c" providerId="ADAL" clId="{1814EF40-8E84-4B19-B3B8-15B238F5FE23}" dt="2022-06-04T05:42:36.647" v="939" actId="478"/>
          <ac:picMkLst>
            <pc:docMk/>
            <pc:sldMk cId="3467824462" sldId="392"/>
            <ac:picMk id="4" creationId="{38C9A064-6C31-2F6D-95E1-2CFF0C1D5580}"/>
          </ac:picMkLst>
        </pc:picChg>
        <pc:picChg chg="add del mod">
          <ac:chgData name="Matahari Nendya" userId="1a1e95a6-b11e-4262-838a-feaa42c98c3c" providerId="ADAL" clId="{1814EF40-8E84-4B19-B3B8-15B238F5FE23}" dt="2022-06-04T05:51:20.831" v="970" actId="478"/>
          <ac:picMkLst>
            <pc:docMk/>
            <pc:sldMk cId="3467824462" sldId="392"/>
            <ac:picMk id="6" creationId="{CFE62FD6-1E32-962B-C957-D0DC5D862870}"/>
          </ac:picMkLst>
        </pc:picChg>
        <pc:picChg chg="add del mod">
          <ac:chgData name="Matahari Nendya" userId="1a1e95a6-b11e-4262-838a-feaa42c98c3c" providerId="ADAL" clId="{1814EF40-8E84-4B19-B3B8-15B238F5FE23}" dt="2022-06-04T05:52:20.003" v="982" actId="478"/>
          <ac:picMkLst>
            <pc:docMk/>
            <pc:sldMk cId="3467824462" sldId="392"/>
            <ac:picMk id="8" creationId="{DFC618BD-109B-4237-6D4A-D6A965A331F0}"/>
          </ac:picMkLst>
        </pc:picChg>
        <pc:picChg chg="del">
          <ac:chgData name="Matahari Nendya" userId="1a1e95a6-b11e-4262-838a-feaa42c98c3c" providerId="ADAL" clId="{1814EF40-8E84-4B19-B3B8-15B238F5FE23}" dt="2022-06-04T05:42:06.255" v="931" actId="478"/>
          <ac:picMkLst>
            <pc:docMk/>
            <pc:sldMk cId="3467824462" sldId="392"/>
            <ac:picMk id="10" creationId="{141DBEF2-0600-009B-7CA2-DE47DE34E199}"/>
          </ac:picMkLst>
        </pc:picChg>
        <pc:picChg chg="add mod ord">
          <ac:chgData name="Matahari Nendya" userId="1a1e95a6-b11e-4262-838a-feaa42c98c3c" providerId="ADAL" clId="{1814EF40-8E84-4B19-B3B8-15B238F5FE23}" dt="2022-06-04T05:52:42.604" v="988" actId="170"/>
          <ac:picMkLst>
            <pc:docMk/>
            <pc:sldMk cId="3467824462" sldId="392"/>
            <ac:picMk id="11" creationId="{956E5566-CE4C-BC46-CD8A-B4E590C4AE4C}"/>
          </ac:picMkLst>
        </pc:picChg>
        <pc:picChg chg="add mod">
          <ac:chgData name="Matahari Nendya" userId="1a1e95a6-b11e-4262-838a-feaa42c98c3c" providerId="ADAL" clId="{1814EF40-8E84-4B19-B3B8-15B238F5FE23}" dt="2022-06-04T05:52:44.667" v="989" actId="1076"/>
          <ac:picMkLst>
            <pc:docMk/>
            <pc:sldMk cId="3467824462" sldId="392"/>
            <ac:picMk id="13" creationId="{E14B5CCA-018A-B815-F02B-451CEECAA9FE}"/>
          </ac:picMkLst>
        </pc:picChg>
      </pc:sldChg>
      <pc:sldChg chg="addSp delSp modSp add mod ord">
        <pc:chgData name="Matahari Nendya" userId="1a1e95a6-b11e-4262-838a-feaa42c98c3c" providerId="ADAL" clId="{1814EF40-8E84-4B19-B3B8-15B238F5FE23}" dt="2022-06-04T06:41:49.084" v="1634" actId="27636"/>
        <pc:sldMkLst>
          <pc:docMk/>
          <pc:sldMk cId="1910817397" sldId="393"/>
        </pc:sldMkLst>
        <pc:spChg chg="mod">
          <ac:chgData name="Matahari Nendya" userId="1a1e95a6-b11e-4262-838a-feaa42c98c3c" providerId="ADAL" clId="{1814EF40-8E84-4B19-B3B8-15B238F5FE23}" dt="2022-06-04T05:56:56.399" v="1014" actId="20577"/>
          <ac:spMkLst>
            <pc:docMk/>
            <pc:sldMk cId="1910817397" sldId="393"/>
            <ac:spMk id="2" creationId="{3FF698DD-5A83-4FD4-9EA7-67635BE3080B}"/>
          </ac:spMkLst>
        </pc:spChg>
        <pc:spChg chg="add mod">
          <ac:chgData name="Matahari Nendya" userId="1a1e95a6-b11e-4262-838a-feaa42c98c3c" providerId="ADAL" clId="{1814EF40-8E84-4B19-B3B8-15B238F5FE23}" dt="2022-06-04T06:03:00.444" v="1060" actId="1076"/>
          <ac:spMkLst>
            <pc:docMk/>
            <pc:sldMk cId="1910817397" sldId="393"/>
            <ac:spMk id="14" creationId="{CB8D6815-499A-FDE0-83F9-CA912AD062AA}"/>
          </ac:spMkLst>
        </pc:spChg>
        <pc:spChg chg="add mod">
          <ac:chgData name="Matahari Nendya" userId="1a1e95a6-b11e-4262-838a-feaa42c98c3c" providerId="ADAL" clId="{1814EF40-8E84-4B19-B3B8-15B238F5FE23}" dt="2022-06-04T06:03:47.923" v="1114" actId="1076"/>
          <ac:spMkLst>
            <pc:docMk/>
            <pc:sldMk cId="1910817397" sldId="393"/>
            <ac:spMk id="15" creationId="{F330E38A-04FF-0872-DA05-3562BEF861AF}"/>
          </ac:spMkLst>
        </pc:spChg>
        <pc:spChg chg="add mod">
          <ac:chgData name="Matahari Nendya" userId="1a1e95a6-b11e-4262-838a-feaa42c98c3c" providerId="ADAL" clId="{1814EF40-8E84-4B19-B3B8-15B238F5FE23}" dt="2022-06-04T06:41:49.084" v="1634" actId="27636"/>
          <ac:spMkLst>
            <pc:docMk/>
            <pc:sldMk cId="1910817397" sldId="393"/>
            <ac:spMk id="16" creationId="{30E7126A-1C72-42F2-AF7B-C2FAD236438D}"/>
          </ac:spMkLst>
        </pc:spChg>
        <pc:picChg chg="add del mod">
          <ac:chgData name="Matahari Nendya" userId="1a1e95a6-b11e-4262-838a-feaa42c98c3c" providerId="ADAL" clId="{1814EF40-8E84-4B19-B3B8-15B238F5FE23}" dt="2022-06-04T05:56:51.837" v="1013" actId="478"/>
          <ac:picMkLst>
            <pc:docMk/>
            <pc:sldMk cId="1910817397" sldId="393"/>
            <ac:picMk id="4" creationId="{FFE3029E-908B-9A29-B724-2BA7D57C2CB1}"/>
          </ac:picMkLst>
        </pc:picChg>
        <pc:picChg chg="add mod">
          <ac:chgData name="Matahari Nendya" userId="1a1e95a6-b11e-4262-838a-feaa42c98c3c" providerId="ADAL" clId="{1814EF40-8E84-4B19-B3B8-15B238F5FE23}" dt="2022-06-04T06:02:09.194" v="1031" actId="1076"/>
          <ac:picMkLst>
            <pc:docMk/>
            <pc:sldMk cId="1910817397" sldId="393"/>
            <ac:picMk id="6" creationId="{E75C8C56-7132-AA69-968B-54A121B4EC14}"/>
          </ac:picMkLst>
        </pc:picChg>
        <pc:picChg chg="add mod">
          <ac:chgData name="Matahari Nendya" userId="1a1e95a6-b11e-4262-838a-feaa42c98c3c" providerId="ADAL" clId="{1814EF40-8E84-4B19-B3B8-15B238F5FE23}" dt="2022-06-04T06:03:03.116" v="1062" actId="1076"/>
          <ac:picMkLst>
            <pc:docMk/>
            <pc:sldMk cId="1910817397" sldId="393"/>
            <ac:picMk id="8" creationId="{0AF2B272-DB18-B542-E8FA-D7FE2C08C1C6}"/>
          </ac:picMkLst>
        </pc:picChg>
        <pc:picChg chg="add mod">
          <ac:chgData name="Matahari Nendya" userId="1a1e95a6-b11e-4262-838a-feaa42c98c3c" providerId="ADAL" clId="{1814EF40-8E84-4B19-B3B8-15B238F5FE23}" dt="2022-06-04T06:01:59.834" v="1028" actId="1076"/>
          <ac:picMkLst>
            <pc:docMk/>
            <pc:sldMk cId="1910817397" sldId="393"/>
            <ac:picMk id="10" creationId="{916E5B78-8E27-F261-7F62-7C79AE6D0760}"/>
          </ac:picMkLst>
        </pc:picChg>
        <pc:picChg chg="del">
          <ac:chgData name="Matahari Nendya" userId="1a1e95a6-b11e-4262-838a-feaa42c98c3c" providerId="ADAL" clId="{1814EF40-8E84-4B19-B3B8-15B238F5FE23}" dt="2022-06-04T05:54:48.469" v="1006" actId="478"/>
          <ac:picMkLst>
            <pc:docMk/>
            <pc:sldMk cId="1910817397" sldId="393"/>
            <ac:picMk id="11" creationId="{956E5566-CE4C-BC46-CD8A-B4E590C4AE4C}"/>
          </ac:picMkLst>
        </pc:picChg>
        <pc:picChg chg="del">
          <ac:chgData name="Matahari Nendya" userId="1a1e95a6-b11e-4262-838a-feaa42c98c3c" providerId="ADAL" clId="{1814EF40-8E84-4B19-B3B8-15B238F5FE23}" dt="2022-06-04T05:54:38.494" v="1001" actId="478"/>
          <ac:picMkLst>
            <pc:docMk/>
            <pc:sldMk cId="1910817397" sldId="393"/>
            <ac:picMk id="13" creationId="{E14B5CCA-018A-B815-F02B-451CEECAA9FE}"/>
          </ac:picMkLst>
        </pc:picChg>
      </pc:sldChg>
      <pc:sldChg chg="add">
        <pc:chgData name="Matahari Nendya" userId="1a1e95a6-b11e-4262-838a-feaa42c98c3c" providerId="ADAL" clId="{1814EF40-8E84-4B19-B3B8-15B238F5FE23}" dt="2022-06-04T05:56:49.442" v="1012" actId="2890"/>
        <pc:sldMkLst>
          <pc:docMk/>
          <pc:sldMk cId="2898658217" sldId="394"/>
        </pc:sldMkLst>
      </pc:sldChg>
      <pc:sldChg chg="addSp delSp modSp add mod">
        <pc:chgData name="Matahari Nendya" userId="1a1e95a6-b11e-4262-838a-feaa42c98c3c" providerId="ADAL" clId="{1814EF40-8E84-4B19-B3B8-15B238F5FE23}" dt="2022-06-05T15:03:47.172" v="3080" actId="1076"/>
        <pc:sldMkLst>
          <pc:docMk/>
          <pc:sldMk cId="1597112324" sldId="395"/>
        </pc:sldMkLst>
        <pc:spChg chg="add del mod">
          <ac:chgData name="Matahari Nendya" userId="1a1e95a6-b11e-4262-838a-feaa42c98c3c" providerId="ADAL" clId="{1814EF40-8E84-4B19-B3B8-15B238F5FE23}" dt="2022-06-04T06:04:57.516" v="1124" actId="478"/>
          <ac:spMkLst>
            <pc:docMk/>
            <pc:sldMk cId="1597112324" sldId="395"/>
            <ac:spMk id="4" creationId="{619313F7-BDD2-BE82-F629-A4C0F85DE637}"/>
          </ac:spMkLst>
        </pc:spChg>
        <pc:spChg chg="del">
          <ac:chgData name="Matahari Nendya" userId="1a1e95a6-b11e-4262-838a-feaa42c98c3c" providerId="ADAL" clId="{1814EF40-8E84-4B19-B3B8-15B238F5FE23}" dt="2022-06-04T06:04:56.058" v="1123" actId="478"/>
          <ac:spMkLst>
            <pc:docMk/>
            <pc:sldMk cId="1597112324" sldId="395"/>
            <ac:spMk id="14" creationId="{CB8D6815-499A-FDE0-83F9-CA912AD062AA}"/>
          </ac:spMkLst>
        </pc:spChg>
        <pc:spChg chg="del">
          <ac:chgData name="Matahari Nendya" userId="1a1e95a6-b11e-4262-838a-feaa42c98c3c" providerId="ADAL" clId="{1814EF40-8E84-4B19-B3B8-15B238F5FE23}" dt="2022-06-04T06:04:54.605" v="1122" actId="478"/>
          <ac:spMkLst>
            <pc:docMk/>
            <pc:sldMk cId="1597112324" sldId="395"/>
            <ac:spMk id="15" creationId="{F330E38A-04FF-0872-DA05-3562BEF861AF}"/>
          </ac:spMkLst>
        </pc:spChg>
        <pc:spChg chg="del">
          <ac:chgData name="Matahari Nendya" userId="1a1e95a6-b11e-4262-838a-feaa42c98c3c" providerId="ADAL" clId="{1814EF40-8E84-4B19-B3B8-15B238F5FE23}" dt="2022-06-04T06:04:52.683" v="1121" actId="478"/>
          <ac:spMkLst>
            <pc:docMk/>
            <pc:sldMk cId="1597112324" sldId="395"/>
            <ac:spMk id="16" creationId="{30E7126A-1C72-42F2-AF7B-C2FAD236438D}"/>
          </ac:spMkLst>
        </pc:spChg>
        <pc:graphicFrameChg chg="add mod modGraphic">
          <ac:chgData name="Matahari Nendya" userId="1a1e95a6-b11e-4262-838a-feaa42c98c3c" providerId="ADAL" clId="{1814EF40-8E84-4B19-B3B8-15B238F5FE23}" dt="2022-06-04T06:16:15.626" v="1354" actId="1076"/>
          <ac:graphicFrameMkLst>
            <pc:docMk/>
            <pc:sldMk cId="1597112324" sldId="395"/>
            <ac:graphicFrameMk id="5" creationId="{EE909159-D5FF-4737-1185-8D9736CB750A}"/>
          </ac:graphicFrameMkLst>
        </pc:graphicFrameChg>
        <pc:graphicFrameChg chg="add del mod">
          <ac:chgData name="Matahari Nendya" userId="1a1e95a6-b11e-4262-838a-feaa42c98c3c" providerId="ADAL" clId="{1814EF40-8E84-4B19-B3B8-15B238F5FE23}" dt="2022-06-04T06:19:40.273" v="1393" actId="21"/>
          <ac:graphicFrameMkLst>
            <pc:docMk/>
            <pc:sldMk cId="1597112324" sldId="395"/>
            <ac:graphicFrameMk id="11" creationId="{8EA87FE9-D409-4A41-9EFF-3BC9412D54DC}"/>
          </ac:graphicFrameMkLst>
        </pc:graphicFrameChg>
        <pc:graphicFrameChg chg="add mod modGraphic">
          <ac:chgData name="Matahari Nendya" userId="1a1e95a6-b11e-4262-838a-feaa42c98c3c" providerId="ADAL" clId="{1814EF40-8E84-4B19-B3B8-15B238F5FE23}" dt="2022-06-05T15:03:47.172" v="3080" actId="1076"/>
          <ac:graphicFrameMkLst>
            <pc:docMk/>
            <pc:sldMk cId="1597112324" sldId="395"/>
            <ac:graphicFrameMk id="12" creationId="{C2AEDEBF-D2AC-4C52-C4B4-014A2FAB0EB6}"/>
          </ac:graphicFrameMkLst>
        </pc:graphicFrameChg>
        <pc:graphicFrameChg chg="add mod modGraphic">
          <ac:chgData name="Matahari Nendya" userId="1a1e95a6-b11e-4262-838a-feaa42c98c3c" providerId="ADAL" clId="{1814EF40-8E84-4B19-B3B8-15B238F5FE23}" dt="2022-06-04T06:16:11.883" v="1352" actId="1076"/>
          <ac:graphicFrameMkLst>
            <pc:docMk/>
            <pc:sldMk cId="1597112324" sldId="395"/>
            <ac:graphicFrameMk id="13" creationId="{13B38A3D-FA9B-DD0B-5E20-20A6B167D353}"/>
          </ac:graphicFrameMkLst>
        </pc:graphicFrameChg>
        <pc:graphicFrameChg chg="add del mod">
          <ac:chgData name="Matahari Nendya" userId="1a1e95a6-b11e-4262-838a-feaa42c98c3c" providerId="ADAL" clId="{1814EF40-8E84-4B19-B3B8-15B238F5FE23}" dt="2022-06-04T06:41:58.722" v="1635" actId="478"/>
          <ac:graphicFrameMkLst>
            <pc:docMk/>
            <pc:sldMk cId="1597112324" sldId="395"/>
            <ac:graphicFrameMk id="19" creationId="{C22F7FA9-83DD-69E1-CF24-CAC97054986F}"/>
          </ac:graphicFrameMkLst>
        </pc:graphicFrameChg>
        <pc:picChg chg="add del">
          <ac:chgData name="Matahari Nendya" userId="1a1e95a6-b11e-4262-838a-feaa42c98c3c" providerId="ADAL" clId="{1814EF40-8E84-4B19-B3B8-15B238F5FE23}" dt="2022-06-04T06:04:47.381" v="1118" actId="478"/>
          <ac:picMkLst>
            <pc:docMk/>
            <pc:sldMk cId="1597112324" sldId="395"/>
            <ac:picMk id="6" creationId="{E75C8C56-7132-AA69-968B-54A121B4EC14}"/>
          </ac:picMkLst>
        </pc:picChg>
        <pc:picChg chg="del">
          <ac:chgData name="Matahari Nendya" userId="1a1e95a6-b11e-4262-838a-feaa42c98c3c" providerId="ADAL" clId="{1814EF40-8E84-4B19-B3B8-15B238F5FE23}" dt="2022-06-04T06:04:50.421" v="1119" actId="478"/>
          <ac:picMkLst>
            <pc:docMk/>
            <pc:sldMk cId="1597112324" sldId="395"/>
            <ac:picMk id="8" creationId="{0AF2B272-DB18-B542-E8FA-D7FE2C08C1C6}"/>
          </ac:picMkLst>
        </pc:picChg>
        <pc:picChg chg="del">
          <ac:chgData name="Matahari Nendya" userId="1a1e95a6-b11e-4262-838a-feaa42c98c3c" providerId="ADAL" clId="{1814EF40-8E84-4B19-B3B8-15B238F5FE23}" dt="2022-06-04T06:04:50.853" v="1120" actId="478"/>
          <ac:picMkLst>
            <pc:docMk/>
            <pc:sldMk cId="1597112324" sldId="395"/>
            <ac:picMk id="10" creationId="{916E5B78-8E27-F261-7F62-7C79AE6D0760}"/>
          </ac:picMkLst>
        </pc:picChg>
      </pc:sldChg>
      <pc:sldChg chg="addSp delSp modSp add mod">
        <pc:chgData name="Matahari Nendya" userId="1a1e95a6-b11e-4262-838a-feaa42c98c3c" providerId="ADAL" clId="{1814EF40-8E84-4B19-B3B8-15B238F5FE23}" dt="2022-06-04T07:51:44.687" v="3076" actId="1076"/>
        <pc:sldMkLst>
          <pc:docMk/>
          <pc:sldMk cId="2786614863" sldId="396"/>
        </pc:sldMkLst>
        <pc:spChg chg="mod">
          <ac:chgData name="Matahari Nendya" userId="1a1e95a6-b11e-4262-838a-feaa42c98c3c" providerId="ADAL" clId="{1814EF40-8E84-4B19-B3B8-15B238F5FE23}" dt="2022-06-04T06:20:22.755" v="1410" actId="1076"/>
          <ac:spMkLst>
            <pc:docMk/>
            <pc:sldMk cId="2786614863" sldId="396"/>
            <ac:spMk id="2" creationId="{3FF698DD-5A83-4FD4-9EA7-67635BE3080B}"/>
          </ac:spMkLst>
        </pc:spChg>
        <pc:spChg chg="add mod">
          <ac:chgData name="Matahari Nendya" userId="1a1e95a6-b11e-4262-838a-feaa42c98c3c" providerId="ADAL" clId="{1814EF40-8E84-4B19-B3B8-15B238F5FE23}" dt="2022-06-04T06:43:19.018" v="1672" actId="1076"/>
          <ac:spMkLst>
            <pc:docMk/>
            <pc:sldMk cId="2786614863" sldId="396"/>
            <ac:spMk id="16" creationId="{07561188-901C-2534-2E4E-BD251A936161}"/>
          </ac:spMkLst>
        </pc:spChg>
        <pc:graphicFrameChg chg="del modGraphic">
          <ac:chgData name="Matahari Nendya" userId="1a1e95a6-b11e-4262-838a-feaa42c98c3c" providerId="ADAL" clId="{1814EF40-8E84-4B19-B3B8-15B238F5FE23}" dt="2022-06-04T06:16:44.046" v="1359" actId="478"/>
          <ac:graphicFrameMkLst>
            <pc:docMk/>
            <pc:sldMk cId="2786614863" sldId="396"/>
            <ac:graphicFrameMk id="5" creationId="{EE909159-D5FF-4737-1185-8D9736CB750A}"/>
          </ac:graphicFrameMkLst>
        </pc:graphicFrameChg>
        <pc:graphicFrameChg chg="add del mod">
          <ac:chgData name="Matahari Nendya" userId="1a1e95a6-b11e-4262-838a-feaa42c98c3c" providerId="ADAL" clId="{1814EF40-8E84-4B19-B3B8-15B238F5FE23}" dt="2022-06-04T06:29:08.091" v="1521" actId="478"/>
          <ac:graphicFrameMkLst>
            <pc:docMk/>
            <pc:sldMk cId="2786614863" sldId="396"/>
            <ac:graphicFrameMk id="6" creationId="{D59299E1-E0D0-DE38-8EE4-5F8755E5AD15}"/>
          </ac:graphicFrameMkLst>
        </pc:graphicFrameChg>
        <pc:graphicFrameChg chg="add del mod">
          <ac:chgData name="Matahari Nendya" userId="1a1e95a6-b11e-4262-838a-feaa42c98c3c" providerId="ADAL" clId="{1814EF40-8E84-4B19-B3B8-15B238F5FE23}" dt="2022-06-04T06:31:51.824" v="1570" actId="478"/>
          <ac:graphicFrameMkLst>
            <pc:docMk/>
            <pc:sldMk cId="2786614863" sldId="396"/>
            <ac:graphicFrameMk id="7" creationId="{8B7D0A04-7701-44C8-8C6E-9FE5627926F9}"/>
          </ac:graphicFrameMkLst>
        </pc:graphicFrameChg>
        <pc:graphicFrameChg chg="add del mod">
          <ac:chgData name="Matahari Nendya" userId="1a1e95a6-b11e-4262-838a-feaa42c98c3c" providerId="ADAL" clId="{1814EF40-8E84-4B19-B3B8-15B238F5FE23}" dt="2022-06-04T07:51:41.440" v="3075" actId="1076"/>
          <ac:graphicFrameMkLst>
            <pc:docMk/>
            <pc:sldMk cId="2786614863" sldId="396"/>
            <ac:graphicFrameMk id="8" creationId="{791F0B05-B265-FCBA-4C07-6D766F29D9E2}"/>
          </ac:graphicFrameMkLst>
        </pc:graphicFrameChg>
        <pc:graphicFrameChg chg="del">
          <ac:chgData name="Matahari Nendya" userId="1a1e95a6-b11e-4262-838a-feaa42c98c3c" providerId="ADAL" clId="{1814EF40-8E84-4B19-B3B8-15B238F5FE23}" dt="2022-06-04T06:16:43.092" v="1357" actId="478"/>
          <ac:graphicFrameMkLst>
            <pc:docMk/>
            <pc:sldMk cId="2786614863" sldId="396"/>
            <ac:graphicFrameMk id="12" creationId="{C2AEDEBF-D2AC-4C52-C4B4-014A2FAB0EB6}"/>
          </ac:graphicFrameMkLst>
        </pc:graphicFrameChg>
        <pc:graphicFrameChg chg="mod modGraphic">
          <ac:chgData name="Matahari Nendya" userId="1a1e95a6-b11e-4262-838a-feaa42c98c3c" providerId="ADAL" clId="{1814EF40-8E84-4B19-B3B8-15B238F5FE23}" dt="2022-06-04T06:32:13.626" v="1583" actId="1076"/>
          <ac:graphicFrameMkLst>
            <pc:docMk/>
            <pc:sldMk cId="2786614863" sldId="396"/>
            <ac:graphicFrameMk id="13" creationId="{13B38A3D-FA9B-DD0B-5E20-20A6B167D353}"/>
          </ac:graphicFrameMkLst>
        </pc:graphicFrameChg>
        <pc:graphicFrameChg chg="add mod">
          <ac:chgData name="Matahari Nendya" userId="1a1e95a6-b11e-4262-838a-feaa42c98c3c" providerId="ADAL" clId="{1814EF40-8E84-4B19-B3B8-15B238F5FE23}" dt="2022-06-04T06:32:49.547" v="1624" actId="20577"/>
          <ac:graphicFrameMkLst>
            <pc:docMk/>
            <pc:sldMk cId="2786614863" sldId="396"/>
            <ac:graphicFrameMk id="14" creationId="{08DCDB08-97C8-CDBE-F1E7-FCE690B77F10}"/>
          </ac:graphicFrameMkLst>
        </pc:graphicFrameChg>
        <pc:graphicFrameChg chg="add mod">
          <ac:chgData name="Matahari Nendya" userId="1a1e95a6-b11e-4262-838a-feaa42c98c3c" providerId="ADAL" clId="{1814EF40-8E84-4B19-B3B8-15B238F5FE23}" dt="2022-06-04T07:51:44.687" v="3076" actId="1076"/>
          <ac:graphicFrameMkLst>
            <pc:docMk/>
            <pc:sldMk cId="2786614863" sldId="396"/>
            <ac:graphicFrameMk id="15" creationId="{BF7196C3-9BE7-4DF8-3D10-AD3D7D3034DA}"/>
          </ac:graphicFrameMkLst>
        </pc:graphicFrameChg>
        <pc:picChg chg="add del mod">
          <ac:chgData name="Matahari Nendya" userId="1a1e95a6-b11e-4262-838a-feaa42c98c3c" providerId="ADAL" clId="{1814EF40-8E84-4B19-B3B8-15B238F5FE23}" dt="2022-06-04T06:31:34.362" v="1565" actId="22"/>
          <ac:picMkLst>
            <pc:docMk/>
            <pc:sldMk cId="2786614863" sldId="396"/>
            <ac:picMk id="4" creationId="{2D89BDEC-FF15-BAF6-517C-6977FD213B0B}"/>
          </ac:picMkLst>
        </pc:picChg>
        <pc:picChg chg="add del mod">
          <ac:chgData name="Matahari Nendya" userId="1a1e95a6-b11e-4262-838a-feaa42c98c3c" providerId="ADAL" clId="{1814EF40-8E84-4B19-B3B8-15B238F5FE23}" dt="2022-06-04T06:31:32.363" v="1560" actId="22"/>
          <ac:picMkLst>
            <pc:docMk/>
            <pc:sldMk cId="2786614863" sldId="396"/>
            <ac:picMk id="10" creationId="{C73CDAAC-0C6B-A474-DBF5-934D57ED3B94}"/>
          </ac:picMkLst>
        </pc:picChg>
      </pc:sldChg>
      <pc:sldChg chg="modSp add mod ord">
        <pc:chgData name="Matahari Nendya" userId="1a1e95a6-b11e-4262-838a-feaa42c98c3c" providerId="ADAL" clId="{1814EF40-8E84-4B19-B3B8-15B238F5FE23}" dt="2022-06-04T06:47:03.459" v="1773" actId="207"/>
        <pc:sldMkLst>
          <pc:docMk/>
          <pc:sldMk cId="3344095972" sldId="397"/>
        </pc:sldMkLst>
        <pc:spChg chg="mod">
          <ac:chgData name="Matahari Nendya" userId="1a1e95a6-b11e-4262-838a-feaa42c98c3c" providerId="ADAL" clId="{1814EF40-8E84-4B19-B3B8-15B238F5FE23}" dt="2022-06-04T06:44:34.578" v="1687" actId="20577"/>
          <ac:spMkLst>
            <pc:docMk/>
            <pc:sldMk cId="3344095972" sldId="397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6:47:03.459" v="1773" actId="207"/>
          <ac:spMkLst>
            <pc:docMk/>
            <pc:sldMk cId="3344095972" sldId="397"/>
            <ac:spMk id="3" creationId="{1CE03FA3-EE70-4818-FC85-9164E386C1BF}"/>
          </ac:spMkLst>
        </pc:spChg>
      </pc:sldChg>
      <pc:sldChg chg="modSp add mod">
        <pc:chgData name="Matahari Nendya" userId="1a1e95a6-b11e-4262-838a-feaa42c98c3c" providerId="ADAL" clId="{1814EF40-8E84-4B19-B3B8-15B238F5FE23}" dt="2022-06-04T06:49:02.147" v="1802" actId="27636"/>
        <pc:sldMkLst>
          <pc:docMk/>
          <pc:sldMk cId="1944745980" sldId="398"/>
        </pc:sldMkLst>
        <pc:spChg chg="mod">
          <ac:chgData name="Matahari Nendya" userId="1a1e95a6-b11e-4262-838a-feaa42c98c3c" providerId="ADAL" clId="{1814EF40-8E84-4B19-B3B8-15B238F5FE23}" dt="2022-06-04T06:48:58.161" v="1799" actId="1076"/>
          <ac:spMkLst>
            <pc:docMk/>
            <pc:sldMk cId="1944745980" sldId="398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6:49:02.147" v="1802" actId="27636"/>
          <ac:spMkLst>
            <pc:docMk/>
            <pc:sldMk cId="1944745980" sldId="398"/>
            <ac:spMk id="3" creationId="{1CE03FA3-EE70-4818-FC85-9164E386C1BF}"/>
          </ac:spMkLst>
        </pc:spChg>
      </pc:sldChg>
      <pc:sldChg chg="modSp add mod">
        <pc:chgData name="Matahari Nendya" userId="1a1e95a6-b11e-4262-838a-feaa42c98c3c" providerId="ADAL" clId="{1814EF40-8E84-4B19-B3B8-15B238F5FE23}" dt="2022-06-05T23:56:45.885" v="3149" actId="20577"/>
        <pc:sldMkLst>
          <pc:docMk/>
          <pc:sldMk cId="3048600381" sldId="399"/>
        </pc:sldMkLst>
        <pc:spChg chg="mod">
          <ac:chgData name="Matahari Nendya" userId="1a1e95a6-b11e-4262-838a-feaa42c98c3c" providerId="ADAL" clId="{1814EF40-8E84-4B19-B3B8-15B238F5FE23}" dt="2022-06-04T06:50:12.929" v="1824" actId="1076"/>
          <ac:spMkLst>
            <pc:docMk/>
            <pc:sldMk cId="3048600381" sldId="399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5T23:56:45.885" v="3149" actId="20577"/>
          <ac:spMkLst>
            <pc:docMk/>
            <pc:sldMk cId="3048600381" sldId="399"/>
            <ac:spMk id="3" creationId="{1CE03FA3-EE70-4818-FC85-9164E386C1BF}"/>
          </ac:spMkLst>
        </pc:spChg>
      </pc:sldChg>
      <pc:sldChg chg="addSp delSp modSp add mod modNotesTx">
        <pc:chgData name="Matahari Nendya" userId="1a1e95a6-b11e-4262-838a-feaa42c98c3c" providerId="ADAL" clId="{1814EF40-8E84-4B19-B3B8-15B238F5FE23}" dt="2022-06-06T00:06:40.584" v="3596" actId="20577"/>
        <pc:sldMkLst>
          <pc:docMk/>
          <pc:sldMk cId="1582576982" sldId="400"/>
        </pc:sldMkLst>
        <pc:spChg chg="mod">
          <ac:chgData name="Matahari Nendya" userId="1a1e95a6-b11e-4262-838a-feaa42c98c3c" providerId="ADAL" clId="{1814EF40-8E84-4B19-B3B8-15B238F5FE23}" dt="2022-06-04T06:55:56.716" v="2039" actId="20577"/>
          <ac:spMkLst>
            <pc:docMk/>
            <pc:sldMk cId="1582576982" sldId="400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6:58:25.146" v="2070" actId="27636"/>
          <ac:spMkLst>
            <pc:docMk/>
            <pc:sldMk cId="1582576982" sldId="400"/>
            <ac:spMk id="3" creationId="{1CE03FA3-EE70-4818-FC85-9164E386C1BF}"/>
          </ac:spMkLst>
        </pc:spChg>
        <pc:spChg chg="add del mod">
          <ac:chgData name="Matahari Nendya" userId="1a1e95a6-b11e-4262-838a-feaa42c98c3c" providerId="ADAL" clId="{1814EF40-8E84-4B19-B3B8-15B238F5FE23}" dt="2022-06-04T06:56:00.444" v="2040" actId="478"/>
          <ac:spMkLst>
            <pc:docMk/>
            <pc:sldMk cId="1582576982" sldId="400"/>
            <ac:spMk id="5" creationId="{37884158-FF56-D71F-AD48-071E92098EB2}"/>
          </ac:spMkLst>
        </pc:spChg>
        <pc:graphicFrameChg chg="add del mod modGraphic">
          <ac:chgData name="Matahari Nendya" userId="1a1e95a6-b11e-4262-838a-feaa42c98c3c" providerId="ADAL" clId="{1814EF40-8E84-4B19-B3B8-15B238F5FE23}" dt="2022-06-04T06:56:02.948" v="2041" actId="478"/>
          <ac:graphicFrameMkLst>
            <pc:docMk/>
            <pc:sldMk cId="1582576982" sldId="400"/>
            <ac:graphicFrameMk id="6" creationId="{A4EDAD0B-CFF9-D707-BDB8-6D902C282052}"/>
          </ac:graphicFrameMkLst>
        </pc:graphicFrameChg>
      </pc:sldChg>
      <pc:sldChg chg="add ord modNotesTx">
        <pc:chgData name="Matahari Nendya" userId="1a1e95a6-b11e-4262-838a-feaa42c98c3c" providerId="ADAL" clId="{1814EF40-8E84-4B19-B3B8-15B238F5FE23}" dt="2022-06-06T00:00:33.840" v="3425" actId="20577"/>
        <pc:sldMkLst>
          <pc:docMk/>
          <pc:sldMk cId="1775915766" sldId="401"/>
        </pc:sldMkLst>
      </pc:sldChg>
      <pc:sldChg chg="addSp modSp add mod modNotesTx">
        <pc:chgData name="Matahari Nendya" userId="1a1e95a6-b11e-4262-838a-feaa42c98c3c" providerId="ADAL" clId="{1814EF40-8E84-4B19-B3B8-15B238F5FE23}" dt="2022-06-06T00:07:53.368" v="3661" actId="20577"/>
        <pc:sldMkLst>
          <pc:docMk/>
          <pc:sldMk cId="2740883867" sldId="402"/>
        </pc:sldMkLst>
        <pc:spChg chg="mod">
          <ac:chgData name="Matahari Nendya" userId="1a1e95a6-b11e-4262-838a-feaa42c98c3c" providerId="ADAL" clId="{1814EF40-8E84-4B19-B3B8-15B238F5FE23}" dt="2022-06-04T06:59:06.066" v="2093" actId="20577"/>
          <ac:spMkLst>
            <pc:docMk/>
            <pc:sldMk cId="2740883867" sldId="402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6T00:07:10.275" v="3599" actId="403"/>
          <ac:spMkLst>
            <pc:docMk/>
            <pc:sldMk cId="2740883867" sldId="402"/>
            <ac:spMk id="3" creationId="{1CE03FA3-EE70-4818-FC85-9164E386C1BF}"/>
          </ac:spMkLst>
        </pc:spChg>
        <pc:picChg chg="add mod">
          <ac:chgData name="Matahari Nendya" userId="1a1e95a6-b11e-4262-838a-feaa42c98c3c" providerId="ADAL" clId="{1814EF40-8E84-4B19-B3B8-15B238F5FE23}" dt="2022-06-06T00:07:03.977" v="3598" actId="1076"/>
          <ac:picMkLst>
            <pc:docMk/>
            <pc:sldMk cId="2740883867" sldId="402"/>
            <ac:picMk id="5" creationId="{F042C2C2-3E4A-D98C-558F-F7DBC3E46D17}"/>
          </ac:picMkLst>
        </pc:picChg>
      </pc:sldChg>
      <pc:sldChg chg="delSp modSp add mod modNotesTx">
        <pc:chgData name="Matahari Nendya" userId="1a1e95a6-b11e-4262-838a-feaa42c98c3c" providerId="ADAL" clId="{1814EF40-8E84-4B19-B3B8-15B238F5FE23}" dt="2022-06-06T00:09:12.433" v="3770" actId="20577"/>
        <pc:sldMkLst>
          <pc:docMk/>
          <pc:sldMk cId="517235141" sldId="403"/>
        </pc:sldMkLst>
        <pc:spChg chg="mod">
          <ac:chgData name="Matahari Nendya" userId="1a1e95a6-b11e-4262-838a-feaa42c98c3c" providerId="ADAL" clId="{1814EF40-8E84-4B19-B3B8-15B238F5FE23}" dt="2022-06-04T07:01:02.945" v="2117" actId="20577"/>
          <ac:spMkLst>
            <pc:docMk/>
            <pc:sldMk cId="517235141" sldId="403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03:55.040" v="2161" actId="1076"/>
          <ac:spMkLst>
            <pc:docMk/>
            <pc:sldMk cId="517235141" sldId="403"/>
            <ac:spMk id="3" creationId="{1CE03FA3-EE70-4818-FC85-9164E386C1BF}"/>
          </ac:spMkLst>
        </pc:spChg>
        <pc:picChg chg="del">
          <ac:chgData name="Matahari Nendya" userId="1a1e95a6-b11e-4262-838a-feaa42c98c3c" providerId="ADAL" clId="{1814EF40-8E84-4B19-B3B8-15B238F5FE23}" dt="2022-06-04T07:01:33.368" v="2120" actId="478"/>
          <ac:picMkLst>
            <pc:docMk/>
            <pc:sldMk cId="517235141" sldId="403"/>
            <ac:picMk id="5" creationId="{F042C2C2-3E4A-D98C-558F-F7DBC3E46D17}"/>
          </ac:picMkLst>
        </pc:picChg>
      </pc:sldChg>
      <pc:sldChg chg="delSp modSp add mod ord modNotesTx">
        <pc:chgData name="Matahari Nendya" userId="1a1e95a6-b11e-4262-838a-feaa42c98c3c" providerId="ADAL" clId="{1814EF40-8E84-4B19-B3B8-15B238F5FE23}" dt="2022-06-06T00:12:22.050" v="3917" actId="20577"/>
        <pc:sldMkLst>
          <pc:docMk/>
          <pc:sldMk cId="3851825065" sldId="404"/>
        </pc:sldMkLst>
        <pc:spChg chg="mod">
          <ac:chgData name="Matahari Nendya" userId="1a1e95a6-b11e-4262-838a-feaa42c98c3c" providerId="ADAL" clId="{1814EF40-8E84-4B19-B3B8-15B238F5FE23}" dt="2022-06-04T07:04:19.946" v="2183" actId="20577"/>
          <ac:spMkLst>
            <pc:docMk/>
            <pc:sldMk cId="3851825065" sldId="404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05:07.827" v="2189" actId="20577"/>
          <ac:spMkLst>
            <pc:docMk/>
            <pc:sldMk cId="3851825065" sldId="404"/>
            <ac:spMk id="3" creationId="{1CE03FA3-EE70-4818-FC85-9164E386C1BF}"/>
          </ac:spMkLst>
        </pc:spChg>
        <pc:picChg chg="del">
          <ac:chgData name="Matahari Nendya" userId="1a1e95a6-b11e-4262-838a-feaa42c98c3c" providerId="ADAL" clId="{1814EF40-8E84-4B19-B3B8-15B238F5FE23}" dt="2022-06-04T07:04:32.626" v="2184" actId="478"/>
          <ac:picMkLst>
            <pc:docMk/>
            <pc:sldMk cId="3851825065" sldId="404"/>
            <ac:picMk id="5" creationId="{F042C2C2-3E4A-D98C-558F-F7DBC3E46D17}"/>
          </ac:picMkLst>
        </pc:picChg>
      </pc:sldChg>
      <pc:sldChg chg="modSp add mod ord modNotesTx">
        <pc:chgData name="Matahari Nendya" userId="1a1e95a6-b11e-4262-838a-feaa42c98c3c" providerId="ADAL" clId="{1814EF40-8E84-4B19-B3B8-15B238F5FE23}" dt="2022-06-06T00:14:08.565" v="4059"/>
        <pc:sldMkLst>
          <pc:docMk/>
          <pc:sldMk cId="1827339026" sldId="405"/>
        </pc:sldMkLst>
        <pc:spChg chg="mod">
          <ac:chgData name="Matahari Nendya" userId="1a1e95a6-b11e-4262-838a-feaa42c98c3c" providerId="ADAL" clId="{1814EF40-8E84-4B19-B3B8-15B238F5FE23}" dt="2022-06-04T07:05:20.394" v="2206" actId="20577"/>
          <ac:spMkLst>
            <pc:docMk/>
            <pc:sldMk cId="1827339026" sldId="405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10:22.345" v="2315" actId="5793"/>
          <ac:spMkLst>
            <pc:docMk/>
            <pc:sldMk cId="1827339026" sldId="405"/>
            <ac:spMk id="3" creationId="{1CE03FA3-EE70-4818-FC85-9164E386C1BF}"/>
          </ac:spMkLst>
        </pc:spChg>
      </pc:sldChg>
      <pc:sldChg chg="add modNotesTx">
        <pc:chgData name="Matahari Nendya" userId="1a1e95a6-b11e-4262-838a-feaa42c98c3c" providerId="ADAL" clId="{1814EF40-8E84-4B19-B3B8-15B238F5FE23}" dt="2022-06-06T00:14:03.995" v="4058" actId="20577"/>
        <pc:sldMkLst>
          <pc:docMk/>
          <pc:sldMk cId="1057984980" sldId="406"/>
        </pc:sldMkLst>
      </pc:sldChg>
      <pc:sldChg chg="modSp add mod">
        <pc:chgData name="Matahari Nendya" userId="1a1e95a6-b11e-4262-838a-feaa42c98c3c" providerId="ADAL" clId="{1814EF40-8E84-4B19-B3B8-15B238F5FE23}" dt="2022-06-06T00:14:59.632" v="4070" actId="1076"/>
        <pc:sldMkLst>
          <pc:docMk/>
          <pc:sldMk cId="3074047926" sldId="407"/>
        </pc:sldMkLst>
        <pc:spChg chg="mod">
          <ac:chgData name="Matahari Nendya" userId="1a1e95a6-b11e-4262-838a-feaa42c98c3c" providerId="ADAL" clId="{1814EF40-8E84-4B19-B3B8-15B238F5FE23}" dt="2022-06-04T07:10:51.746" v="2330" actId="20577"/>
          <ac:spMkLst>
            <pc:docMk/>
            <pc:sldMk cId="3074047926" sldId="407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6T00:14:59.632" v="4070" actId="1076"/>
          <ac:spMkLst>
            <pc:docMk/>
            <pc:sldMk cId="3074047926" sldId="407"/>
            <ac:spMk id="3" creationId="{1CE03FA3-EE70-4818-FC85-9164E386C1BF}"/>
          </ac:spMkLst>
        </pc:spChg>
      </pc:sldChg>
      <pc:sldChg chg="addSp modSp add mod modNotesTx">
        <pc:chgData name="Matahari Nendya" userId="1a1e95a6-b11e-4262-838a-feaa42c98c3c" providerId="ADAL" clId="{1814EF40-8E84-4B19-B3B8-15B238F5FE23}" dt="2022-06-06T00:15:18.497" v="4105" actId="20577"/>
        <pc:sldMkLst>
          <pc:docMk/>
          <pc:sldMk cId="1119515540" sldId="408"/>
        </pc:sldMkLst>
        <pc:spChg chg="mod">
          <ac:chgData name="Matahari Nendya" userId="1a1e95a6-b11e-4262-838a-feaa42c98c3c" providerId="ADAL" clId="{1814EF40-8E84-4B19-B3B8-15B238F5FE23}" dt="2022-06-04T07:13:52.083" v="2360" actId="6549"/>
          <ac:spMkLst>
            <pc:docMk/>
            <pc:sldMk cId="1119515540" sldId="408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15:20.740" v="2391" actId="2710"/>
          <ac:spMkLst>
            <pc:docMk/>
            <pc:sldMk cId="1119515540" sldId="408"/>
            <ac:spMk id="3" creationId="{1CE03FA3-EE70-4818-FC85-9164E386C1BF}"/>
          </ac:spMkLst>
        </pc:spChg>
        <pc:picChg chg="add mod">
          <ac:chgData name="Matahari Nendya" userId="1a1e95a6-b11e-4262-838a-feaa42c98c3c" providerId="ADAL" clId="{1814EF40-8E84-4B19-B3B8-15B238F5FE23}" dt="2022-06-04T07:15:43" v="2398" actId="1076"/>
          <ac:picMkLst>
            <pc:docMk/>
            <pc:sldMk cId="1119515540" sldId="408"/>
            <ac:picMk id="5" creationId="{65695907-73FE-B795-532B-8CEDAC8517AE}"/>
          </ac:picMkLst>
        </pc:picChg>
      </pc:sldChg>
      <pc:sldChg chg="addSp delSp modSp add mod">
        <pc:chgData name="Matahari Nendya" userId="1a1e95a6-b11e-4262-838a-feaa42c98c3c" providerId="ADAL" clId="{1814EF40-8E84-4B19-B3B8-15B238F5FE23}" dt="2022-06-06T00:16:50.416" v="4134" actId="1076"/>
        <pc:sldMkLst>
          <pc:docMk/>
          <pc:sldMk cId="242536562" sldId="409"/>
        </pc:sldMkLst>
        <pc:spChg chg="mod">
          <ac:chgData name="Matahari Nendya" userId="1a1e95a6-b11e-4262-838a-feaa42c98c3c" providerId="ADAL" clId="{1814EF40-8E84-4B19-B3B8-15B238F5FE23}" dt="2022-06-04T07:16:08.090" v="2424" actId="20577"/>
          <ac:spMkLst>
            <pc:docMk/>
            <pc:sldMk cId="242536562" sldId="409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17:08.653" v="2544" actId="2710"/>
          <ac:spMkLst>
            <pc:docMk/>
            <pc:sldMk cId="242536562" sldId="409"/>
            <ac:spMk id="3" creationId="{1CE03FA3-EE70-4818-FC85-9164E386C1BF}"/>
          </ac:spMkLst>
        </pc:spChg>
        <pc:spChg chg="add mod">
          <ac:chgData name="Matahari Nendya" userId="1a1e95a6-b11e-4262-838a-feaa42c98c3c" providerId="ADAL" clId="{1814EF40-8E84-4B19-B3B8-15B238F5FE23}" dt="2022-06-06T00:16:50.416" v="4134" actId="1076"/>
          <ac:spMkLst>
            <pc:docMk/>
            <pc:sldMk cId="242536562" sldId="409"/>
            <ac:spMk id="8" creationId="{0909B672-C0FC-B29A-A19C-54627D5DDE1E}"/>
          </ac:spMkLst>
        </pc:spChg>
        <pc:spChg chg="add mod">
          <ac:chgData name="Matahari Nendya" userId="1a1e95a6-b11e-4262-838a-feaa42c98c3c" providerId="ADAL" clId="{1814EF40-8E84-4B19-B3B8-15B238F5FE23}" dt="2022-06-04T07:20:55.153" v="2653" actId="1076"/>
          <ac:spMkLst>
            <pc:docMk/>
            <pc:sldMk cId="242536562" sldId="409"/>
            <ac:spMk id="11" creationId="{75CEC33C-462C-89D1-EB13-E5D15F89238F}"/>
          </ac:spMkLst>
        </pc:spChg>
        <pc:spChg chg="add mod">
          <ac:chgData name="Matahari Nendya" userId="1a1e95a6-b11e-4262-838a-feaa42c98c3c" providerId="ADAL" clId="{1814EF40-8E84-4B19-B3B8-15B238F5FE23}" dt="2022-06-04T07:21:03.530" v="2660" actId="20577"/>
          <ac:spMkLst>
            <pc:docMk/>
            <pc:sldMk cId="242536562" sldId="409"/>
            <ac:spMk id="12" creationId="{EE4CA9CD-5DBB-9BC1-7BA5-274540C22FFB}"/>
          </ac:spMkLst>
        </pc:spChg>
        <pc:picChg chg="del">
          <ac:chgData name="Matahari Nendya" userId="1a1e95a6-b11e-4262-838a-feaa42c98c3c" providerId="ADAL" clId="{1814EF40-8E84-4B19-B3B8-15B238F5FE23}" dt="2022-06-04T07:16:11.449" v="2425" actId="478"/>
          <ac:picMkLst>
            <pc:docMk/>
            <pc:sldMk cId="242536562" sldId="409"/>
            <ac:picMk id="5" creationId="{65695907-73FE-B795-532B-8CEDAC8517AE}"/>
          </ac:picMkLst>
        </pc:picChg>
        <pc:picChg chg="add del mod">
          <ac:chgData name="Matahari Nendya" userId="1a1e95a6-b11e-4262-838a-feaa42c98c3c" providerId="ADAL" clId="{1814EF40-8E84-4B19-B3B8-15B238F5FE23}" dt="2022-06-04T07:17:54.041" v="2553" actId="478"/>
          <ac:picMkLst>
            <pc:docMk/>
            <pc:sldMk cId="242536562" sldId="409"/>
            <ac:picMk id="6" creationId="{2F7D87EA-F7BD-ADE1-C785-F122AE178681}"/>
          </ac:picMkLst>
        </pc:picChg>
        <pc:cxnChg chg="add mod">
          <ac:chgData name="Matahari Nendya" userId="1a1e95a6-b11e-4262-838a-feaa42c98c3c" providerId="ADAL" clId="{1814EF40-8E84-4B19-B3B8-15B238F5FE23}" dt="2022-06-04T07:20:36.757" v="2645" actId="1582"/>
          <ac:cxnSpMkLst>
            <pc:docMk/>
            <pc:sldMk cId="242536562" sldId="409"/>
            <ac:cxnSpMk id="10" creationId="{D00E53FE-6491-CED2-5B4A-A38A52AB4A15}"/>
          </ac:cxnSpMkLst>
        </pc:cxnChg>
      </pc:sldChg>
      <pc:sldChg chg="delSp modSp add mod">
        <pc:chgData name="Matahari Nendya" userId="1a1e95a6-b11e-4262-838a-feaa42c98c3c" providerId="ADAL" clId="{1814EF40-8E84-4B19-B3B8-15B238F5FE23}" dt="2022-06-04T07:24:30.625" v="2730" actId="20577"/>
        <pc:sldMkLst>
          <pc:docMk/>
          <pc:sldMk cId="413313446" sldId="410"/>
        </pc:sldMkLst>
        <pc:spChg chg="mod">
          <ac:chgData name="Matahari Nendya" userId="1a1e95a6-b11e-4262-838a-feaa42c98c3c" providerId="ADAL" clId="{1814EF40-8E84-4B19-B3B8-15B238F5FE23}" dt="2022-06-04T07:21:54.360" v="2672" actId="20577"/>
          <ac:spMkLst>
            <pc:docMk/>
            <pc:sldMk cId="413313446" sldId="410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24:30.625" v="2730" actId="20577"/>
          <ac:spMkLst>
            <pc:docMk/>
            <pc:sldMk cId="413313446" sldId="410"/>
            <ac:spMk id="3" creationId="{1CE03FA3-EE70-4818-FC85-9164E386C1BF}"/>
          </ac:spMkLst>
        </pc:spChg>
        <pc:spChg chg="del mod">
          <ac:chgData name="Matahari Nendya" userId="1a1e95a6-b11e-4262-838a-feaa42c98c3c" providerId="ADAL" clId="{1814EF40-8E84-4B19-B3B8-15B238F5FE23}" dt="2022-06-04T07:22:01.913" v="2677" actId="478"/>
          <ac:spMkLst>
            <pc:docMk/>
            <pc:sldMk cId="413313446" sldId="410"/>
            <ac:spMk id="8" creationId="{0909B672-C0FC-B29A-A19C-54627D5DDE1E}"/>
          </ac:spMkLst>
        </pc:spChg>
        <pc:spChg chg="del">
          <ac:chgData name="Matahari Nendya" userId="1a1e95a6-b11e-4262-838a-feaa42c98c3c" providerId="ADAL" clId="{1814EF40-8E84-4B19-B3B8-15B238F5FE23}" dt="2022-06-04T07:22:04.266" v="2678" actId="478"/>
          <ac:spMkLst>
            <pc:docMk/>
            <pc:sldMk cId="413313446" sldId="410"/>
            <ac:spMk id="11" creationId="{75CEC33C-462C-89D1-EB13-E5D15F89238F}"/>
          </ac:spMkLst>
        </pc:spChg>
        <pc:spChg chg="del">
          <ac:chgData name="Matahari Nendya" userId="1a1e95a6-b11e-4262-838a-feaa42c98c3c" providerId="ADAL" clId="{1814EF40-8E84-4B19-B3B8-15B238F5FE23}" dt="2022-06-04T07:22:06.296" v="2679" actId="478"/>
          <ac:spMkLst>
            <pc:docMk/>
            <pc:sldMk cId="413313446" sldId="410"/>
            <ac:spMk id="12" creationId="{EE4CA9CD-5DBB-9BC1-7BA5-274540C22FFB}"/>
          </ac:spMkLst>
        </pc:spChg>
        <pc:cxnChg chg="del">
          <ac:chgData name="Matahari Nendya" userId="1a1e95a6-b11e-4262-838a-feaa42c98c3c" providerId="ADAL" clId="{1814EF40-8E84-4B19-B3B8-15B238F5FE23}" dt="2022-06-04T07:22:01.178" v="2676" actId="478"/>
          <ac:cxnSpMkLst>
            <pc:docMk/>
            <pc:sldMk cId="413313446" sldId="410"/>
            <ac:cxnSpMk id="10" creationId="{D00E53FE-6491-CED2-5B4A-A38A52AB4A15}"/>
          </ac:cxnSpMkLst>
        </pc:cxnChg>
      </pc:sldChg>
      <pc:sldChg chg="addSp modSp add mod">
        <pc:chgData name="Matahari Nendya" userId="1a1e95a6-b11e-4262-838a-feaa42c98c3c" providerId="ADAL" clId="{1814EF40-8E84-4B19-B3B8-15B238F5FE23}" dt="2022-06-05T15:06:37.801" v="3098" actId="14100"/>
        <pc:sldMkLst>
          <pc:docMk/>
          <pc:sldMk cId="3560701186" sldId="411"/>
        </pc:sldMkLst>
        <pc:spChg chg="mod">
          <ac:chgData name="Matahari Nendya" userId="1a1e95a6-b11e-4262-838a-feaa42c98c3c" providerId="ADAL" clId="{1814EF40-8E84-4B19-B3B8-15B238F5FE23}" dt="2022-06-04T07:24:46.248" v="2743" actId="20577"/>
          <ac:spMkLst>
            <pc:docMk/>
            <pc:sldMk cId="3560701186" sldId="411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25:05.340" v="2746" actId="15"/>
          <ac:spMkLst>
            <pc:docMk/>
            <pc:sldMk cId="3560701186" sldId="411"/>
            <ac:spMk id="3" creationId="{1CE03FA3-EE70-4818-FC85-9164E386C1BF}"/>
          </ac:spMkLst>
        </pc:spChg>
        <pc:spChg chg="add mod">
          <ac:chgData name="Matahari Nendya" userId="1a1e95a6-b11e-4262-838a-feaa42c98c3c" providerId="ADAL" clId="{1814EF40-8E84-4B19-B3B8-15B238F5FE23}" dt="2022-06-05T15:06:37.801" v="3098" actId="14100"/>
          <ac:spMkLst>
            <pc:docMk/>
            <pc:sldMk cId="3560701186" sldId="411"/>
            <ac:spMk id="5" creationId="{BCB46AB8-99E2-40C6-0CB7-CBEAFC9CAC1F}"/>
          </ac:spMkLst>
        </pc:spChg>
      </pc:sldChg>
      <pc:sldChg chg="addSp modSp add mod modNotesTx">
        <pc:chgData name="Matahari Nendya" userId="1a1e95a6-b11e-4262-838a-feaa42c98c3c" providerId="ADAL" clId="{1814EF40-8E84-4B19-B3B8-15B238F5FE23}" dt="2022-06-06T00:23:14.473" v="4475" actId="20577"/>
        <pc:sldMkLst>
          <pc:docMk/>
          <pc:sldMk cId="2922674492" sldId="412"/>
        </pc:sldMkLst>
        <pc:spChg chg="mod">
          <ac:chgData name="Matahari Nendya" userId="1a1e95a6-b11e-4262-838a-feaa42c98c3c" providerId="ADAL" clId="{1814EF40-8E84-4B19-B3B8-15B238F5FE23}" dt="2022-06-04T07:29:07.239" v="2791" actId="14100"/>
          <ac:spMkLst>
            <pc:docMk/>
            <pc:sldMk cId="2922674492" sldId="412"/>
            <ac:spMk id="3" creationId="{1CE03FA3-EE70-4818-FC85-9164E386C1BF}"/>
          </ac:spMkLst>
        </pc:spChg>
        <pc:spChg chg="mod">
          <ac:chgData name="Matahari Nendya" userId="1a1e95a6-b11e-4262-838a-feaa42c98c3c" providerId="ADAL" clId="{1814EF40-8E84-4B19-B3B8-15B238F5FE23}" dt="2022-06-04T07:29:02.879" v="2790" actId="1076"/>
          <ac:spMkLst>
            <pc:docMk/>
            <pc:sldMk cId="2922674492" sldId="412"/>
            <ac:spMk id="5" creationId="{BCB46AB8-99E2-40C6-0CB7-CBEAFC9CAC1F}"/>
          </ac:spMkLst>
        </pc:spChg>
        <pc:spChg chg="add mod">
          <ac:chgData name="Matahari Nendya" userId="1a1e95a6-b11e-4262-838a-feaa42c98c3c" providerId="ADAL" clId="{1814EF40-8E84-4B19-B3B8-15B238F5FE23}" dt="2022-06-04T07:29:44.896" v="2799" actId="1076"/>
          <ac:spMkLst>
            <pc:docMk/>
            <pc:sldMk cId="2922674492" sldId="412"/>
            <ac:spMk id="6" creationId="{DB3A8F8A-C3A3-894A-C392-9A86FC78CA9A}"/>
          </ac:spMkLst>
        </pc:spChg>
      </pc:sldChg>
      <pc:sldChg chg="delSp modSp add mod">
        <pc:chgData name="Matahari Nendya" userId="1a1e95a6-b11e-4262-838a-feaa42c98c3c" providerId="ADAL" clId="{1814EF40-8E84-4B19-B3B8-15B238F5FE23}" dt="2022-06-04T07:32:22.591" v="2862" actId="20577"/>
        <pc:sldMkLst>
          <pc:docMk/>
          <pc:sldMk cId="964928399" sldId="413"/>
        </pc:sldMkLst>
        <pc:spChg chg="mod">
          <ac:chgData name="Matahari Nendya" userId="1a1e95a6-b11e-4262-838a-feaa42c98c3c" providerId="ADAL" clId="{1814EF40-8E84-4B19-B3B8-15B238F5FE23}" dt="2022-06-04T07:30:32.840" v="2839" actId="20577"/>
          <ac:spMkLst>
            <pc:docMk/>
            <pc:sldMk cId="964928399" sldId="413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32:22.591" v="2862" actId="20577"/>
          <ac:spMkLst>
            <pc:docMk/>
            <pc:sldMk cId="964928399" sldId="413"/>
            <ac:spMk id="3" creationId="{1CE03FA3-EE70-4818-FC85-9164E386C1BF}"/>
          </ac:spMkLst>
        </pc:spChg>
        <pc:spChg chg="del">
          <ac:chgData name="Matahari Nendya" userId="1a1e95a6-b11e-4262-838a-feaa42c98c3c" providerId="ADAL" clId="{1814EF40-8E84-4B19-B3B8-15B238F5FE23}" dt="2022-06-04T07:31:31.330" v="2840" actId="478"/>
          <ac:spMkLst>
            <pc:docMk/>
            <pc:sldMk cId="964928399" sldId="413"/>
            <ac:spMk id="5" creationId="{BCB46AB8-99E2-40C6-0CB7-CBEAFC9CAC1F}"/>
          </ac:spMkLst>
        </pc:spChg>
        <pc:spChg chg="del">
          <ac:chgData name="Matahari Nendya" userId="1a1e95a6-b11e-4262-838a-feaa42c98c3c" providerId="ADAL" clId="{1814EF40-8E84-4B19-B3B8-15B238F5FE23}" dt="2022-06-04T07:31:35.344" v="2841" actId="478"/>
          <ac:spMkLst>
            <pc:docMk/>
            <pc:sldMk cId="964928399" sldId="413"/>
            <ac:spMk id="6" creationId="{DB3A8F8A-C3A3-894A-C392-9A86FC78CA9A}"/>
          </ac:spMkLst>
        </pc:spChg>
      </pc:sldChg>
      <pc:sldChg chg="modSp add mod">
        <pc:chgData name="Matahari Nendya" userId="1a1e95a6-b11e-4262-838a-feaa42c98c3c" providerId="ADAL" clId="{1814EF40-8E84-4B19-B3B8-15B238F5FE23}" dt="2022-06-04T07:33:31.201" v="2881" actId="20577"/>
        <pc:sldMkLst>
          <pc:docMk/>
          <pc:sldMk cId="394451996" sldId="414"/>
        </pc:sldMkLst>
        <pc:spChg chg="mod">
          <ac:chgData name="Matahari Nendya" userId="1a1e95a6-b11e-4262-838a-feaa42c98c3c" providerId="ADAL" clId="{1814EF40-8E84-4B19-B3B8-15B238F5FE23}" dt="2022-06-04T07:32:45.722" v="2875" actId="20577"/>
          <ac:spMkLst>
            <pc:docMk/>
            <pc:sldMk cId="394451996" sldId="414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33:31.201" v="2881" actId="20577"/>
          <ac:spMkLst>
            <pc:docMk/>
            <pc:sldMk cId="394451996" sldId="414"/>
            <ac:spMk id="3" creationId="{1CE03FA3-EE70-4818-FC85-9164E386C1BF}"/>
          </ac:spMkLst>
        </pc:spChg>
      </pc:sldChg>
      <pc:sldChg chg="addSp delSp modSp add mod modNotesTx">
        <pc:chgData name="Matahari Nendya" userId="1a1e95a6-b11e-4262-838a-feaa42c98c3c" providerId="ADAL" clId="{1814EF40-8E84-4B19-B3B8-15B238F5FE23}" dt="2022-06-06T00:24:26.427" v="4496" actId="20577"/>
        <pc:sldMkLst>
          <pc:docMk/>
          <pc:sldMk cId="500262379" sldId="415"/>
        </pc:sldMkLst>
        <pc:spChg chg="mod">
          <ac:chgData name="Matahari Nendya" userId="1a1e95a6-b11e-4262-838a-feaa42c98c3c" providerId="ADAL" clId="{1814EF40-8E84-4B19-B3B8-15B238F5FE23}" dt="2022-06-04T07:33:55.489" v="2894" actId="20577"/>
          <ac:spMkLst>
            <pc:docMk/>
            <pc:sldMk cId="500262379" sldId="415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43:11.931" v="2934" actId="113"/>
          <ac:spMkLst>
            <pc:docMk/>
            <pc:sldMk cId="500262379" sldId="415"/>
            <ac:spMk id="3" creationId="{1CE03FA3-EE70-4818-FC85-9164E386C1BF}"/>
          </ac:spMkLst>
        </pc:spChg>
        <pc:spChg chg="add del">
          <ac:chgData name="Matahari Nendya" userId="1a1e95a6-b11e-4262-838a-feaa42c98c3c" providerId="ADAL" clId="{1814EF40-8E84-4B19-B3B8-15B238F5FE23}" dt="2022-06-04T07:40:34.922" v="2899" actId="22"/>
          <ac:spMkLst>
            <pc:docMk/>
            <pc:sldMk cId="500262379" sldId="415"/>
            <ac:spMk id="5" creationId="{A171F5D5-9670-9D0D-6FFB-5F74F0AF612B}"/>
          </ac:spMkLst>
        </pc:spChg>
        <pc:spChg chg="add mod">
          <ac:chgData name="Matahari Nendya" userId="1a1e95a6-b11e-4262-838a-feaa42c98c3c" providerId="ADAL" clId="{1814EF40-8E84-4B19-B3B8-15B238F5FE23}" dt="2022-06-04T07:40:43.178" v="2902" actId="14100"/>
          <ac:spMkLst>
            <pc:docMk/>
            <pc:sldMk cId="500262379" sldId="415"/>
            <ac:spMk id="7" creationId="{12F3B188-5702-0F7F-761B-E5F3F8830D1A}"/>
          </ac:spMkLst>
        </pc:spChg>
      </pc:sldChg>
      <pc:sldChg chg="addSp delSp modSp add mod">
        <pc:chgData name="Matahari Nendya" userId="1a1e95a6-b11e-4262-838a-feaa42c98c3c" providerId="ADAL" clId="{1814EF40-8E84-4B19-B3B8-15B238F5FE23}" dt="2022-06-04T07:47:35.518" v="2989" actId="1076"/>
        <pc:sldMkLst>
          <pc:docMk/>
          <pc:sldMk cId="51148966" sldId="416"/>
        </pc:sldMkLst>
        <pc:spChg chg="mod">
          <ac:chgData name="Matahari Nendya" userId="1a1e95a6-b11e-4262-838a-feaa42c98c3c" providerId="ADAL" clId="{1814EF40-8E84-4B19-B3B8-15B238F5FE23}" dt="2022-06-04T07:43:27.161" v="2937" actId="20577"/>
          <ac:spMkLst>
            <pc:docMk/>
            <pc:sldMk cId="51148966" sldId="416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43:56.553" v="2944" actId="14100"/>
          <ac:spMkLst>
            <pc:docMk/>
            <pc:sldMk cId="51148966" sldId="416"/>
            <ac:spMk id="3" creationId="{1CE03FA3-EE70-4818-FC85-9164E386C1BF}"/>
          </ac:spMkLst>
        </pc:spChg>
        <pc:spChg chg="add mod">
          <ac:chgData name="Matahari Nendya" userId="1a1e95a6-b11e-4262-838a-feaa42c98c3c" providerId="ADAL" clId="{1814EF40-8E84-4B19-B3B8-15B238F5FE23}" dt="2022-06-04T07:47:35.518" v="2989" actId="1076"/>
          <ac:spMkLst>
            <pc:docMk/>
            <pc:sldMk cId="51148966" sldId="416"/>
            <ac:spMk id="5" creationId="{53055B42-8549-D768-AB0B-DE65215A5EE5}"/>
          </ac:spMkLst>
        </pc:spChg>
        <pc:spChg chg="del">
          <ac:chgData name="Matahari Nendya" userId="1a1e95a6-b11e-4262-838a-feaa42c98c3c" providerId="ADAL" clId="{1814EF40-8E84-4B19-B3B8-15B238F5FE23}" dt="2022-06-04T07:46:27.473" v="2949" actId="478"/>
          <ac:spMkLst>
            <pc:docMk/>
            <pc:sldMk cId="51148966" sldId="416"/>
            <ac:spMk id="7" creationId="{12F3B188-5702-0F7F-761B-E5F3F8830D1A}"/>
          </ac:spMkLst>
        </pc:spChg>
        <pc:spChg chg="add mod">
          <ac:chgData name="Matahari Nendya" userId="1a1e95a6-b11e-4262-838a-feaa42c98c3c" providerId="ADAL" clId="{1814EF40-8E84-4B19-B3B8-15B238F5FE23}" dt="2022-06-04T07:46:42.079" v="2956" actId="1076"/>
          <ac:spMkLst>
            <pc:docMk/>
            <pc:sldMk cId="51148966" sldId="416"/>
            <ac:spMk id="8" creationId="{98BDDF1F-356B-8268-E21D-98CBB0BEA73C}"/>
          </ac:spMkLst>
        </pc:spChg>
      </pc:sldChg>
      <pc:sldChg chg="modSp add mod ord">
        <pc:chgData name="Matahari Nendya" userId="1a1e95a6-b11e-4262-838a-feaa42c98c3c" providerId="ADAL" clId="{1814EF40-8E84-4B19-B3B8-15B238F5FE23}" dt="2022-06-04T07:48:54.754" v="3011" actId="20577"/>
        <pc:sldMkLst>
          <pc:docMk/>
          <pc:sldMk cId="641505441" sldId="417"/>
        </pc:sldMkLst>
        <pc:spChg chg="mod">
          <ac:chgData name="Matahari Nendya" userId="1a1e95a6-b11e-4262-838a-feaa42c98c3c" providerId="ADAL" clId="{1814EF40-8E84-4B19-B3B8-15B238F5FE23}" dt="2022-06-04T07:47:58.833" v="3003" actId="20577"/>
          <ac:spMkLst>
            <pc:docMk/>
            <pc:sldMk cId="641505441" sldId="417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48:54.754" v="3011" actId="20577"/>
          <ac:spMkLst>
            <pc:docMk/>
            <pc:sldMk cId="641505441" sldId="417"/>
            <ac:spMk id="3" creationId="{1CE03FA3-EE70-4818-FC85-9164E386C1BF}"/>
          </ac:spMkLst>
        </pc:spChg>
      </pc:sldChg>
      <pc:sldChg chg="modSp add mod">
        <pc:chgData name="Matahari Nendya" userId="1a1e95a6-b11e-4262-838a-feaa42c98c3c" providerId="ADAL" clId="{1814EF40-8E84-4B19-B3B8-15B238F5FE23}" dt="2022-06-04T07:49:43.274" v="3032" actId="20577"/>
        <pc:sldMkLst>
          <pc:docMk/>
          <pc:sldMk cId="967140639" sldId="418"/>
        </pc:sldMkLst>
        <pc:spChg chg="mod">
          <ac:chgData name="Matahari Nendya" userId="1a1e95a6-b11e-4262-838a-feaa42c98c3c" providerId="ADAL" clId="{1814EF40-8E84-4B19-B3B8-15B238F5FE23}" dt="2022-06-04T07:49:14.433" v="3028" actId="20577"/>
          <ac:spMkLst>
            <pc:docMk/>
            <pc:sldMk cId="967140639" sldId="418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49:43.274" v="3032" actId="20577"/>
          <ac:spMkLst>
            <pc:docMk/>
            <pc:sldMk cId="967140639" sldId="418"/>
            <ac:spMk id="3" creationId="{1CE03FA3-EE70-4818-FC85-9164E386C1BF}"/>
          </ac:spMkLst>
        </pc:spChg>
      </pc:sldChg>
      <pc:sldChg chg="modSp add mod">
        <pc:chgData name="Matahari Nendya" userId="1a1e95a6-b11e-4262-838a-feaa42c98c3c" providerId="ADAL" clId="{1814EF40-8E84-4B19-B3B8-15B238F5FE23}" dt="2022-06-04T07:50:58.809" v="3050" actId="207"/>
        <pc:sldMkLst>
          <pc:docMk/>
          <pc:sldMk cId="3493870818" sldId="419"/>
        </pc:sldMkLst>
        <pc:spChg chg="mod">
          <ac:chgData name="Matahari Nendya" userId="1a1e95a6-b11e-4262-838a-feaa42c98c3c" providerId="ADAL" clId="{1814EF40-8E84-4B19-B3B8-15B238F5FE23}" dt="2022-06-04T07:49:50.248" v="3035" actId="20577"/>
          <ac:spMkLst>
            <pc:docMk/>
            <pc:sldMk cId="3493870818" sldId="419"/>
            <ac:spMk id="2" creationId="{3FF698DD-5A83-4FD4-9EA7-67635BE3080B}"/>
          </ac:spMkLst>
        </pc:spChg>
        <pc:spChg chg="mod">
          <ac:chgData name="Matahari Nendya" userId="1a1e95a6-b11e-4262-838a-feaa42c98c3c" providerId="ADAL" clId="{1814EF40-8E84-4B19-B3B8-15B238F5FE23}" dt="2022-06-04T07:50:58.809" v="3050" actId="207"/>
          <ac:spMkLst>
            <pc:docMk/>
            <pc:sldMk cId="3493870818" sldId="419"/>
            <ac:spMk id="3" creationId="{1CE03FA3-EE70-4818-FC85-9164E386C1BF}"/>
          </ac:spMkLst>
        </pc:spChg>
      </pc:sldChg>
      <pc:sldChg chg="addSp delSp modSp add mod">
        <pc:chgData name="Matahari Nendya" userId="1a1e95a6-b11e-4262-838a-feaa42c98c3c" providerId="ADAL" clId="{1814EF40-8E84-4B19-B3B8-15B238F5FE23}" dt="2022-06-05T23:54:47.937" v="3121" actId="1076"/>
        <pc:sldMkLst>
          <pc:docMk/>
          <pc:sldMk cId="2498829016" sldId="420"/>
        </pc:sldMkLst>
        <pc:spChg chg="mod">
          <ac:chgData name="Matahari Nendya" userId="1a1e95a6-b11e-4262-838a-feaa42c98c3c" providerId="ADAL" clId="{1814EF40-8E84-4B19-B3B8-15B238F5FE23}" dt="2022-06-05T23:54:28.506" v="3116" actId="20577"/>
          <ac:spMkLst>
            <pc:docMk/>
            <pc:sldMk cId="2498829016" sldId="420"/>
            <ac:spMk id="2" creationId="{3FF698DD-5A83-4FD4-9EA7-67635BE3080B}"/>
          </ac:spMkLst>
        </pc:spChg>
        <pc:picChg chg="add mod">
          <ac:chgData name="Matahari Nendya" userId="1a1e95a6-b11e-4262-838a-feaa42c98c3c" providerId="ADAL" clId="{1814EF40-8E84-4B19-B3B8-15B238F5FE23}" dt="2022-06-05T23:54:47.937" v="3121" actId="1076"/>
          <ac:picMkLst>
            <pc:docMk/>
            <pc:sldMk cId="2498829016" sldId="420"/>
            <ac:picMk id="4" creationId="{91F6B597-8EB4-EA78-B49A-A78F477E1835}"/>
          </ac:picMkLst>
        </pc:picChg>
        <pc:picChg chg="del">
          <ac:chgData name="Matahari Nendya" userId="1a1e95a6-b11e-4262-838a-feaa42c98c3c" providerId="ADAL" clId="{1814EF40-8E84-4B19-B3B8-15B238F5FE23}" dt="2022-06-05T23:54:12.225" v="3103" actId="478"/>
          <ac:picMkLst>
            <pc:docMk/>
            <pc:sldMk cId="2498829016" sldId="420"/>
            <ac:picMk id="10" creationId="{141DBEF2-0600-009B-7CA2-DE47DE34E199}"/>
          </ac:picMkLst>
        </pc:picChg>
      </pc:sldChg>
      <pc:sldChg chg="delSp modSp add mod modNotesTx">
        <pc:chgData name="Matahari Nendya" userId="1a1e95a6-b11e-4262-838a-feaa42c98c3c" providerId="ADAL" clId="{1814EF40-8E84-4B19-B3B8-15B238F5FE23}" dt="2022-06-06T00:06:08.001" v="3576" actId="207"/>
        <pc:sldMkLst>
          <pc:docMk/>
          <pc:sldMk cId="1689575457" sldId="421"/>
        </pc:sldMkLst>
        <pc:spChg chg="mod">
          <ac:chgData name="Matahari Nendya" userId="1a1e95a6-b11e-4262-838a-feaa42c98c3c" providerId="ADAL" clId="{1814EF40-8E84-4B19-B3B8-15B238F5FE23}" dt="2022-06-06T00:05:44.450" v="3573" actId="27636"/>
          <ac:spMkLst>
            <pc:docMk/>
            <pc:sldMk cId="1689575457" sldId="421"/>
            <ac:spMk id="3" creationId="{1CE03FA3-EE70-4818-FC85-9164E386C1BF}"/>
          </ac:spMkLst>
        </pc:spChg>
        <pc:spChg chg="mod">
          <ac:chgData name="Matahari Nendya" userId="1a1e95a6-b11e-4262-838a-feaa42c98c3c" providerId="ADAL" clId="{1814EF40-8E84-4B19-B3B8-15B238F5FE23}" dt="2022-06-06T00:06:08.001" v="3576" actId="207"/>
          <ac:spMkLst>
            <pc:docMk/>
            <pc:sldMk cId="1689575457" sldId="421"/>
            <ac:spMk id="5" creationId="{37884158-FF56-D71F-AD48-071E92098EB2}"/>
          </ac:spMkLst>
        </pc:spChg>
        <pc:graphicFrameChg chg="del">
          <ac:chgData name="Matahari Nendya" userId="1a1e95a6-b11e-4262-838a-feaa42c98c3c" providerId="ADAL" clId="{1814EF40-8E84-4B19-B3B8-15B238F5FE23}" dt="2022-06-06T00:03:48.171" v="3462" actId="478"/>
          <ac:graphicFrameMkLst>
            <pc:docMk/>
            <pc:sldMk cId="1689575457" sldId="421"/>
            <ac:graphicFrameMk id="6" creationId="{A4EDAD0B-CFF9-D707-BDB8-6D902C28205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ea typeface="+mn-ea"/>
                <a:cs typeface="+mn-cs"/>
              </a:defRPr>
            </a:pPr>
            <a:r>
              <a:rPr lang="en-ID"/>
              <a:t>Laptop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3050404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746877566171508E-2"/>
          <c:y val="0.17745863204741957"/>
          <c:w val="0.88528321199356996"/>
          <c:h val="0.7410835070613068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5.3900000000000003E-2</c:v>
                </c:pt>
                <c:pt idx="1">
                  <c:v>0.20669999999999999</c:v>
                </c:pt>
                <c:pt idx="2">
                  <c:v>0.52270000000000005</c:v>
                </c:pt>
                <c:pt idx="3">
                  <c:v>0.84009999999999996</c:v>
                </c:pt>
                <c:pt idx="4">
                  <c:v>1.8050999999999999</c:v>
                </c:pt>
                <c:pt idx="5">
                  <c:v>2.7174999999999998</c:v>
                </c:pt>
                <c:pt idx="6">
                  <c:v>4.1101999999999999</c:v>
                </c:pt>
                <c:pt idx="7">
                  <c:v>4.6524000000000001</c:v>
                </c:pt>
                <c:pt idx="8">
                  <c:v>5.7975000000000003</c:v>
                </c:pt>
                <c:pt idx="9">
                  <c:v>7.1311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64-474D-AEF6-25DE12AB2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1089104"/>
        <c:axId val="1981087856"/>
      </c:scatterChart>
      <c:valAx>
        <c:axId val="1981089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ea typeface="+mn-ea"/>
                <a:cs typeface="+mn-cs"/>
              </a:defRPr>
            </a:pPr>
            <a:endParaRPr lang="en-US"/>
          </a:p>
        </c:txPr>
        <c:crossAx val="1981087856"/>
        <c:crosses val="autoZero"/>
        <c:crossBetween val="midCat"/>
      </c:valAx>
      <c:valAx>
        <c:axId val="198108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ea typeface="+mn-ea"/>
                <a:cs typeface="+mn-cs"/>
              </a:defRPr>
            </a:pPr>
            <a:endParaRPr lang="en-US"/>
          </a:p>
        </c:txPr>
        <c:crossAx val="1981089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>
          <a:latin typeface="Verdana Pro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ea typeface="+mn-ea"/>
                <a:cs typeface="+mn-cs"/>
              </a:defRPr>
            </a:pPr>
            <a:r>
              <a:rPr lang="en-ID" dirty="0"/>
              <a:t>Google Collab</a:t>
            </a:r>
            <a:r>
              <a:rPr lang="en-ID" baseline="0" dirty="0"/>
              <a:t> (free)</a:t>
            </a:r>
            <a:endParaRPr lang="en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3050404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5.3900000000000003E-2</c:v>
                </c:pt>
                <c:pt idx="1">
                  <c:v>0.20669999999999999</c:v>
                </c:pt>
                <c:pt idx="2">
                  <c:v>0.52270000000000005</c:v>
                </c:pt>
                <c:pt idx="3">
                  <c:v>0.84009999999999996</c:v>
                </c:pt>
                <c:pt idx="4">
                  <c:v>1.8050999999999999</c:v>
                </c:pt>
                <c:pt idx="5">
                  <c:v>2.7174999999999998</c:v>
                </c:pt>
                <c:pt idx="6">
                  <c:v>4.1101999999999999</c:v>
                </c:pt>
                <c:pt idx="7">
                  <c:v>4.6524000000000001</c:v>
                </c:pt>
                <c:pt idx="8">
                  <c:v>5.7975000000000003</c:v>
                </c:pt>
                <c:pt idx="9">
                  <c:v>7.1311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DA-4D99-A81C-FDB9A14E1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1089104"/>
        <c:axId val="1981087856"/>
      </c:scatterChart>
      <c:valAx>
        <c:axId val="1981089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ea typeface="+mn-ea"/>
                <a:cs typeface="+mn-cs"/>
              </a:defRPr>
            </a:pPr>
            <a:endParaRPr lang="en-US"/>
          </a:p>
        </c:txPr>
        <c:crossAx val="1981087856"/>
        <c:crosses val="autoZero"/>
        <c:crossBetween val="midCat"/>
      </c:valAx>
      <c:valAx>
        <c:axId val="198108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ea typeface="+mn-ea"/>
                <a:cs typeface="+mn-cs"/>
              </a:defRPr>
            </a:pPr>
            <a:endParaRPr lang="en-US"/>
          </a:p>
        </c:txPr>
        <c:crossAx val="198108910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>
          <a:latin typeface="Verdana Pro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ea typeface="+mn-ea"/>
                <a:cs typeface="+mn-cs"/>
              </a:defRPr>
            </a:pPr>
            <a:r>
              <a:rPr lang="en-ID" dirty="0"/>
              <a:t>Smartphone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3050404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5.3900000000000003E-2</c:v>
                </c:pt>
                <c:pt idx="1">
                  <c:v>0.20669999999999999</c:v>
                </c:pt>
                <c:pt idx="2">
                  <c:v>0.52270000000000005</c:v>
                </c:pt>
                <c:pt idx="3">
                  <c:v>0.84009999999999996</c:v>
                </c:pt>
                <c:pt idx="4">
                  <c:v>1.8050999999999999</c:v>
                </c:pt>
                <c:pt idx="5">
                  <c:v>2.7174999999999998</c:v>
                </c:pt>
                <c:pt idx="6">
                  <c:v>4.1101999999999999</c:v>
                </c:pt>
                <c:pt idx="7">
                  <c:v>4.6524000000000001</c:v>
                </c:pt>
                <c:pt idx="8">
                  <c:v>5.7975000000000003</c:v>
                </c:pt>
                <c:pt idx="9">
                  <c:v>7.1311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F1-4FF4-B215-B5D5B0C55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1089104"/>
        <c:axId val="1981087856"/>
      </c:scatterChart>
      <c:valAx>
        <c:axId val="1981089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ea typeface="+mn-ea"/>
                <a:cs typeface="+mn-cs"/>
              </a:defRPr>
            </a:pPr>
            <a:endParaRPr lang="en-US"/>
          </a:p>
        </c:txPr>
        <c:crossAx val="1981087856"/>
        <c:crosses val="autoZero"/>
        <c:crossBetween val="midCat"/>
      </c:valAx>
      <c:valAx>
        <c:axId val="198108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30504040204" pitchFamily="34" charset="0"/>
                <a:ea typeface="+mn-ea"/>
                <a:cs typeface="+mn-cs"/>
              </a:defRPr>
            </a:pPr>
            <a:endParaRPr lang="en-US"/>
          </a:p>
        </c:txPr>
        <c:crossAx val="198108910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>
          <a:latin typeface="Verdana Pro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6-6-2022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6-6-2022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Garis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upper bound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948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54 </a:t>
            </a:r>
            <a:r>
              <a:rPr lang="en-US" dirty="0">
                <a:sym typeface="Wingdings" panose="05000000000000000000" pitchFamily="2" charset="2"/>
              </a:rPr>
              <a:t> 1x  True --- Best Case</a:t>
            </a:r>
          </a:p>
          <a:p>
            <a:r>
              <a:rPr lang="en-US" dirty="0">
                <a:sym typeface="Wingdings" panose="05000000000000000000" pitchFamily="2" charset="2"/>
              </a:rPr>
              <a:t>37  8x</a:t>
            </a:r>
          </a:p>
          <a:p>
            <a:r>
              <a:rPr lang="en-US" dirty="0">
                <a:sym typeface="Wingdings" panose="05000000000000000000" pitchFamily="2" charset="2"/>
              </a:rPr>
              <a:t>45  15x</a:t>
            </a:r>
          </a:p>
          <a:p>
            <a:r>
              <a:rPr lang="en-US" dirty="0">
                <a:sym typeface="Wingdings" panose="05000000000000000000" pitchFamily="2" charset="2"/>
              </a:rPr>
              <a:t>99  15x  false –-- Worst case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Average case = rata2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semua</a:t>
            </a:r>
            <a:r>
              <a:rPr lang="en-US" dirty="0">
                <a:sym typeface="Wingdings" panose="05000000000000000000" pitchFamily="2" charset="2"/>
              </a:rPr>
              <a:t> Langkah, </a:t>
            </a:r>
            <a:r>
              <a:rPr lang="en-US" dirty="0" err="1">
                <a:sym typeface="Wingdings" panose="05000000000000000000" pitchFamily="2" charset="2"/>
              </a:rPr>
              <a:t>hitung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aja</a:t>
            </a:r>
            <a:r>
              <a:rPr lang="en-US" dirty="0">
                <a:sym typeface="Wingdings" panose="05000000000000000000" pitchFamily="2" charset="2"/>
              </a:rPr>
              <a:t> rata2nya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Analisi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Algoritma</a:t>
            </a:r>
            <a:r>
              <a:rPr lang="en-US" dirty="0">
                <a:sym typeface="Wingdings" panose="05000000000000000000" pitchFamily="2" charset="2"/>
              </a:rPr>
              <a:t> =&gt; </a:t>
            </a:r>
            <a:r>
              <a:rPr lang="en-US" dirty="0" err="1">
                <a:sym typeface="Wingdings" panose="05000000000000000000" pitchFamily="2" charset="2"/>
              </a:rPr>
              <a:t>biasa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worstcase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O(n)  n : </a:t>
            </a:r>
            <a:r>
              <a:rPr lang="en-US" dirty="0" err="1">
                <a:sym typeface="Wingdings" panose="05000000000000000000" pitchFamily="2" charset="2"/>
              </a:rPr>
              <a:t>algorimta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pertumbuhan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waktunya</a:t>
            </a:r>
            <a:r>
              <a:rPr lang="en-US" dirty="0">
                <a:sym typeface="Wingdings" panose="05000000000000000000" pitchFamily="2" charset="2"/>
              </a:rPr>
              <a:t> linier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(10,20,18,13,8)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  | </a:t>
            </a:r>
            <a:r>
              <a:rPr lang="en-US" dirty="0" err="1"/>
              <a:t>proses_satu</a:t>
            </a:r>
            <a:r>
              <a:rPr lang="en-US" dirty="0"/>
              <a:t>() | </a:t>
            </a:r>
            <a:r>
              <a:rPr lang="en-US" dirty="0" err="1"/>
              <a:t>proses_dua</a:t>
            </a:r>
            <a:r>
              <a:rPr lang="en-US" dirty="0"/>
              <a:t>() |  </a:t>
            </a:r>
            <a:r>
              <a:rPr lang="en-US" dirty="0" err="1"/>
              <a:t>proses_tiga</a:t>
            </a:r>
            <a:r>
              <a:rPr lang="en-US" dirty="0"/>
              <a:t>() | Total</a:t>
            </a:r>
          </a:p>
          <a:p>
            <a:pPr marL="228600" indent="-228600">
              <a:buAutoNum type="arabicPlain" startAt="5"/>
            </a:pPr>
            <a:r>
              <a:rPr lang="en-US" dirty="0"/>
              <a:t>|  5	      |    25               |  25                 | 55		</a:t>
            </a:r>
          </a:p>
          <a:p>
            <a:pPr marL="228600" indent="-228600">
              <a:buAutoNum type="arabicPlain" startAt="10"/>
            </a:pPr>
            <a:r>
              <a:rPr lang="en-US" dirty="0"/>
              <a:t>|  10	      |  100               | 100 	      |  210</a:t>
            </a:r>
          </a:p>
          <a:p>
            <a:pPr marL="0" indent="0">
              <a:buNone/>
            </a:pPr>
            <a:r>
              <a:rPr lang="en-US" dirty="0"/>
              <a:t>15  |   15 	      |  225               |  225 	      |  465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87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48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210 x proses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20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 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/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504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u="none" dirty="0"/>
              <a:t>Pilih pangkat yang paling besar </a:t>
            </a:r>
            <a:r>
              <a:rPr lang="pt-BR" sz="1200" u="none" dirty="0">
                <a:sym typeface="Wingdings" panose="05000000000000000000" pitchFamily="2" charset="2"/>
              </a:rPr>
              <a:t> term yang mendominasi</a:t>
            </a:r>
          </a:p>
          <a:p>
            <a:endParaRPr lang="pt-BR" sz="1200" u="none" dirty="0"/>
          </a:p>
          <a:p>
            <a:r>
              <a:rPr lang="pt-BR" sz="1200" u="none" dirty="0"/>
              <a:t>Algo B -&gt; lebih besar</a:t>
            </a:r>
            <a:endParaRPr lang="en-ID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7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Perbandinga</a:t>
            </a:r>
            <a:r>
              <a:rPr lang="en-US" dirty="0"/>
              <a:t> </a:t>
            </a:r>
            <a:r>
              <a:rPr lang="en-US" dirty="0" err="1"/>
              <a:t>algorima</a:t>
            </a:r>
            <a:r>
              <a:rPr lang="en-US" dirty="0"/>
              <a:t> sort,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dipake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sort dan quicksort</a:t>
            </a:r>
          </a:p>
          <a:p>
            <a:r>
              <a:rPr lang="en-US" dirty="0"/>
              <a:t>Yang lain </a:t>
            </a:r>
            <a:r>
              <a:rPr lang="en-US" dirty="0" err="1"/>
              <a:t>gimana</a:t>
            </a:r>
            <a:r>
              <a:rPr lang="en-US" dirty="0"/>
              <a:t>?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euy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32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Leading term </a:t>
            </a:r>
            <a:r>
              <a:rPr lang="en-US" dirty="0">
                <a:sym typeface="Wingdings" panose="05000000000000000000" pitchFamily="2" charset="2"/>
              </a:rPr>
              <a:t> term yang paling </a:t>
            </a:r>
            <a:r>
              <a:rPr lang="en-US" dirty="0" err="1">
                <a:sym typeface="Wingdings" panose="05000000000000000000" pitchFamily="2" charset="2"/>
              </a:rPr>
              <a:t>mendominasi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biasanya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pangkatanya</a:t>
            </a:r>
            <a:endParaRPr lang="en-US" dirty="0"/>
          </a:p>
          <a:p>
            <a:r>
              <a:rPr lang="en-US" dirty="0"/>
              <a:t>T(10000) = 20 </a:t>
            </a:r>
            <a:r>
              <a:rPr lang="en-US" dirty="0" err="1"/>
              <a:t>Milyanr</a:t>
            </a:r>
            <a:r>
              <a:rPr lang="en-US" dirty="0"/>
              <a:t> + 10jt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8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Leading term </a:t>
            </a:r>
            <a:r>
              <a:rPr lang="en-US" dirty="0">
                <a:sym typeface="Wingdings" panose="05000000000000000000" pitchFamily="2" charset="2"/>
              </a:rPr>
              <a:t> term yang paling </a:t>
            </a:r>
            <a:r>
              <a:rPr lang="en-US" dirty="0" err="1">
                <a:sym typeface="Wingdings" panose="05000000000000000000" pitchFamily="2" charset="2"/>
              </a:rPr>
              <a:t>mendominasi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biasanya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pangkatanya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47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A6CB-DC7D-4B08-B2EA-F888D52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2588" y="6356350"/>
            <a:ext cx="13049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F7CDEA57-E5F8-41BC-BE18-15D48CF97286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470D-CC40-449C-8E49-33637DE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4200" y="6356350"/>
            <a:ext cx="59023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D583-2A1E-404E-B644-BEB042F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625" y="6353175"/>
            <a:ext cx="86518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074890" cy="365125"/>
          </a:xfrm>
        </p:spPr>
        <p:txBody>
          <a:bodyPr/>
          <a:lstStyle/>
          <a:p>
            <a:fld id="{F7CDEA57-E5F8-41BC-BE18-15D48CF97286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8904" y="6356351"/>
            <a:ext cx="5599134" cy="365125"/>
          </a:xfr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402" y="6356351"/>
            <a:ext cx="861947" cy="365125"/>
          </a:xfrm>
        </p:spPr>
        <p:txBody>
          <a:bodyPr/>
          <a:lstStyle/>
          <a:p>
            <a:fld id="{01D92B05-B03B-47B2-B561-2395B6D32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3648" y="0"/>
            <a:ext cx="9157648" cy="1857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92118" y="-1"/>
            <a:ext cx="2254155" cy="18770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7F30-F458-48DC-AB57-2F03D16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97D35-BF7A-4CEE-B3BD-C2ABCD0A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16CD-80DA-4512-BB7D-7BDCCC60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1AE10-7AB4-467C-B7E0-DE3B3D37A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2016/05/13/245938/moores-law-is-dead-now-wha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shardware.com/reviews/cpu-hierarchy,431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15 Analisis Algoritma</a:t>
            </a:r>
            <a:b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endParaRPr lang="nl-NL" sz="2399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 #bubblesort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3029E-908B-9A29-B724-2BA7D57C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1" y="961587"/>
            <a:ext cx="8424936" cy="5401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C8C56-7132-AA69-968B-54A121B4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60648"/>
            <a:ext cx="3620588" cy="28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5821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C8C56-7132-AA69-968B-54A121B4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3" y="1001297"/>
            <a:ext cx="3384376" cy="2624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F2B272-DB18-B542-E8FA-D7FE2C08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661" y="3790696"/>
            <a:ext cx="3982675" cy="2484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E5B78-8E27-F261-7F62-7C79AE6D0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435" y="142920"/>
            <a:ext cx="4320089" cy="2952855"/>
          </a:xfrm>
          <a:prstGeom prst="rect">
            <a:avLst/>
          </a:prstGeom>
        </p:spPr>
      </p:pic>
      <p:sp>
        <p:nvSpPr>
          <p:cNvPr id="14" name="Vertical Text Placeholder 2">
            <a:extLst>
              <a:ext uri="{FF2B5EF4-FFF2-40B4-BE49-F238E27FC236}">
                <a16:creationId xmlns:a16="http://schemas.microsoft.com/office/drawing/2014/main" id="{CB8D6815-499A-FDE0-83F9-CA912AD0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8646" y="3648941"/>
            <a:ext cx="1604365" cy="5314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sz="2400" dirty="0"/>
              <a:t>#laptop</a:t>
            </a:r>
          </a:p>
        </p:txBody>
      </p:sp>
      <p:sp>
        <p:nvSpPr>
          <p:cNvPr id="15" name="Vertical Text Placeholder 2">
            <a:extLst>
              <a:ext uri="{FF2B5EF4-FFF2-40B4-BE49-F238E27FC236}">
                <a16:creationId xmlns:a16="http://schemas.microsoft.com/office/drawing/2014/main" id="{F330E38A-04FF-0872-DA05-3562BEF861AF}"/>
              </a:ext>
            </a:extLst>
          </p:cNvPr>
          <p:cNvSpPr txBox="1">
            <a:spLocks/>
          </p:cNvSpPr>
          <p:nvPr/>
        </p:nvSpPr>
        <p:spPr>
          <a:xfrm>
            <a:off x="6573570" y="5904776"/>
            <a:ext cx="1944216" cy="531440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1pPr>
            <a:lvl2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2pPr>
            <a:lvl3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3pPr>
            <a:lvl4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4pPr>
            <a:lvl5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tx2"/>
                </a:solidFill>
                <a:latin typeface="Verdana Pro" panose="020B0604030504040204" pitchFamily="34" charset="0"/>
                <a:ea typeface="+mn-ea"/>
                <a:cs typeface="+mn-cs"/>
              </a:defRPr>
            </a:lvl5pPr>
            <a:lvl6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6pPr>
            <a:lvl7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7pPr>
            <a:lvl8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8pPr>
            <a:lvl9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2400" dirty="0"/>
              <a:t>#googelcolab (free)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30E7126A-1C72-42F2-AF7B-C2FAD236438D}"/>
              </a:ext>
            </a:extLst>
          </p:cNvPr>
          <p:cNvSpPr txBox="1">
            <a:spLocks/>
          </p:cNvSpPr>
          <p:nvPr/>
        </p:nvSpPr>
        <p:spPr>
          <a:xfrm>
            <a:off x="7092280" y="3091799"/>
            <a:ext cx="1604365" cy="531440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1pPr>
            <a:lvl2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2pPr>
            <a:lvl3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3pPr>
            <a:lvl4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4pPr>
            <a:lvl5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tx2"/>
                </a:solidFill>
                <a:latin typeface="Verdana Pro" panose="020B0604030504040204" pitchFamily="34" charset="0"/>
                <a:ea typeface="+mn-ea"/>
                <a:cs typeface="+mn-cs"/>
              </a:defRPr>
            </a:lvl5pPr>
            <a:lvl6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6pPr>
            <a:lvl7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7pPr>
            <a:lvl8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8pPr>
            <a:lvl9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2400" dirty="0"/>
              <a:t>#smartphone</a:t>
            </a:r>
          </a:p>
        </p:txBody>
      </p:sp>
    </p:spTree>
    <p:extLst>
      <p:ext uri="{BB962C8B-B14F-4D97-AF65-F5344CB8AC3E}">
        <p14:creationId xmlns:p14="http://schemas.microsoft.com/office/powerpoint/2010/main" val="1910817397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E909159-D5FF-4737-1185-8D9736CB7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41465"/>
              </p:ext>
            </p:extLst>
          </p:nvPr>
        </p:nvGraphicFramePr>
        <p:xfrm>
          <a:off x="6568732" y="1203960"/>
          <a:ext cx="21355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552936947"/>
                    </a:ext>
                  </a:extLst>
                </a:gridCol>
                <a:gridCol w="1199456">
                  <a:extLst>
                    <a:ext uri="{9D8B030D-6E8A-4147-A177-3AD203B41FA5}">
                      <a16:colId xmlns:a16="http://schemas.microsoft.com/office/drawing/2014/main" val="22815350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 Pro" panose="020B0604030504040204" pitchFamily="34" charset="0"/>
                        </a:rPr>
                        <a:t>Smartphone</a:t>
                      </a:r>
                      <a:endParaRPr lang="en-ID" sz="16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4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  <a:latin typeface="Verdana Pro" panose="020B0604030504040204" pitchFamily="34" charset="0"/>
                        </a:rPr>
                        <a:t>#data</a:t>
                      </a:r>
                      <a:endParaRPr lang="en-ID" b="1" dirty="0">
                        <a:solidFill>
                          <a:schemeClr val="bg2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  <a:latin typeface="Verdana Pro" panose="020B0604030504040204" pitchFamily="34" charset="0"/>
                        </a:rPr>
                        <a:t>#waktu</a:t>
                      </a:r>
                      <a:endParaRPr lang="en-ID" b="1" dirty="0">
                        <a:solidFill>
                          <a:schemeClr val="bg2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1000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0.2389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2000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1.0402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2.3402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4.222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3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6.7149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6000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9.6746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7000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13.3648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8000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17.3292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9000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22.0606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6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10000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27.4650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73008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C2AEDEBF-D2AC-4C52-C4B4-014A2FAB0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61408"/>
              </p:ext>
            </p:extLst>
          </p:nvPr>
        </p:nvGraphicFramePr>
        <p:xfrm>
          <a:off x="3311859" y="1203960"/>
          <a:ext cx="25202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5529369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815350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 Pro" panose="020B0604030504040204" pitchFamily="34" charset="0"/>
                        </a:rPr>
                        <a:t>Google Collab (free)</a:t>
                      </a:r>
                      <a:endParaRPr lang="en-ID" sz="16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4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  <a:latin typeface="Verdana Pro" panose="020B0604030504040204" pitchFamily="34" charset="0"/>
                        </a:rPr>
                        <a:t>#data</a:t>
                      </a:r>
                      <a:endParaRPr lang="en-ID" b="1" dirty="0">
                        <a:solidFill>
                          <a:schemeClr val="bg2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  <a:latin typeface="Verdana Pro" panose="020B0604030504040204" pitchFamily="34" charset="0"/>
                        </a:rPr>
                        <a:t>#waktu</a:t>
                      </a:r>
                      <a:endParaRPr lang="en-ID" b="1" dirty="0">
                        <a:solidFill>
                          <a:schemeClr val="bg2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1000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0.1752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2000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0.9695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1.7422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3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3.5590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6000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3.8161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7000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5.0804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8000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6.7776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9000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8.5611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6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10000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10.6151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73008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13B38A3D-FA9B-DD0B-5E20-20A6B167D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04757"/>
              </p:ext>
            </p:extLst>
          </p:nvPr>
        </p:nvGraphicFramePr>
        <p:xfrm>
          <a:off x="499110" y="1203960"/>
          <a:ext cx="21355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552936947"/>
                    </a:ext>
                  </a:extLst>
                </a:gridCol>
                <a:gridCol w="1199456">
                  <a:extLst>
                    <a:ext uri="{9D8B030D-6E8A-4147-A177-3AD203B41FA5}">
                      <a16:colId xmlns:a16="http://schemas.microsoft.com/office/drawing/2014/main" val="22815350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 Pro" panose="020B0604030504040204" pitchFamily="34" charset="0"/>
                        </a:rPr>
                        <a:t>Laptop</a:t>
                      </a:r>
                      <a:endParaRPr lang="en-ID" sz="16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4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  <a:latin typeface="Verdana Pro" panose="020B0604030504040204" pitchFamily="34" charset="0"/>
                        </a:rPr>
                        <a:t>#data</a:t>
                      </a:r>
                      <a:endParaRPr lang="en-ID" b="1" dirty="0">
                        <a:solidFill>
                          <a:schemeClr val="bg2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  <a:latin typeface="Verdana Pro" panose="020B0604030504040204" pitchFamily="34" charset="0"/>
                        </a:rPr>
                        <a:t>#waktu</a:t>
                      </a:r>
                      <a:endParaRPr lang="en-ID" b="1" dirty="0">
                        <a:solidFill>
                          <a:schemeClr val="bg2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1000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0.0539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2000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0.2067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0.5227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0.8401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3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1.8051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6000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2.7175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7000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4.1102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8000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4.6524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9000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5.7975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6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Verdana Pro" panose="020B0604030504040204" pitchFamily="34" charset="0"/>
                        </a:rPr>
                        <a:t>10000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349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7.1311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7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112324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177656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13B38A3D-FA9B-DD0B-5E20-20A6B167D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59638"/>
              </p:ext>
            </p:extLst>
          </p:nvPr>
        </p:nvGraphicFramePr>
        <p:xfrm>
          <a:off x="107504" y="1916832"/>
          <a:ext cx="1443169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89">
                  <a:extLst>
                    <a:ext uri="{9D8B030D-6E8A-4147-A177-3AD203B41FA5}">
                      <a16:colId xmlns:a16="http://schemas.microsoft.com/office/drawing/2014/main" val="55293694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2815350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Verdana Pro" panose="020B0604030504040204" pitchFamily="34" charset="0"/>
                        </a:rPr>
                        <a:t>Laptop</a:t>
                      </a:r>
                      <a:endParaRPr lang="en-ID" sz="105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4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2"/>
                          </a:solidFill>
                          <a:latin typeface="Verdana Pro" panose="020B0604030504040204" pitchFamily="34" charset="0"/>
                        </a:rPr>
                        <a:t>#data</a:t>
                      </a:r>
                      <a:endParaRPr lang="en-ID" sz="1000" b="1" dirty="0">
                        <a:solidFill>
                          <a:schemeClr val="bg2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2"/>
                          </a:solidFill>
                          <a:latin typeface="Verdana Pro" panose="020B0604030504040204" pitchFamily="34" charset="0"/>
                        </a:rPr>
                        <a:t>#waktu</a:t>
                      </a:r>
                      <a:endParaRPr lang="en-ID" sz="1000" b="1" dirty="0">
                        <a:solidFill>
                          <a:schemeClr val="bg2"/>
                        </a:solidFill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Verdana Pro" panose="020B0604030504040204" pitchFamily="34" charset="0"/>
                        </a:rPr>
                        <a:t>1000</a:t>
                      </a:r>
                      <a:endParaRPr lang="en-ID" sz="10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0.0539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Verdana Pro" panose="020B0604030504040204" pitchFamily="34" charset="0"/>
                        </a:rPr>
                        <a:t>2000</a:t>
                      </a:r>
                      <a:endParaRPr lang="en-ID" sz="10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0.2067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0.5227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0.8401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3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1.8051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Verdana Pro" panose="020B0604030504040204" pitchFamily="34" charset="0"/>
                        </a:rPr>
                        <a:t>6000</a:t>
                      </a:r>
                      <a:endParaRPr lang="en-ID" sz="10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2.7175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Verdana Pro" panose="020B0604030504040204" pitchFamily="34" charset="0"/>
                        </a:rPr>
                        <a:t>7000</a:t>
                      </a:r>
                      <a:endParaRPr lang="en-ID" sz="10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4.1102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Verdana Pro" panose="020B0604030504040204" pitchFamily="34" charset="0"/>
                        </a:rPr>
                        <a:t>8000</a:t>
                      </a:r>
                      <a:endParaRPr lang="en-ID" sz="10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4.6524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Verdana Pro" panose="020B0604030504040204" pitchFamily="34" charset="0"/>
                        </a:rPr>
                        <a:t>9000</a:t>
                      </a:r>
                      <a:endParaRPr lang="en-ID" sz="10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5.7975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6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Verdana Pro" panose="020B0604030504040204" pitchFamily="34" charset="0"/>
                        </a:rPr>
                        <a:t>10000</a:t>
                      </a:r>
                      <a:endParaRPr lang="en-ID" sz="1000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000" b="0" i="0" u="none" strike="noStrike" kern="1200" baseline="0" dirty="0">
                          <a:solidFill>
                            <a:schemeClr val="dk1"/>
                          </a:solidFill>
                          <a:latin typeface="Verdana Pro" panose="020B0604030504040204" pitchFamily="34" charset="0"/>
                          <a:ea typeface="+mn-ea"/>
                          <a:cs typeface="+mn-cs"/>
                        </a:rPr>
                        <a:t>7.1311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7300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1F0B05-B265-FCBA-4C07-6D766F29D9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977992"/>
              </p:ext>
            </p:extLst>
          </p:nvPr>
        </p:nvGraphicFramePr>
        <p:xfrm>
          <a:off x="1730091" y="933741"/>
          <a:ext cx="3744416" cy="2099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8DCDB08-97C8-CDBE-F1E7-FCE690B77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774289"/>
              </p:ext>
            </p:extLst>
          </p:nvPr>
        </p:nvGraphicFramePr>
        <p:xfrm>
          <a:off x="5401637" y="177656"/>
          <a:ext cx="354549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F7196C3-9BE7-4DF8-3D10-AD3D7D303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608510"/>
              </p:ext>
            </p:extLst>
          </p:nvPr>
        </p:nvGraphicFramePr>
        <p:xfrm>
          <a:off x="5319534" y="3032957"/>
          <a:ext cx="354549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7561188-901C-2534-2E4E-BD251A936161}"/>
              </a:ext>
            </a:extLst>
          </p:cNvPr>
          <p:cNvSpPr txBox="1"/>
          <p:nvPr/>
        </p:nvSpPr>
        <p:spPr>
          <a:xfrm>
            <a:off x="2051720" y="3284984"/>
            <a:ext cx="2880320" cy="236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ID" sz="1100" b="0" i="0" u="none" strike="noStrike" baseline="0" dirty="0">
              <a:solidFill>
                <a:schemeClr val="bg2"/>
              </a:solidFill>
              <a:latin typeface="Verdana Pro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1800" b="0" i="0" u="none" strike="noStrike" baseline="0" dirty="0" err="1">
                <a:solidFill>
                  <a:schemeClr val="bg2"/>
                </a:solidFill>
                <a:latin typeface="Verdana Pro" panose="020B0604030504040204" pitchFamily="34" charset="0"/>
              </a:rPr>
              <a:t>Bagaimana</a:t>
            </a:r>
            <a:r>
              <a:rPr lang="en-ID" sz="1800" b="0" i="0" u="none" strike="noStrike" baseline="0" dirty="0">
                <a:solidFill>
                  <a:schemeClr val="bg2"/>
                </a:solidFill>
                <a:latin typeface="Verdana Pro" panose="020B060403050404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chemeClr val="bg2"/>
                </a:solidFill>
                <a:latin typeface="Verdana Pro" panose="020B0604030504040204" pitchFamily="34" charset="0"/>
              </a:rPr>
              <a:t>jika</a:t>
            </a:r>
            <a:r>
              <a:rPr lang="en-ID" sz="1800" b="0" i="0" u="none" strike="noStrike" baseline="0" dirty="0">
                <a:solidFill>
                  <a:schemeClr val="bg2"/>
                </a:solidFill>
                <a:latin typeface="Verdana Pro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D" sz="1800" b="0" i="0" u="none" strike="noStrike" baseline="0" dirty="0">
                <a:solidFill>
                  <a:schemeClr val="bg2"/>
                </a:solidFill>
                <a:latin typeface="Verdana Pro" panose="020B0604030504040204" pitchFamily="34" charset="0"/>
              </a:rPr>
              <a:t>#data = 20000?</a:t>
            </a:r>
          </a:p>
          <a:p>
            <a:pPr>
              <a:lnSpc>
                <a:spcPct val="150000"/>
              </a:lnSpc>
            </a:pPr>
            <a:endParaRPr lang="en-ID" sz="1800" b="0" i="0" u="none" strike="noStrike" baseline="0" dirty="0">
              <a:solidFill>
                <a:schemeClr val="bg2"/>
              </a:solidFill>
              <a:latin typeface="Verdana Pro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1800" b="0" i="0" u="none" strike="noStrike" baseline="0" dirty="0" err="1">
                <a:solidFill>
                  <a:schemeClr val="bg2"/>
                </a:solidFill>
                <a:latin typeface="Verdana Pro" panose="020B0604030504040204" pitchFamily="34" charset="0"/>
              </a:rPr>
              <a:t>Bisakah</a:t>
            </a:r>
            <a:r>
              <a:rPr lang="en-ID" sz="1800" b="0" i="0" u="none" strike="noStrike" baseline="0" dirty="0">
                <a:solidFill>
                  <a:schemeClr val="bg2"/>
                </a:solidFill>
                <a:latin typeface="Verdana Pro" panose="020B060403050404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chemeClr val="bg2"/>
                </a:solidFill>
                <a:latin typeface="Verdana Pro" panose="020B0604030504040204" pitchFamily="34" charset="0"/>
              </a:rPr>
              <a:t>diprediksi</a:t>
            </a:r>
            <a:r>
              <a:rPr lang="en-ID" sz="1800" b="0" i="0" u="none" strike="noStrike" baseline="0" dirty="0">
                <a:solidFill>
                  <a:schemeClr val="bg2"/>
                </a:solidFill>
                <a:latin typeface="Verdana Pro" panose="020B060403050404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chemeClr val="bg2"/>
                </a:solidFill>
                <a:latin typeface="Verdana Pro" panose="020B0604030504040204" pitchFamily="34" charset="0"/>
              </a:rPr>
              <a:t>tanpa</a:t>
            </a:r>
            <a:r>
              <a:rPr lang="en-ID" sz="1800" b="0" i="0" u="none" strike="noStrike" baseline="0" dirty="0">
                <a:solidFill>
                  <a:schemeClr val="bg2"/>
                </a:solidFill>
                <a:latin typeface="Verdana Pro" panose="020B060403050404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chemeClr val="bg2"/>
                </a:solidFill>
                <a:latin typeface="Verdana Pro" panose="020B0604030504040204" pitchFamily="34" charset="0"/>
              </a:rPr>
              <a:t>mencoba</a:t>
            </a:r>
            <a:r>
              <a:rPr lang="en-ID" sz="1800" b="0" i="0" u="none" strike="noStrike" baseline="0" dirty="0">
                <a:solidFill>
                  <a:schemeClr val="bg2"/>
                </a:solidFill>
                <a:latin typeface="Verdana Pro" panose="020B0604030504040204" pitchFamily="34" charset="0"/>
              </a:rPr>
              <a:t>?</a:t>
            </a:r>
            <a:endParaRPr lang="en-ID" dirty="0">
              <a:solidFill>
                <a:schemeClr val="bg2"/>
              </a:solidFill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1486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n-ID" sz="2400" dirty="0" err="1"/>
              <a:t>Pengukuran</a:t>
            </a:r>
            <a:r>
              <a:rPr lang="en-ID" sz="2400" dirty="0"/>
              <a:t> </a:t>
            </a:r>
            <a:r>
              <a:rPr lang="en-ID" sz="2400" dirty="0" err="1"/>
              <a:t>kinerja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: </a:t>
            </a:r>
          </a:p>
          <a:p>
            <a:pPr marL="534988" lvl="1" indent="-134938" algn="just">
              <a:lnSpc>
                <a:spcPct val="100000"/>
              </a:lnSpc>
            </a:pPr>
            <a:r>
              <a:rPr lang="en-ID" sz="2000" dirty="0" err="1"/>
              <a:t>Analisis</a:t>
            </a:r>
            <a:r>
              <a:rPr lang="en-ID" sz="2000" dirty="0"/>
              <a:t> </a:t>
            </a:r>
            <a:r>
              <a:rPr lang="en-ID" sz="2000" dirty="0" err="1"/>
              <a:t>empiris</a:t>
            </a:r>
            <a:r>
              <a:rPr lang="en-ID" sz="2000" dirty="0"/>
              <a:t> (benchmark).</a:t>
            </a:r>
          </a:p>
          <a:p>
            <a:pPr marL="534988" lvl="1" indent="-134938" algn="just">
              <a:lnSpc>
                <a:spcPct val="100000"/>
              </a:lnSpc>
            </a:pPr>
            <a:r>
              <a:rPr lang="en-ID" sz="2000" dirty="0" err="1"/>
              <a:t>Analisis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ID" sz="2400" dirty="0" err="1"/>
              <a:t>Analisis</a:t>
            </a:r>
            <a:r>
              <a:rPr lang="en-ID" sz="2400" dirty="0"/>
              <a:t> </a:t>
            </a:r>
            <a:r>
              <a:rPr lang="en-ID" sz="2400" dirty="0" err="1"/>
              <a:t>empiris</a:t>
            </a:r>
            <a:endParaRPr lang="en-ID" sz="2400" dirty="0"/>
          </a:p>
          <a:p>
            <a:pPr marL="534988" lvl="1" indent="-134938" algn="just">
              <a:lnSpc>
                <a:spcPct val="100000"/>
              </a:lnSpc>
            </a:pPr>
            <a:r>
              <a:rPr lang="en-ID" sz="2000" dirty="0" err="1"/>
              <a:t>Pengujian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>
                <a:solidFill>
                  <a:srgbClr val="FF0000"/>
                </a:solidFill>
              </a:rPr>
              <a:t>menjalankan</a:t>
            </a:r>
            <a:r>
              <a:rPr lang="en-ID" sz="2000" dirty="0"/>
              <a:t> program, </a:t>
            </a:r>
            <a:r>
              <a:rPr lang="en-ID" sz="2000" dirty="0" err="1"/>
              <a:t>lalu</a:t>
            </a:r>
            <a:r>
              <a:rPr lang="en-ID" sz="2000" dirty="0"/>
              <a:t> </a:t>
            </a:r>
            <a:r>
              <a:rPr lang="en-ID" sz="2000" dirty="0" err="1"/>
              <a:t>diukur</a:t>
            </a:r>
            <a:r>
              <a:rPr lang="en-ID" sz="2000" dirty="0"/>
              <a:t> </a:t>
            </a:r>
            <a:r>
              <a:rPr lang="en-ID" sz="2000" dirty="0" err="1"/>
              <a:t>waktunya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ukuran</a:t>
            </a:r>
            <a:r>
              <a:rPr lang="en-ID" sz="2000" dirty="0"/>
              <a:t> input yang </a:t>
            </a:r>
            <a:r>
              <a:rPr lang="en-ID" sz="2000" dirty="0" err="1">
                <a:solidFill>
                  <a:srgbClr val="FF0000"/>
                </a:solidFill>
              </a:rPr>
              <a:t>semakin</a:t>
            </a:r>
            <a:r>
              <a:rPr lang="en-ID" sz="2000" dirty="0">
                <a:solidFill>
                  <a:srgbClr val="FF0000"/>
                </a:solidFill>
              </a:rPr>
              <a:t> </a:t>
            </a:r>
            <a:r>
              <a:rPr lang="en-ID" sz="2000" dirty="0" err="1">
                <a:solidFill>
                  <a:srgbClr val="FF0000"/>
                </a:solidFill>
              </a:rPr>
              <a:t>besar</a:t>
            </a:r>
            <a:r>
              <a:rPr lang="en-ID" sz="20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ID" sz="2400" dirty="0" err="1"/>
              <a:t>Kelemahan</a:t>
            </a:r>
            <a:r>
              <a:rPr lang="en-ID" sz="2400" dirty="0"/>
              <a:t> </a:t>
            </a:r>
            <a:r>
              <a:rPr lang="en-ID" sz="2400" dirty="0" err="1"/>
              <a:t>analisis</a:t>
            </a:r>
            <a:r>
              <a:rPr lang="en-ID" sz="2400" dirty="0"/>
              <a:t> </a:t>
            </a:r>
            <a:r>
              <a:rPr lang="en-ID" sz="2400" dirty="0" err="1"/>
              <a:t>empiris</a:t>
            </a:r>
            <a:endParaRPr lang="en-ID" sz="2400" dirty="0"/>
          </a:p>
          <a:p>
            <a:pPr marL="534988" lvl="1" indent="-134938" algn="just">
              <a:lnSpc>
                <a:spcPct val="100000"/>
              </a:lnSpc>
            </a:pPr>
            <a:r>
              <a:rPr lang="en-ID" sz="2000" dirty="0"/>
              <a:t>Hasil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beda</a:t>
            </a:r>
            <a:r>
              <a:rPr lang="en-ID" sz="2000" dirty="0"/>
              <a:t> , </a:t>
            </a:r>
            <a:r>
              <a:rPr lang="en-ID" sz="2000" dirty="0" err="1"/>
              <a:t>tergantung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factor (CPU, memory, load processor, </a:t>
            </a:r>
            <a:r>
              <a:rPr lang="en-ID" sz="2000" dirty="0" err="1"/>
              <a:t>dsb</a:t>
            </a:r>
            <a:r>
              <a:rPr lang="en-ID" sz="2000" dirty="0"/>
              <a:t> .</a:t>
            </a:r>
          </a:p>
          <a:p>
            <a:pPr marL="534988" lvl="1" indent="-134938" algn="just">
              <a:lnSpc>
                <a:spcPct val="100000"/>
              </a:lnSpc>
            </a:pPr>
            <a:r>
              <a:rPr lang="en-ID" sz="2000" dirty="0"/>
              <a:t>Harus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pengujian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yang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supaya</a:t>
            </a:r>
            <a:r>
              <a:rPr lang="en-ID" sz="2000" dirty="0"/>
              <a:t> </a:t>
            </a:r>
            <a:r>
              <a:rPr lang="en-ID" sz="2000" dirty="0" err="1"/>
              <a:t>hasilnya</a:t>
            </a:r>
            <a:r>
              <a:rPr lang="en-ID" sz="2000" dirty="0"/>
              <a:t> </a:t>
            </a:r>
            <a:r>
              <a:rPr lang="en-ID" sz="2000" dirty="0" err="1"/>
              <a:t>komprehensif</a:t>
            </a:r>
            <a:r>
              <a:rPr lang="en-ID" sz="2000" dirty="0"/>
              <a:t>.</a:t>
            </a:r>
          </a:p>
          <a:p>
            <a:pPr marL="534988" lvl="1" indent="-134938" algn="just">
              <a:lnSpc>
                <a:spcPct val="100000"/>
              </a:lnSpc>
            </a:pPr>
            <a:r>
              <a:rPr lang="en-ID" sz="2000" dirty="0"/>
              <a:t>Harus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programnya</a:t>
            </a:r>
            <a:r>
              <a:rPr lang="en-ID" sz="2000" dirty="0"/>
              <a:t> </a:t>
            </a:r>
            <a:r>
              <a:rPr lang="en-ID" sz="2000" dirty="0" err="1"/>
              <a:t>dulu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09597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90" y="332656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Growth Rate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dirty="0" err="1"/>
              <a:t>Walaupun</a:t>
            </a:r>
            <a:r>
              <a:rPr lang="en-ID" sz="1800" dirty="0"/>
              <a:t> pada </a:t>
            </a:r>
            <a:r>
              <a:rPr lang="en-ID" sz="1800" dirty="0" err="1"/>
              <a:t>perangkat</a:t>
            </a:r>
            <a:r>
              <a:rPr lang="en-ID" sz="1800" dirty="0"/>
              <a:t> yang </a:t>
            </a:r>
            <a:r>
              <a:rPr lang="en-ID" sz="1800" dirty="0" err="1"/>
              <a:t>berbeda</a:t>
            </a:r>
            <a:r>
              <a:rPr lang="en-ID" sz="1800" dirty="0"/>
              <a:t> </a:t>
            </a:r>
            <a:r>
              <a:rPr lang="en-ID" sz="1800" dirty="0" err="1"/>
              <a:t>beda</a:t>
            </a:r>
            <a:r>
              <a:rPr lang="en-ID" sz="1800" dirty="0"/>
              <a:t> </a:t>
            </a:r>
            <a:r>
              <a:rPr lang="en-ID" sz="1800" dirty="0" err="1"/>
              <a:t>kemampuannya</a:t>
            </a:r>
            <a:r>
              <a:rPr lang="en-ID" sz="1800" dirty="0"/>
              <a:t>, </a:t>
            </a:r>
            <a:r>
              <a:rPr lang="en-ID" sz="1800" dirty="0" err="1"/>
              <a:t>tetapi</a:t>
            </a:r>
            <a:r>
              <a:rPr lang="en-ID" sz="1800" dirty="0"/>
              <a:t> </a:t>
            </a:r>
            <a:r>
              <a:rPr lang="en-ID" sz="1800" dirty="0" err="1"/>
              <a:t>semuanya</a:t>
            </a:r>
            <a:r>
              <a:rPr lang="en-ID" sz="1800" dirty="0"/>
              <a:t>  </a:t>
            </a:r>
            <a:r>
              <a:rPr lang="en-ID" sz="1800" dirty="0" err="1"/>
              <a:t>membentuk</a:t>
            </a:r>
            <a:r>
              <a:rPr lang="en-ID" sz="1800" dirty="0"/>
              <a:t> </a:t>
            </a:r>
            <a:r>
              <a:rPr lang="en-ID" sz="1800" dirty="0" err="1">
                <a:solidFill>
                  <a:srgbClr val="FF0000"/>
                </a:solidFill>
              </a:rPr>
              <a:t>pola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grafik</a:t>
            </a:r>
            <a:r>
              <a:rPr lang="en-ID" sz="1800" dirty="0">
                <a:solidFill>
                  <a:srgbClr val="FF0000"/>
                </a:solidFill>
              </a:rPr>
              <a:t> yang </a:t>
            </a:r>
            <a:r>
              <a:rPr lang="en-ID" sz="1800" dirty="0" err="1">
                <a:solidFill>
                  <a:srgbClr val="FF0000"/>
                </a:solidFill>
              </a:rPr>
              <a:t>sama</a:t>
            </a:r>
            <a:endParaRPr lang="en-ID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D" sz="1800" dirty="0" err="1"/>
              <a:t>Kenapa</a:t>
            </a:r>
            <a:r>
              <a:rPr lang="en-ID" sz="1800" dirty="0"/>
              <a:t> </a:t>
            </a:r>
            <a:r>
              <a:rPr lang="en-ID" sz="1800" dirty="0" err="1"/>
              <a:t>pola</a:t>
            </a:r>
            <a:r>
              <a:rPr lang="en-ID" sz="1800" dirty="0"/>
              <a:t> </a:t>
            </a:r>
            <a:r>
              <a:rPr lang="en-ID" sz="1800" dirty="0" err="1"/>
              <a:t>grafiknya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sama</a:t>
            </a:r>
            <a:endParaRPr lang="en-ID" sz="1800" dirty="0"/>
          </a:p>
          <a:p>
            <a:pPr lvl="1">
              <a:lnSpc>
                <a:spcPct val="150000"/>
              </a:lnSpc>
            </a:pPr>
            <a:r>
              <a:rPr lang="en-ID" sz="1800" dirty="0"/>
              <a:t>Karena </a:t>
            </a:r>
            <a:r>
              <a:rPr lang="en-ID" sz="1800" dirty="0" err="1"/>
              <a:t>algoritmanya</a:t>
            </a:r>
            <a:r>
              <a:rPr lang="en-ID" sz="1800" dirty="0"/>
              <a:t> </a:t>
            </a:r>
            <a:r>
              <a:rPr lang="en-ID" sz="1800" dirty="0" err="1"/>
              <a:t>sama</a:t>
            </a:r>
            <a:endParaRPr lang="en-ID" sz="1800" dirty="0"/>
          </a:p>
          <a:p>
            <a:pPr>
              <a:lnSpc>
                <a:spcPct val="150000"/>
              </a:lnSpc>
            </a:pPr>
            <a:r>
              <a:rPr lang="en-ID" sz="1800" dirty="0"/>
              <a:t>Pola </a:t>
            </a:r>
            <a:r>
              <a:rPr lang="en-ID" sz="1800" dirty="0" err="1"/>
              <a:t>grafik</a:t>
            </a:r>
            <a:r>
              <a:rPr lang="en-ID" sz="1800" dirty="0"/>
              <a:t> yang </a:t>
            </a:r>
            <a:r>
              <a:rPr lang="en-ID" sz="1800" dirty="0" err="1"/>
              <a:t>terbentuk</a:t>
            </a:r>
            <a:r>
              <a:rPr lang="en-ID" sz="1800" dirty="0"/>
              <a:t> </a:t>
            </a:r>
            <a:r>
              <a:rPr lang="en-ID" sz="1800" dirty="0" err="1"/>
              <a:t>mencerminkan</a:t>
            </a:r>
            <a:r>
              <a:rPr lang="en-ID" sz="1800" dirty="0"/>
              <a:t> </a:t>
            </a:r>
            <a:r>
              <a:rPr lang="en-ID" sz="1800" dirty="0">
                <a:solidFill>
                  <a:srgbClr val="FF0000"/>
                </a:solidFill>
              </a:rPr>
              <a:t>growth rate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algoritma</a:t>
            </a:r>
            <a:r>
              <a:rPr lang="en-ID" sz="1800" dirty="0"/>
              <a:t> yang </a:t>
            </a:r>
            <a:r>
              <a:rPr lang="en-ID" sz="1800" dirty="0" err="1"/>
              <a:t>diuji</a:t>
            </a:r>
            <a:endParaRPr lang="en-ID" sz="1800" dirty="0"/>
          </a:p>
          <a:p>
            <a:pPr lvl="1">
              <a:lnSpc>
                <a:spcPct val="150000"/>
              </a:lnSpc>
            </a:pPr>
            <a:r>
              <a:rPr lang="en-ID" sz="1800" dirty="0"/>
              <a:t>Growth rate = </a:t>
            </a:r>
            <a:r>
              <a:rPr lang="en-ID" sz="1800" dirty="0" err="1"/>
              <a:t>laju</a:t>
            </a:r>
            <a:r>
              <a:rPr lang="en-ID" sz="1800" dirty="0"/>
              <a:t> </a:t>
            </a:r>
            <a:r>
              <a:rPr lang="en-ID" sz="1800" dirty="0" err="1"/>
              <a:t>pertumbuhan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r>
              <a:rPr lang="en-ID" sz="1800" dirty="0"/>
              <a:t> </a:t>
            </a:r>
            <a:r>
              <a:rPr lang="en-ID" sz="1800" dirty="0" err="1"/>
              <a:t>seiring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data yang </a:t>
            </a:r>
            <a:r>
              <a:rPr lang="en-ID" sz="1800" dirty="0" err="1"/>
              <a:t>terus</a:t>
            </a:r>
            <a:r>
              <a:rPr lang="en-ID" sz="1800" dirty="0"/>
              <a:t> </a:t>
            </a:r>
            <a:r>
              <a:rPr lang="en-ID" sz="1800" dirty="0" err="1"/>
              <a:t>bertambah</a:t>
            </a:r>
            <a:endParaRPr lang="en-ID" sz="1800" dirty="0"/>
          </a:p>
          <a:p>
            <a:pPr>
              <a:lnSpc>
                <a:spcPct val="150000"/>
              </a:lnSpc>
            </a:pPr>
            <a:r>
              <a:rPr lang="en-ID" sz="1800" dirty="0"/>
              <a:t>Jika data </a:t>
            </a:r>
            <a:r>
              <a:rPr lang="en-ID" sz="1800" dirty="0" err="1"/>
              <a:t>bertambah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, </a:t>
            </a:r>
            <a:r>
              <a:rPr lang="en-ID" sz="1800" dirty="0" err="1"/>
              <a:t>waktu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r>
              <a:rPr lang="en-ID" sz="1800" dirty="0"/>
              <a:t>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endParaRPr lang="en-ID" sz="1800" dirty="0"/>
          </a:p>
          <a:p>
            <a:pPr lvl="1">
              <a:lnSpc>
                <a:spcPct val="150000"/>
              </a:lnSpc>
            </a:pP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banyaknya</a:t>
            </a:r>
            <a:r>
              <a:rPr lang="en-ID" sz="1800" dirty="0"/>
              <a:t> </a:t>
            </a:r>
            <a:r>
              <a:rPr lang="en-ID" sz="1800" dirty="0" err="1"/>
              <a:t>berapa</a:t>
            </a:r>
            <a:r>
              <a:rPr lang="en-ID" sz="1800" dirty="0"/>
              <a:t> ? </a:t>
            </a:r>
            <a:r>
              <a:rPr lang="en-ID" sz="1800" dirty="0" err="1">
                <a:solidFill>
                  <a:srgbClr val="FF0000"/>
                </a:solidFill>
              </a:rPr>
              <a:t>Apakah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bisa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diperkirakan</a:t>
            </a:r>
            <a:r>
              <a:rPr lang="en-ID" sz="1800" dirty="0">
                <a:solidFill>
                  <a:srgbClr val="FF0000"/>
                </a:solidFill>
              </a:rPr>
              <a:t> ?</a:t>
            </a:r>
          </a:p>
          <a:p>
            <a:pPr lvl="1">
              <a:lnSpc>
                <a:spcPct val="150000"/>
              </a:lnSpc>
            </a:pPr>
            <a:r>
              <a:rPr lang="en-ID" sz="1800" dirty="0" err="1"/>
              <a:t>Kalau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data naik 3 kali </a:t>
            </a:r>
            <a:r>
              <a:rPr lang="en-ID" sz="1800" dirty="0" err="1"/>
              <a:t>lipat</a:t>
            </a:r>
            <a:r>
              <a:rPr lang="en-ID" sz="1800" dirty="0"/>
              <a:t>, </a:t>
            </a:r>
            <a:r>
              <a:rPr lang="en-ID" sz="1800" dirty="0" err="1"/>
              <a:t>berapa</a:t>
            </a:r>
            <a:r>
              <a:rPr lang="en-ID" sz="1800" dirty="0"/>
              <a:t> lama </a:t>
            </a:r>
            <a:r>
              <a:rPr lang="en-ID" sz="1800" dirty="0" err="1"/>
              <a:t>waktu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94474598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Menentukan</a:t>
            </a:r>
            <a:r>
              <a:rPr lang="en-US" dirty="0"/>
              <a:t> Growth Rate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percobaan</a:t>
            </a:r>
            <a:r>
              <a:rPr lang="en-ID" sz="2400" dirty="0"/>
              <a:t> </a:t>
            </a:r>
            <a:r>
              <a:rPr lang="en-ID" sz="2400" dirty="0" err="1"/>
              <a:t>empiris</a:t>
            </a:r>
            <a:endParaRPr lang="en-ID" sz="2400" dirty="0"/>
          </a:p>
          <a:p>
            <a:pPr lvl="1">
              <a:lnSpc>
                <a:spcPct val="100000"/>
              </a:lnSpc>
            </a:pPr>
            <a:r>
              <a:rPr lang="en-ID" sz="2000" dirty="0" err="1"/>
              <a:t>Jalankan</a:t>
            </a:r>
            <a:r>
              <a:rPr lang="en-ID" sz="2000" dirty="0"/>
              <a:t> </a:t>
            </a:r>
            <a:r>
              <a:rPr lang="en-ID" sz="2000" dirty="0" err="1"/>
              <a:t>programnya</a:t>
            </a:r>
            <a:r>
              <a:rPr lang="en-ID" sz="2000" dirty="0"/>
              <a:t> , uji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data yang </a:t>
            </a:r>
            <a:r>
              <a:rPr lang="en-ID" sz="2000" dirty="0" err="1"/>
              <a:t>terus</a:t>
            </a:r>
            <a:r>
              <a:rPr lang="en-ID" sz="2000" dirty="0"/>
              <a:t> </a:t>
            </a:r>
            <a:r>
              <a:rPr lang="en-ID" sz="2000" dirty="0" err="1"/>
              <a:t>dinaikkan</a:t>
            </a:r>
            <a:r>
              <a:rPr lang="en-ID" sz="2000" dirty="0"/>
              <a:t> , </a:t>
            </a:r>
            <a:r>
              <a:rPr lang="en-ID" sz="2000" dirty="0" err="1"/>
              <a:t>lalu</a:t>
            </a:r>
            <a:r>
              <a:rPr lang="en-ID" sz="2000" dirty="0"/>
              <a:t> </a:t>
            </a:r>
            <a:r>
              <a:rPr lang="en-ID" sz="2000" dirty="0" err="1"/>
              <a:t>catat</a:t>
            </a:r>
            <a:r>
              <a:rPr lang="en-ID" sz="2000" dirty="0"/>
              <a:t> </a:t>
            </a:r>
            <a:r>
              <a:rPr lang="en-ID" sz="2000" dirty="0" err="1"/>
              <a:t>waktunya</a:t>
            </a:r>
            <a:r>
              <a:rPr lang="en-ID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ID" sz="2000" dirty="0"/>
              <a:t>Buat </a:t>
            </a:r>
            <a:r>
              <a:rPr lang="en-ID" sz="2000" dirty="0" err="1"/>
              <a:t>grafik</a:t>
            </a:r>
            <a:endParaRPr lang="en-ID" sz="2000" dirty="0"/>
          </a:p>
          <a:p>
            <a:pPr lvl="1">
              <a:lnSpc>
                <a:spcPct val="100000"/>
              </a:lnSpc>
            </a:pPr>
            <a:r>
              <a:rPr lang="en-ID" sz="2000" dirty="0" err="1"/>
              <a:t>Tentukan</a:t>
            </a:r>
            <a:r>
              <a:rPr lang="en-ID" sz="2000" dirty="0"/>
              <a:t> growth rate-</a:t>
            </a:r>
            <a:r>
              <a:rPr lang="en-ID" sz="2000" dirty="0" err="1"/>
              <a:t>nya</a:t>
            </a:r>
            <a:r>
              <a:rPr lang="en-ID" sz="2000" dirty="0"/>
              <a:t>.</a:t>
            </a:r>
          </a:p>
          <a:p>
            <a:pPr marL="135659" lvl="1" indent="0">
              <a:lnSpc>
                <a:spcPct val="100000"/>
              </a:lnSpc>
              <a:buNone/>
            </a:pPr>
            <a:endParaRPr lang="en-ID" sz="2000" dirty="0"/>
          </a:p>
          <a:p>
            <a:pPr>
              <a:lnSpc>
                <a:spcPct val="100000"/>
              </a:lnSpc>
            </a:pP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>
                <a:solidFill>
                  <a:srgbClr val="FF0000"/>
                </a:solidFill>
              </a:rPr>
              <a:t>source code </a:t>
            </a:r>
            <a:r>
              <a:rPr lang="en-ID" sz="2400" dirty="0" err="1"/>
              <a:t>nya</a:t>
            </a:r>
            <a:endParaRPr lang="en-ID" sz="2400" dirty="0"/>
          </a:p>
          <a:p>
            <a:pPr lvl="1">
              <a:lnSpc>
                <a:spcPct val="100000"/>
              </a:lnSpc>
            </a:pP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menjalankan</a:t>
            </a:r>
            <a:r>
              <a:rPr lang="en-ID" sz="2000" dirty="0"/>
              <a:t> program</a:t>
            </a:r>
          </a:p>
          <a:p>
            <a:pPr lvl="1">
              <a:lnSpc>
                <a:spcPct val="100000"/>
              </a:lnSpc>
            </a:pPr>
            <a:r>
              <a:rPr lang="en-ID" sz="2000" dirty="0" err="1"/>
              <a:t>Tentukan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yang </a:t>
            </a:r>
            <a:r>
              <a:rPr lang="en-ID" sz="2000" dirty="0" err="1"/>
              <a:t>signifikan</a:t>
            </a:r>
            <a:r>
              <a:rPr lang="en-ID" sz="2000" dirty="0"/>
              <a:t> (</a:t>
            </a:r>
            <a:r>
              <a:rPr lang="en-ID" sz="2000" dirty="0" err="1"/>
              <a:t>penting</a:t>
            </a:r>
            <a:r>
              <a:rPr lang="en-ID" sz="2000" dirty="0"/>
              <a:t>) </a:t>
            </a:r>
            <a:r>
              <a:rPr lang="en-ID" sz="2000" dirty="0" err="1"/>
              <a:t>dalam</a:t>
            </a:r>
            <a:r>
              <a:rPr lang="en-ID" sz="2000" dirty="0"/>
              <a:t> source code </a:t>
            </a:r>
            <a:r>
              <a:rPr lang="en-ID" sz="2000" dirty="0" err="1"/>
              <a:t>tersebut</a:t>
            </a:r>
            <a:endParaRPr lang="en-ID" sz="2000" dirty="0"/>
          </a:p>
          <a:p>
            <a:pPr lvl="1">
              <a:lnSpc>
                <a:spcPct val="100000"/>
              </a:lnSpc>
            </a:pPr>
            <a:r>
              <a:rPr lang="en-ID" sz="2000" dirty="0" err="1"/>
              <a:t>Hitung</a:t>
            </a:r>
            <a:r>
              <a:rPr lang="en-ID" sz="2000" dirty="0"/>
              <a:t> </a:t>
            </a:r>
            <a:r>
              <a:rPr lang="en-ID" sz="2000" dirty="0" err="1"/>
              <a:t>berapa</a:t>
            </a:r>
            <a:r>
              <a:rPr lang="en-ID" sz="2000" dirty="0"/>
              <a:t> kali </a:t>
            </a:r>
            <a:r>
              <a:rPr lang="en-ID" sz="2000" dirty="0" err="1"/>
              <a:t>operasi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dijalankan</a:t>
            </a:r>
            <a:endParaRPr lang="en-ID" sz="2000" dirty="0"/>
          </a:p>
          <a:p>
            <a:pPr lvl="1">
              <a:lnSpc>
                <a:spcPct val="100000"/>
              </a:lnSpc>
            </a:pPr>
            <a:r>
              <a:rPr lang="en-ID" sz="2000" dirty="0" err="1"/>
              <a:t>Tentukan</a:t>
            </a:r>
            <a:r>
              <a:rPr lang="en-ID" sz="2000" dirty="0"/>
              <a:t> growth rate </a:t>
            </a:r>
            <a:r>
              <a:rPr lang="en-ID" sz="2000" dirty="0" err="1"/>
              <a:t>nya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048600381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/>
              <a:t>Perhatikan</a:t>
            </a:r>
            <a:r>
              <a:rPr lang="en-ID" sz="2400" dirty="0"/>
              <a:t> source code </a:t>
            </a:r>
            <a:r>
              <a:rPr lang="en-ID" sz="2400" dirty="0" err="1"/>
              <a:t>berikut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84158-FF56-D71F-AD48-071E92098EB2}"/>
              </a:ext>
            </a:extLst>
          </p:cNvPr>
          <p:cNvSpPr txBox="1"/>
          <p:nvPr/>
        </p:nvSpPr>
        <p:spPr>
          <a:xfrm>
            <a:off x="1043608" y="1628800"/>
            <a:ext cx="51125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ID" sz="2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 err="1">
                <a:effectLst/>
                <a:latin typeface="Consolas" panose="020B0609020204030204" pitchFamily="49" charset="0"/>
              </a:rPr>
              <a:t>proses_satu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D" sz="2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j </a:t>
            </a:r>
            <a:r>
              <a:rPr lang="en-ID" sz="2400" b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ID" sz="2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D" sz="2400" b="0" dirty="0" err="1">
                <a:effectLst/>
                <a:latin typeface="Consolas" panose="020B0609020204030204" pitchFamily="49" charset="0"/>
              </a:rPr>
              <a:t>proses_dua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D" sz="2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D" sz="2400" b="0" dirty="0" err="1">
                <a:effectLst/>
                <a:latin typeface="Consolas" panose="020B0609020204030204" pitchFamily="49" charset="0"/>
              </a:rPr>
              <a:t>proses_tiga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EDAD0B-CFF9-D707-BDB8-6D902C282052}"/>
              </a:ext>
            </a:extLst>
          </p:cNvPr>
          <p:cNvGraphicFramePr>
            <a:graphicFrameLocks noGrp="1"/>
          </p:cNvGraphicFramePr>
          <p:nvPr/>
        </p:nvGraphicFramePr>
        <p:xfrm>
          <a:off x="303338" y="4287872"/>
          <a:ext cx="8373118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5105">
                  <a:extLst>
                    <a:ext uri="{9D8B030D-6E8A-4147-A177-3AD203B41FA5}">
                      <a16:colId xmlns:a16="http://schemas.microsoft.com/office/drawing/2014/main" val="3750900416"/>
                    </a:ext>
                  </a:extLst>
                </a:gridCol>
                <a:gridCol w="2279507">
                  <a:extLst>
                    <a:ext uri="{9D8B030D-6E8A-4147-A177-3AD203B41FA5}">
                      <a16:colId xmlns:a16="http://schemas.microsoft.com/office/drawing/2014/main" val="330858582"/>
                    </a:ext>
                  </a:extLst>
                </a:gridCol>
                <a:gridCol w="1951121">
                  <a:extLst>
                    <a:ext uri="{9D8B030D-6E8A-4147-A177-3AD203B41FA5}">
                      <a16:colId xmlns:a16="http://schemas.microsoft.com/office/drawing/2014/main" val="252498045"/>
                    </a:ext>
                  </a:extLst>
                </a:gridCol>
                <a:gridCol w="1762761">
                  <a:extLst>
                    <a:ext uri="{9D8B030D-6E8A-4147-A177-3AD203B41FA5}">
                      <a16:colId xmlns:a16="http://schemas.microsoft.com/office/drawing/2014/main" val="3621237013"/>
                    </a:ext>
                  </a:extLst>
                </a:gridCol>
                <a:gridCol w="1674624">
                  <a:extLst>
                    <a:ext uri="{9D8B030D-6E8A-4147-A177-3AD203B41FA5}">
                      <a16:colId xmlns:a16="http://schemas.microsoft.com/office/drawing/2014/main" val="26032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N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Verdana Pro" panose="020B0604030504040204" pitchFamily="34" charset="0"/>
                        </a:rPr>
                        <a:t>proses_satu</a:t>
                      </a:r>
                      <a:r>
                        <a:rPr lang="en-US" dirty="0">
                          <a:latin typeface="Verdana Pro" panose="020B0604030504040204" pitchFamily="34" charset="0"/>
                        </a:rPr>
                        <a:t>()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Verdana Pro" panose="020B0604030504040204" pitchFamily="34" charset="0"/>
                        </a:rPr>
                        <a:t>proses_dua</a:t>
                      </a:r>
                      <a:r>
                        <a:rPr lang="en-US" dirty="0">
                          <a:latin typeface="Verdana Pro" panose="020B0604030504040204" pitchFamily="34" charset="0"/>
                        </a:rPr>
                        <a:t>()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Verdana Pro" panose="020B0604030504040204" pitchFamily="34" charset="0"/>
                        </a:rPr>
                        <a:t>proses_tiga</a:t>
                      </a:r>
                      <a:r>
                        <a:rPr lang="en-US" dirty="0">
                          <a:latin typeface="Verdana Pro" panose="020B0604030504040204" pitchFamily="34" charset="0"/>
                        </a:rPr>
                        <a:t>()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Total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5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1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10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60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 Pro" panose="020B0604030504040204" pitchFamily="34" charset="0"/>
                        </a:rPr>
                        <a:t>15</a:t>
                      </a:r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Verdana Pro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3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1576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4221088"/>
            <a:ext cx="8537321" cy="19389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n + n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+ n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= 2n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+n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T(n) = 2n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+ 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T(n)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kompleksitas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waktu</a:t>
            </a:r>
            <a:endParaRPr lang="en-ID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84158-FF56-D71F-AD48-071E92098EB2}"/>
              </a:ext>
            </a:extLst>
          </p:cNvPr>
          <p:cNvSpPr txBox="1"/>
          <p:nvPr/>
        </p:nvSpPr>
        <p:spPr>
          <a:xfrm>
            <a:off x="1043608" y="1628800"/>
            <a:ext cx="51125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ID" sz="2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 err="1">
                <a:effectLst/>
                <a:latin typeface="Consolas" panose="020B0609020204030204" pitchFamily="49" charset="0"/>
              </a:rPr>
              <a:t>proses_satu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() </a:t>
            </a:r>
            <a:r>
              <a:rPr lang="en-ID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ID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</a:p>
          <a:p>
            <a:r>
              <a:rPr lang="en-ID" sz="2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j </a:t>
            </a:r>
            <a:r>
              <a:rPr lang="en-ID" sz="2400" b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ID" sz="2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D" sz="2400" b="0" dirty="0" err="1">
                <a:effectLst/>
                <a:latin typeface="Consolas" panose="020B0609020204030204" pitchFamily="49" charset="0"/>
              </a:rPr>
              <a:t>proses_dua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() </a:t>
            </a:r>
            <a:r>
              <a:rPr lang="en-ID" sz="24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ID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ID" sz="2400" b="0" baseline="30000" dirty="0">
                <a:solidFill>
                  <a:srgbClr val="FF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endParaRPr lang="en-ID" sz="2400" b="0" baseline="300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2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D" sz="2400" b="0" dirty="0" err="1">
                <a:effectLst/>
                <a:latin typeface="Consolas" panose="020B0609020204030204" pitchFamily="49" charset="0"/>
              </a:rPr>
              <a:t>proses_tiga</a:t>
            </a:r>
            <a:r>
              <a:rPr lang="en-ID" sz="2400" b="0" dirty="0">
                <a:effectLst/>
                <a:latin typeface="Consolas" panose="020B0609020204030204" pitchFamily="49" charset="0"/>
              </a:rPr>
              <a:t>() </a:t>
            </a:r>
            <a:r>
              <a:rPr lang="en-ID" sz="24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ID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ID" sz="2400" b="0" baseline="30000" dirty="0">
                <a:solidFill>
                  <a:srgbClr val="FF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endParaRPr lang="en-ID" sz="2400" b="0" baseline="300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75457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Kebutuhan</a:t>
            </a:r>
            <a:r>
              <a:rPr lang="en-US" dirty="0"/>
              <a:t> Waktu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 </a:t>
            </a:r>
            <a:r>
              <a:rPr lang="en-ID" sz="2000" dirty="0" err="1"/>
              <a:t>membutuhkan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(t) </a:t>
            </a:r>
            <a:r>
              <a:rPr lang="en-ID" sz="2000" dirty="0" err="1"/>
              <a:t>sebanyak</a:t>
            </a:r>
            <a:r>
              <a:rPr lang="en-ID" sz="2000" dirty="0"/>
              <a:t> 2n</a:t>
            </a:r>
            <a:r>
              <a:rPr lang="en-ID" sz="2000" baseline="30000" dirty="0"/>
              <a:t>2</a:t>
            </a:r>
            <a:r>
              <a:rPr lang="en-ID" sz="2000" dirty="0"/>
              <a:t> + n </a:t>
            </a:r>
            <a:r>
              <a:rPr lang="en-ID" sz="2000" dirty="0" err="1"/>
              <a:t>operasi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menyelesaikan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yang </a:t>
            </a:r>
            <a:r>
              <a:rPr lang="en-ID" sz="2000" dirty="0" err="1"/>
              <a:t>berukuran</a:t>
            </a:r>
            <a:r>
              <a:rPr lang="en-ID" sz="2000" dirty="0"/>
              <a:t> n</a:t>
            </a:r>
          </a:p>
          <a:p>
            <a:pPr lvl="1">
              <a:lnSpc>
                <a:spcPct val="150000"/>
              </a:lnSpc>
            </a:pPr>
            <a:r>
              <a:rPr lang="en-ID" sz="2000" dirty="0"/>
              <a:t>Jika n = 10, </a:t>
            </a:r>
            <a:r>
              <a:rPr lang="en-ID" sz="2000" dirty="0" err="1"/>
              <a:t>maka</a:t>
            </a:r>
            <a:r>
              <a:rPr lang="en-ID" sz="2000" dirty="0"/>
              <a:t> t(n) = 2 * (10)</a:t>
            </a:r>
            <a:r>
              <a:rPr lang="en-ID" sz="2000" baseline="30000" dirty="0"/>
              <a:t>2</a:t>
            </a:r>
            <a:r>
              <a:rPr lang="en-ID" sz="2000" dirty="0"/>
              <a:t> + 10 = 210 </a:t>
            </a:r>
            <a:r>
              <a:rPr lang="en-ID" sz="2000" dirty="0" err="1">
                <a:solidFill>
                  <a:srgbClr val="FF0000"/>
                </a:solidFill>
              </a:rPr>
              <a:t>satuan</a:t>
            </a:r>
            <a:r>
              <a:rPr lang="en-ID" sz="2000" dirty="0">
                <a:solidFill>
                  <a:srgbClr val="FF0000"/>
                </a:solidFill>
              </a:rPr>
              <a:t> </a:t>
            </a:r>
            <a:r>
              <a:rPr lang="en-ID" sz="2000" dirty="0" err="1">
                <a:solidFill>
                  <a:srgbClr val="FF0000"/>
                </a:solidFill>
              </a:rPr>
              <a:t>waktu</a:t>
            </a:r>
            <a:endParaRPr lang="en-ID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D" sz="2000" dirty="0" err="1"/>
              <a:t>Satuan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ditentukan</a:t>
            </a:r>
            <a:r>
              <a:rPr lang="en-ID" sz="2000" dirty="0"/>
              <a:t> oleh </a:t>
            </a:r>
            <a:r>
              <a:rPr lang="en-ID" sz="2000" dirty="0" err="1"/>
              <a:t>spesifikasi</a:t>
            </a:r>
            <a:r>
              <a:rPr lang="en-ID" sz="2000" dirty="0"/>
              <a:t> </a:t>
            </a:r>
            <a:r>
              <a:rPr lang="en-ID" sz="2000" dirty="0" err="1"/>
              <a:t>komputer</a:t>
            </a:r>
            <a:r>
              <a:rPr lang="en-ID" sz="2000" dirty="0"/>
              <a:t> </a:t>
            </a:r>
            <a:r>
              <a:rPr lang="en-ID" sz="2000" dirty="0" err="1"/>
              <a:t>terutama</a:t>
            </a:r>
            <a:r>
              <a:rPr lang="en-ID" sz="2000" dirty="0"/>
              <a:t> (</a:t>
            </a:r>
            <a:r>
              <a:rPr lang="en-ID" sz="2000" dirty="0" err="1"/>
              <a:t>prosesornya</a:t>
            </a:r>
            <a:r>
              <a:rPr lang="en-ID" sz="2000" dirty="0"/>
              <a:t>).</a:t>
            </a:r>
          </a:p>
          <a:p>
            <a:pPr lvl="1">
              <a:lnSpc>
                <a:spcPct val="150000"/>
              </a:lnSpc>
            </a:pPr>
            <a:r>
              <a:rPr lang="en-ID" sz="2000" dirty="0" err="1"/>
              <a:t>Semakin</a:t>
            </a:r>
            <a:r>
              <a:rPr lang="en-ID" sz="2000" dirty="0"/>
              <a:t> </a:t>
            </a:r>
            <a:r>
              <a:rPr lang="en-ID" sz="2000" dirty="0" err="1"/>
              <a:t>cepat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prosesor</a:t>
            </a:r>
            <a:r>
              <a:rPr lang="en-ID" sz="2000" dirty="0"/>
              <a:t> 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satuan</a:t>
            </a:r>
            <a:r>
              <a:rPr lang="en-ID" sz="2000" dirty="0"/>
              <a:t> </a:t>
            </a:r>
            <a:r>
              <a:rPr lang="en-ID" sz="2000" dirty="0" err="1"/>
              <a:t>waktunya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semakin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ID" sz="2000" dirty="0" err="1"/>
              <a:t>Prosesor</a:t>
            </a:r>
            <a:r>
              <a:rPr lang="en-ID" sz="2000" dirty="0"/>
              <a:t> Intel Core i9 </a:t>
            </a:r>
            <a:r>
              <a:rPr lang="en-ID" sz="2000" dirty="0" err="1"/>
              <a:t>misalnya</a:t>
            </a:r>
            <a:r>
              <a:rPr lang="en-ID" sz="2000" dirty="0"/>
              <a:t> ,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membutuhkan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sedikit</a:t>
            </a:r>
            <a:r>
              <a:rPr lang="en-ID" sz="2000" dirty="0"/>
              <a:t> </a:t>
            </a:r>
            <a:r>
              <a:rPr lang="en-ID" sz="2000" dirty="0" err="1"/>
              <a:t>dibanding</a:t>
            </a:r>
            <a:r>
              <a:rPr lang="en-ID" sz="2000" dirty="0"/>
              <a:t> Intel Core i3.</a:t>
            </a:r>
          </a:p>
          <a:p>
            <a:pPr>
              <a:lnSpc>
                <a:spcPct val="150000"/>
              </a:lnSpc>
            </a:pPr>
            <a:r>
              <a:rPr lang="en-ID" sz="2000" dirty="0" err="1"/>
              <a:t>Kenyataannya</a:t>
            </a:r>
            <a:r>
              <a:rPr lang="en-ID" sz="2000" dirty="0"/>
              <a:t>, 210 </a:t>
            </a:r>
            <a:r>
              <a:rPr lang="en-ID" sz="2000" dirty="0" err="1"/>
              <a:t>satuan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>
                <a:solidFill>
                  <a:srgbClr val="FF0000"/>
                </a:solidFill>
              </a:rPr>
              <a:t>perkiraan</a:t>
            </a:r>
            <a:r>
              <a:rPr lang="en-ID" sz="2000" dirty="0">
                <a:solidFill>
                  <a:srgbClr val="FF0000"/>
                </a:solidFill>
              </a:rPr>
              <a:t> (</a:t>
            </a:r>
            <a:r>
              <a:rPr lang="en-ID" sz="2000" dirty="0" err="1">
                <a:solidFill>
                  <a:srgbClr val="FF0000"/>
                </a:solidFill>
              </a:rPr>
              <a:t>estimasi</a:t>
            </a:r>
            <a:r>
              <a:rPr lang="en-ID" sz="2000" dirty="0">
                <a:solidFill>
                  <a:srgbClr val="FF0000"/>
                </a:solidFill>
              </a:rPr>
              <a:t>)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,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faktor</a:t>
            </a:r>
            <a:r>
              <a:rPr lang="en-ID" sz="2000" dirty="0"/>
              <a:t> yang </a:t>
            </a:r>
            <a:r>
              <a:rPr lang="en-ID" sz="2000" dirty="0" err="1"/>
              <a:t>berpengaruh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57698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90" y="326486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446088" lvl="1" indent="-263525">
              <a:lnSpc>
                <a:spcPct val="150000"/>
              </a:lnSpc>
              <a:tabLst>
                <a:tab pos="3589338" algn="l"/>
              </a:tabLst>
            </a:pPr>
            <a:r>
              <a:rPr lang="en-US" sz="2000" dirty="0" err="1"/>
              <a:t>Pengukuruan</a:t>
            </a:r>
            <a:r>
              <a:rPr lang="en-US" sz="2000" dirty="0"/>
              <a:t> Kinerja </a:t>
            </a:r>
            <a:r>
              <a:rPr lang="en-US" sz="2000" dirty="0" err="1"/>
              <a:t>Algoritma</a:t>
            </a:r>
            <a:endParaRPr lang="en-US" sz="2000" dirty="0"/>
          </a:p>
          <a:p>
            <a:pPr marL="446088" lvl="1" indent="-263525">
              <a:lnSpc>
                <a:spcPct val="150000"/>
              </a:lnSpc>
              <a:tabLst>
                <a:tab pos="3589338" algn="l"/>
              </a:tabLst>
            </a:pPr>
            <a:r>
              <a:rPr lang="en-US" sz="2000" dirty="0" err="1"/>
              <a:t>Pengenalan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endParaRPr lang="en-US" sz="2000" dirty="0"/>
          </a:p>
          <a:p>
            <a:pPr marL="446088" lvl="1" indent="-263525">
              <a:lnSpc>
                <a:spcPct val="150000"/>
              </a:lnSpc>
              <a:tabLst>
                <a:tab pos="3589338" algn="l"/>
              </a:tabLst>
            </a:pP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Asumptotic</a:t>
            </a:r>
            <a:endParaRPr lang="en-US" sz="2000" dirty="0"/>
          </a:p>
          <a:p>
            <a:pPr marL="446088" lvl="1" indent="-263525">
              <a:lnSpc>
                <a:spcPct val="150000"/>
              </a:lnSpc>
              <a:tabLst>
                <a:tab pos="3589338" algn="l"/>
              </a:tabLst>
            </a:pPr>
            <a:r>
              <a:rPr lang="en-US" sz="2000" dirty="0" err="1"/>
              <a:t>Contoh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30783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Perkiraan</a:t>
            </a:r>
            <a:r>
              <a:rPr lang="en-US" dirty="0"/>
              <a:t> (</a:t>
            </a:r>
            <a:r>
              <a:rPr lang="en-US" dirty="0" err="1"/>
              <a:t>Estimasi</a:t>
            </a:r>
            <a:r>
              <a:rPr lang="en-US" dirty="0"/>
              <a:t>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/>
              <a:t>Misalnya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dua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kompleksitas</a:t>
            </a:r>
            <a:r>
              <a:rPr lang="en-ID" sz="2400" dirty="0"/>
              <a:t> </a:t>
            </a:r>
            <a:r>
              <a:rPr lang="en-ID" sz="2400" dirty="0" err="1"/>
              <a:t>berbeda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berikut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en-ID" sz="2000" dirty="0"/>
              <a:t>Algo A, T(n) = 3n</a:t>
            </a:r>
            <a:r>
              <a:rPr lang="en-ID" sz="2000" baseline="30000" dirty="0"/>
              <a:t>2 </a:t>
            </a:r>
            <a:r>
              <a:rPr lang="en-ID" sz="2000" dirty="0"/>
              <a:t>+ 2n + log n + ¼ n</a:t>
            </a:r>
          </a:p>
          <a:p>
            <a:pPr lvl="1">
              <a:lnSpc>
                <a:spcPct val="100000"/>
              </a:lnSpc>
            </a:pPr>
            <a:r>
              <a:rPr lang="en-ID" sz="2000" dirty="0"/>
              <a:t>Algo B , T(n) = 0.3n</a:t>
            </a:r>
            <a:r>
              <a:rPr lang="en-ID" sz="2000" baseline="30000" dirty="0"/>
              <a:t>3</a:t>
            </a:r>
            <a:r>
              <a:rPr lang="en-ID" sz="2000" dirty="0"/>
              <a:t> + n</a:t>
            </a:r>
          </a:p>
          <a:p>
            <a:pPr lvl="1">
              <a:lnSpc>
                <a:spcPct val="100000"/>
              </a:lnSpc>
            </a:pPr>
            <a:endParaRPr lang="en-ID" sz="2000" dirty="0"/>
          </a:p>
          <a:p>
            <a:pPr lvl="1">
              <a:lnSpc>
                <a:spcPct val="100000"/>
              </a:lnSpc>
            </a:pPr>
            <a:endParaRPr lang="en-ID" sz="2000" dirty="0"/>
          </a:p>
          <a:p>
            <a:pPr>
              <a:lnSpc>
                <a:spcPct val="100000"/>
              </a:lnSpc>
            </a:pPr>
            <a:r>
              <a:rPr lang="en-ID" sz="2400" dirty="0"/>
              <a:t>Mana yang </a:t>
            </a:r>
            <a:r>
              <a:rPr lang="en-ID" sz="2400" dirty="0" err="1">
                <a:solidFill>
                  <a:srgbClr val="FF0000"/>
                </a:solidFill>
              </a:rPr>
              <a:t>lebih</a:t>
            </a:r>
            <a:r>
              <a:rPr lang="en-ID" sz="2400" dirty="0">
                <a:solidFill>
                  <a:srgbClr val="FF0000"/>
                </a:solidFill>
              </a:rPr>
              <a:t> </a:t>
            </a:r>
            <a:r>
              <a:rPr lang="en-ID" sz="2400" dirty="0" err="1">
                <a:solidFill>
                  <a:srgbClr val="FF0000"/>
                </a:solidFill>
              </a:rPr>
              <a:t>cepat</a:t>
            </a:r>
            <a:r>
              <a:rPr lang="en-ID" sz="2400" dirty="0">
                <a:solidFill>
                  <a:srgbClr val="FF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ID" sz="2000" dirty="0" err="1"/>
              <a:t>Perhatikan</a:t>
            </a:r>
            <a:r>
              <a:rPr lang="en-ID" sz="2000" dirty="0"/>
              <a:t> growth rate </a:t>
            </a:r>
            <a:r>
              <a:rPr lang="en-ID" sz="2000" dirty="0" err="1"/>
              <a:t>nya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2C2C2-3E4A-D98C-558F-F7DBC3E4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365524"/>
            <a:ext cx="3281941" cy="36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83867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Perkiraan</a:t>
            </a:r>
            <a:r>
              <a:rPr lang="en-US" dirty="0"/>
              <a:t> (</a:t>
            </a:r>
            <a:r>
              <a:rPr lang="en-US" dirty="0" err="1"/>
              <a:t>Estimasi</a:t>
            </a:r>
            <a:r>
              <a:rPr lang="en-US" dirty="0"/>
              <a:t>) – (2)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536" y="1844824"/>
            <a:ext cx="8537321" cy="3312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dirty="0"/>
              <a:t>Term yang </a:t>
            </a:r>
            <a:r>
              <a:rPr lang="pt-BR" sz="3200" dirty="0">
                <a:solidFill>
                  <a:srgbClr val="FF0000"/>
                </a:solidFill>
              </a:rPr>
              <a:t>mendominasi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u="sng" dirty="0"/>
              <a:t>Algo A</a:t>
            </a:r>
            <a:r>
              <a:rPr lang="pt-BR" sz="3200" dirty="0"/>
              <a:t>, T(n) = 3</a:t>
            </a:r>
            <a:r>
              <a:rPr lang="pt-BR" sz="3200" dirty="0">
                <a:solidFill>
                  <a:srgbClr val="FF0000"/>
                </a:solidFill>
              </a:rPr>
              <a:t>n</a:t>
            </a:r>
            <a:r>
              <a:rPr lang="pt-BR" sz="3200" baseline="30000" dirty="0">
                <a:solidFill>
                  <a:srgbClr val="FF0000"/>
                </a:solidFill>
              </a:rPr>
              <a:t>2</a:t>
            </a:r>
            <a:r>
              <a:rPr lang="pt-BR" sz="3200" dirty="0"/>
              <a:t> + 2</a:t>
            </a:r>
            <a:r>
              <a:rPr lang="pt-BR" sz="3200" dirty="0">
                <a:solidFill>
                  <a:srgbClr val="00B0F0"/>
                </a:solidFill>
              </a:rPr>
              <a:t>n</a:t>
            </a:r>
            <a:r>
              <a:rPr lang="pt-BR" sz="3200" dirty="0"/>
              <a:t> + </a:t>
            </a:r>
            <a:r>
              <a:rPr lang="pt-BR" sz="3200" dirty="0">
                <a:solidFill>
                  <a:srgbClr val="00B0F0"/>
                </a:solidFill>
              </a:rPr>
              <a:t>log n</a:t>
            </a:r>
            <a:r>
              <a:rPr lang="pt-BR" sz="3200" dirty="0"/>
              <a:t> + ¼ </a:t>
            </a:r>
            <a:r>
              <a:rPr lang="pt-BR" sz="3200" dirty="0">
                <a:solidFill>
                  <a:srgbClr val="00B0F0"/>
                </a:solidFill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u="sng" dirty="0"/>
              <a:t>Algo B</a:t>
            </a:r>
            <a:r>
              <a:rPr lang="pt-BR" sz="3200" dirty="0"/>
              <a:t>, T(n) = 0.3</a:t>
            </a:r>
            <a:r>
              <a:rPr lang="pt-BR" sz="3200" dirty="0">
                <a:solidFill>
                  <a:srgbClr val="FF0000"/>
                </a:solidFill>
              </a:rPr>
              <a:t>n</a:t>
            </a:r>
            <a:r>
              <a:rPr lang="pt-BR" sz="3200" baseline="30000" dirty="0">
                <a:solidFill>
                  <a:srgbClr val="FF0000"/>
                </a:solidFill>
              </a:rPr>
              <a:t>3</a:t>
            </a:r>
            <a:r>
              <a:rPr lang="pt-BR" sz="3200" dirty="0"/>
              <a:t> + </a:t>
            </a:r>
            <a:r>
              <a:rPr lang="pt-BR" sz="3200" dirty="0">
                <a:solidFill>
                  <a:srgbClr val="00B0F0"/>
                </a:solidFill>
              </a:rPr>
              <a:t>n</a:t>
            </a:r>
            <a:endParaRPr lang="en-ID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35141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Asimptotik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2400" dirty="0" err="1"/>
              <a:t>Analisis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yang </a:t>
            </a:r>
            <a:r>
              <a:rPr lang="en-ID" sz="2400" dirty="0" err="1"/>
              <a:t>berfokus</a:t>
            </a:r>
            <a:r>
              <a:rPr lang="en-ID" sz="2400" dirty="0"/>
              <a:t> pada:</a:t>
            </a:r>
          </a:p>
          <a:p>
            <a:pPr lvl="1">
              <a:lnSpc>
                <a:spcPct val="150000"/>
              </a:lnSpc>
            </a:pPr>
            <a:r>
              <a:rPr lang="en-ID" sz="2250" dirty="0" err="1"/>
              <a:t>Analisis</a:t>
            </a:r>
            <a:r>
              <a:rPr lang="en-ID" sz="2250" dirty="0"/>
              <a:t> </a:t>
            </a:r>
            <a:r>
              <a:rPr lang="en-ID" sz="2250" dirty="0" err="1"/>
              <a:t>dengan</a:t>
            </a:r>
            <a:r>
              <a:rPr lang="en-ID" sz="2250" dirty="0"/>
              <a:t> problem </a:t>
            </a:r>
            <a:r>
              <a:rPr lang="en-ID" sz="2250" dirty="0" err="1"/>
              <a:t>berukuran</a:t>
            </a:r>
            <a:r>
              <a:rPr lang="en-ID" sz="2250" dirty="0"/>
              <a:t> </a:t>
            </a:r>
            <a:r>
              <a:rPr lang="en-ID" sz="2250" dirty="0" err="1"/>
              <a:t>besar</a:t>
            </a:r>
            <a:r>
              <a:rPr lang="en-ID" sz="225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ID" sz="2250" dirty="0" err="1"/>
              <a:t>Hanya</a:t>
            </a:r>
            <a:r>
              <a:rPr lang="en-ID" sz="2250" dirty="0"/>
              <a:t> </a:t>
            </a:r>
            <a:r>
              <a:rPr lang="en-ID" sz="2250" dirty="0" err="1"/>
              <a:t>memperhitungkan</a:t>
            </a:r>
            <a:r>
              <a:rPr lang="en-ID" sz="2250" dirty="0"/>
              <a:t> term </a:t>
            </a:r>
            <a:r>
              <a:rPr lang="en-ID" sz="2250" dirty="0" err="1"/>
              <a:t>terbesar</a:t>
            </a:r>
            <a:r>
              <a:rPr lang="en-ID" sz="2250" dirty="0"/>
              <a:t> </a:t>
            </a:r>
            <a:r>
              <a:rPr lang="en-ID" sz="2250" dirty="0" err="1"/>
              <a:t>dari</a:t>
            </a:r>
            <a:r>
              <a:rPr lang="en-ID" sz="2250" dirty="0"/>
              <a:t> </a:t>
            </a:r>
            <a:r>
              <a:rPr lang="en-ID" sz="2250" dirty="0" err="1"/>
              <a:t>fungsi</a:t>
            </a:r>
            <a:r>
              <a:rPr lang="en-ID" sz="2250" dirty="0"/>
              <a:t> </a:t>
            </a:r>
            <a:r>
              <a:rPr lang="en-ID" sz="2250" dirty="0" err="1"/>
              <a:t>laju</a:t>
            </a:r>
            <a:r>
              <a:rPr lang="en-ID" sz="2250" dirty="0"/>
              <a:t> </a:t>
            </a:r>
            <a:r>
              <a:rPr lang="en-ID" sz="2250" dirty="0" err="1"/>
              <a:t>perkembangan</a:t>
            </a:r>
            <a:r>
              <a:rPr lang="en-ID" sz="2250" dirty="0"/>
              <a:t>.</a:t>
            </a:r>
            <a:endParaRPr lang="en-ID" sz="1850" dirty="0"/>
          </a:p>
        </p:txBody>
      </p:sp>
    </p:spTree>
    <p:extLst>
      <p:ext uri="{BB962C8B-B14F-4D97-AF65-F5344CB8AC3E}">
        <p14:creationId xmlns:p14="http://schemas.microsoft.com/office/powerpoint/2010/main" val="385182506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Leading Term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D" sz="2400" dirty="0" err="1"/>
              <a:t>Mengapa</a:t>
            </a:r>
            <a:r>
              <a:rPr lang="en-ID" sz="2400" dirty="0"/>
              <a:t> </a:t>
            </a:r>
            <a:r>
              <a:rPr lang="en-ID" sz="2400" dirty="0" err="1"/>
              <a:t>memilih</a:t>
            </a:r>
            <a:r>
              <a:rPr lang="en-ID" sz="2400" dirty="0"/>
              <a:t> leading term?</a:t>
            </a:r>
          </a:p>
          <a:p>
            <a:pPr lvl="1">
              <a:lnSpc>
                <a:spcPct val="150000"/>
              </a:lnSpc>
            </a:pPr>
            <a:r>
              <a:rPr lang="en-ID" sz="2250" dirty="0"/>
              <a:t>term</a:t>
            </a:r>
            <a:r>
              <a:rPr lang="en-ID" sz="2250" baseline="30000" dirty="0"/>
              <a:t>2</a:t>
            </a:r>
            <a:r>
              <a:rPr lang="en-ID" sz="2250" dirty="0"/>
              <a:t> </a:t>
            </a:r>
            <a:r>
              <a:rPr lang="en-ID" sz="2250" dirty="0" err="1"/>
              <a:t>dengan</a:t>
            </a:r>
            <a:r>
              <a:rPr lang="en-ID" sz="2250" dirty="0"/>
              <a:t> </a:t>
            </a:r>
            <a:r>
              <a:rPr lang="en-ID" sz="2250" dirty="0" err="1"/>
              <a:t>pangkat</a:t>
            </a:r>
            <a:r>
              <a:rPr lang="en-ID" sz="2250" dirty="0"/>
              <a:t> </a:t>
            </a:r>
            <a:r>
              <a:rPr lang="en-ID" sz="2250" dirty="0" err="1"/>
              <a:t>lebih</a:t>
            </a:r>
            <a:r>
              <a:rPr lang="en-ID" sz="2250" dirty="0"/>
              <a:t> </a:t>
            </a:r>
            <a:r>
              <a:rPr lang="en-ID" sz="2250" dirty="0" err="1"/>
              <a:t>kecil</a:t>
            </a:r>
            <a:r>
              <a:rPr lang="en-ID" sz="2250" dirty="0"/>
              <a:t> </a:t>
            </a:r>
            <a:r>
              <a:rPr lang="en-ID" sz="2250" i="1" dirty="0">
                <a:solidFill>
                  <a:srgbClr val="FF0000"/>
                </a:solidFill>
              </a:rPr>
              <a:t>(lower order terms)</a:t>
            </a:r>
            <a:r>
              <a:rPr lang="en-ID" sz="2250" dirty="0"/>
              <a:t> </a:t>
            </a:r>
            <a:r>
              <a:rPr lang="en-ID" sz="2250" dirty="0" err="1"/>
              <a:t>berkontribusi</a:t>
            </a:r>
            <a:r>
              <a:rPr lang="en-ID" sz="2250" dirty="0"/>
              <a:t> </a:t>
            </a:r>
            <a:r>
              <a:rPr lang="en-ID" sz="2250" dirty="0" err="1"/>
              <a:t>lebih</a:t>
            </a:r>
            <a:r>
              <a:rPr lang="en-ID" sz="2250" dirty="0"/>
              <a:t> </a:t>
            </a:r>
            <a:r>
              <a:rPr lang="en-ID" sz="2250" dirty="0" err="1"/>
              <a:t>kecil</a:t>
            </a:r>
            <a:r>
              <a:rPr lang="en-ID" sz="2250" dirty="0"/>
              <a:t> </a:t>
            </a:r>
            <a:r>
              <a:rPr lang="en-ID" sz="2250" dirty="0" err="1"/>
              <a:t>terhadap</a:t>
            </a:r>
            <a:r>
              <a:rPr lang="en-ID" sz="2250" dirty="0"/>
              <a:t> cost total </a:t>
            </a:r>
            <a:r>
              <a:rPr lang="en-ID" sz="2250" dirty="0" err="1"/>
              <a:t>saat</a:t>
            </a:r>
            <a:r>
              <a:rPr lang="en-ID" sz="2250" dirty="0"/>
              <a:t> input </a:t>
            </a:r>
            <a:r>
              <a:rPr lang="en-ID" sz="2250" dirty="0" err="1"/>
              <a:t>bertambah</a:t>
            </a:r>
            <a:r>
              <a:rPr lang="en-ID" sz="2250" dirty="0"/>
              <a:t> </a:t>
            </a:r>
            <a:r>
              <a:rPr lang="en-ID" sz="2250" dirty="0" err="1"/>
              <a:t>banyak</a:t>
            </a:r>
            <a:endParaRPr lang="en-ID" sz="2250" dirty="0"/>
          </a:p>
          <a:p>
            <a:pPr lvl="1">
              <a:lnSpc>
                <a:spcPct val="150000"/>
              </a:lnSpc>
            </a:pPr>
            <a:r>
              <a:rPr lang="en-ID" sz="2250" dirty="0" err="1"/>
              <a:t>contoh</a:t>
            </a:r>
            <a:endParaRPr lang="en-ID" sz="2250" dirty="0"/>
          </a:p>
          <a:p>
            <a:pPr marL="135659" lvl="1" indent="0">
              <a:lnSpc>
                <a:spcPct val="150000"/>
              </a:lnSpc>
              <a:buNone/>
            </a:pPr>
            <a:r>
              <a:rPr lang="en-ID" sz="2250" dirty="0"/>
              <a:t>	T(n) = 2n</a:t>
            </a:r>
            <a:r>
              <a:rPr lang="en-ID" sz="2250" baseline="30000" dirty="0"/>
              <a:t>2</a:t>
            </a:r>
            <a:r>
              <a:rPr lang="en-ID" sz="2250" dirty="0"/>
              <a:t> + 100n , </a:t>
            </a:r>
            <a:r>
              <a:rPr lang="en-ID" sz="2250" dirty="0" err="1"/>
              <a:t>jika</a:t>
            </a:r>
            <a:r>
              <a:rPr lang="en-ID" sz="2250" dirty="0"/>
              <a:t> n=1000</a:t>
            </a:r>
          </a:p>
          <a:p>
            <a:pPr marL="135659" lvl="1" indent="0">
              <a:lnSpc>
                <a:spcPct val="150000"/>
              </a:lnSpc>
              <a:buNone/>
            </a:pPr>
            <a:r>
              <a:rPr lang="en-ID" sz="2250" dirty="0"/>
              <a:t>	T(1000) 	= 2(1000)</a:t>
            </a:r>
            <a:r>
              <a:rPr lang="en-ID" sz="2250" baseline="30000" dirty="0"/>
              <a:t>2</a:t>
            </a:r>
            <a:r>
              <a:rPr lang="en-ID" sz="2250" dirty="0"/>
              <a:t> + 100(1000) </a:t>
            </a:r>
          </a:p>
          <a:p>
            <a:pPr marL="135659" lvl="1" indent="0">
              <a:lnSpc>
                <a:spcPct val="150000"/>
              </a:lnSpc>
              <a:buNone/>
            </a:pPr>
            <a:r>
              <a:rPr lang="en-ID" sz="2250" dirty="0"/>
              <a:t>			= </a:t>
            </a:r>
            <a:r>
              <a:rPr lang="en-ID" sz="2250" dirty="0">
                <a:solidFill>
                  <a:srgbClr val="FF0000"/>
                </a:solidFill>
              </a:rPr>
              <a:t>20</a:t>
            </a:r>
            <a:r>
              <a:rPr lang="en-ID" sz="2250" dirty="0"/>
              <a:t>00000 + </a:t>
            </a:r>
            <a:r>
              <a:rPr lang="en-ID" sz="2250" dirty="0">
                <a:solidFill>
                  <a:srgbClr val="FF0000"/>
                </a:solidFill>
              </a:rPr>
              <a:t>1</a:t>
            </a:r>
            <a:r>
              <a:rPr lang="en-ID" sz="2250" dirty="0"/>
              <a:t>0000 0</a:t>
            </a:r>
          </a:p>
          <a:p>
            <a:pPr marL="135659" lvl="1" indent="0">
              <a:lnSpc>
                <a:spcPct val="150000"/>
              </a:lnSpc>
              <a:buNone/>
            </a:pPr>
            <a:r>
              <a:rPr lang="en-ID" sz="2250" dirty="0"/>
              <a:t>	T(100000) = 2(100000)</a:t>
            </a:r>
            <a:r>
              <a:rPr lang="en-ID" sz="2250" baseline="30000" dirty="0"/>
              <a:t>2</a:t>
            </a:r>
            <a:r>
              <a:rPr lang="en-ID" sz="2250" dirty="0"/>
              <a:t> + 100(100000)</a:t>
            </a:r>
          </a:p>
          <a:p>
            <a:pPr marL="135659" lvl="1" indent="0">
              <a:lnSpc>
                <a:spcPct val="150000"/>
              </a:lnSpc>
              <a:buNone/>
            </a:pPr>
            <a:r>
              <a:rPr lang="en-ID" sz="2250" dirty="0"/>
              <a:t>			= </a:t>
            </a:r>
            <a:r>
              <a:rPr lang="en-ID" sz="2250" dirty="0">
                <a:solidFill>
                  <a:srgbClr val="FF0000"/>
                </a:solidFill>
              </a:rPr>
              <a:t>2000</a:t>
            </a:r>
            <a:r>
              <a:rPr lang="en-ID" sz="2250" dirty="0"/>
              <a:t>0000000 + </a:t>
            </a:r>
            <a:r>
              <a:rPr lang="en-ID" sz="2250" dirty="0">
                <a:solidFill>
                  <a:srgbClr val="FF0000"/>
                </a:solidFill>
              </a:rPr>
              <a:t>1</a:t>
            </a:r>
            <a:r>
              <a:rPr lang="en-ID" sz="2250" b="1" dirty="0"/>
              <a:t>0000000</a:t>
            </a:r>
          </a:p>
          <a:p>
            <a:pPr lvl="1">
              <a:lnSpc>
                <a:spcPct val="150000"/>
              </a:lnSpc>
            </a:pPr>
            <a:r>
              <a:rPr lang="en-ID" sz="2250" dirty="0"/>
              <a:t>lower order term </a:t>
            </a:r>
            <a:r>
              <a:rPr lang="en-ID" sz="2250" dirty="0" err="1">
                <a:solidFill>
                  <a:srgbClr val="FF0000"/>
                </a:solidFill>
              </a:rPr>
              <a:t>dapat</a:t>
            </a:r>
            <a:r>
              <a:rPr lang="en-ID" sz="2250" dirty="0">
                <a:solidFill>
                  <a:srgbClr val="FF0000"/>
                </a:solidFill>
              </a:rPr>
              <a:t> </a:t>
            </a:r>
            <a:r>
              <a:rPr lang="en-ID" sz="2250" dirty="0" err="1">
                <a:solidFill>
                  <a:srgbClr val="FF0000"/>
                </a:solidFill>
              </a:rPr>
              <a:t>diabaikan</a:t>
            </a:r>
            <a:r>
              <a:rPr lang="en-ID" sz="2250" dirty="0">
                <a:solidFill>
                  <a:srgbClr val="FF0000"/>
                </a:solidFill>
              </a:rPr>
              <a:t>.</a:t>
            </a:r>
            <a:endParaRPr lang="en-ID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8498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Leading Term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</a:rPr>
              <a:t>T1(n) = ½ n + 4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solidFill>
                  <a:srgbClr val="002060"/>
                </a:solidFill>
              </a:rPr>
              <a:t>leading term = </a:t>
            </a:r>
            <a:r>
              <a:rPr lang="pt-BR" sz="2000" b="1" dirty="0">
                <a:solidFill>
                  <a:srgbClr val="002060"/>
                </a:solidFill>
              </a:rPr>
              <a:t>½ n</a:t>
            </a:r>
          </a:p>
          <a:p>
            <a:pPr marL="135659" lvl="1" indent="0">
              <a:lnSpc>
                <a:spcPct val="150000"/>
              </a:lnSpc>
              <a:buNone/>
            </a:pPr>
            <a:endParaRPr lang="pt-BR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</a:rPr>
              <a:t>T2(n) = 240n + 0.001n 2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solidFill>
                  <a:srgbClr val="002060"/>
                </a:solidFill>
              </a:rPr>
              <a:t>leading term = </a:t>
            </a:r>
            <a:r>
              <a:rPr lang="pt-BR" sz="2000" b="1" dirty="0">
                <a:solidFill>
                  <a:srgbClr val="002060"/>
                </a:solidFill>
              </a:rPr>
              <a:t>0.001n</a:t>
            </a:r>
            <a:r>
              <a:rPr lang="pt-BR" sz="2000" b="1" baseline="30000" dirty="0">
                <a:solidFill>
                  <a:srgbClr val="002060"/>
                </a:solidFill>
              </a:rPr>
              <a:t>2</a:t>
            </a:r>
          </a:p>
          <a:p>
            <a:pPr marL="135659" lvl="1" indent="0">
              <a:lnSpc>
                <a:spcPct val="150000"/>
              </a:lnSpc>
              <a:buNone/>
            </a:pPr>
            <a:endParaRPr lang="pt-BR" sz="2000" b="1" baseline="30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</a:rPr>
              <a:t>T3(n) = n log(n) + log(n) + n log(log(n))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solidFill>
                  <a:srgbClr val="002060"/>
                </a:solidFill>
              </a:rPr>
              <a:t>leading term = </a:t>
            </a:r>
            <a:r>
              <a:rPr lang="pt-BR" sz="2000" b="1" dirty="0">
                <a:solidFill>
                  <a:srgbClr val="002060"/>
                </a:solidFill>
              </a:rPr>
              <a:t>n log(n)</a:t>
            </a:r>
            <a:endParaRPr lang="en-ID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39026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Notasi</a:t>
            </a:r>
            <a:r>
              <a:rPr lang="en-US" dirty="0"/>
              <a:t> Big-O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836712"/>
            <a:ext cx="8537321" cy="554461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</a:rPr>
              <a:t>Bila algoritma A perlu waktu proporsional dgn f(n)</a:t>
            </a:r>
          </a:p>
          <a:p>
            <a:pPr lvl="1">
              <a:lnSpc>
                <a:spcPct val="150000"/>
              </a:lnSpc>
            </a:pPr>
            <a:r>
              <a:rPr lang="pt-BR" sz="2250" dirty="0">
                <a:solidFill>
                  <a:srgbClr val="002060"/>
                </a:solidFill>
              </a:rPr>
              <a:t>dikatakan algoritma A adalah O rder f(n)</a:t>
            </a:r>
          </a:p>
          <a:p>
            <a:pPr lvl="1">
              <a:lnSpc>
                <a:spcPct val="150000"/>
              </a:lnSpc>
            </a:pPr>
            <a:r>
              <a:rPr lang="pt-BR" sz="2250" dirty="0">
                <a:solidFill>
                  <a:srgbClr val="002060"/>
                </a:solidFill>
              </a:rPr>
              <a:t>ditulis algoritma A adl O(f(n))</a:t>
            </a:r>
          </a:p>
          <a:p>
            <a:pPr lvl="1">
              <a:lnSpc>
                <a:spcPct val="150000"/>
              </a:lnSpc>
            </a:pPr>
            <a:r>
              <a:rPr lang="pt-BR" sz="2250" dirty="0">
                <a:solidFill>
                  <a:srgbClr val="002060"/>
                </a:solidFill>
              </a:rPr>
              <a:t>f(n) adalah fungsi </a:t>
            </a:r>
            <a:r>
              <a:rPr lang="pt-BR" sz="2250" b="1" dirty="0">
                <a:solidFill>
                  <a:srgbClr val="002060"/>
                </a:solidFill>
              </a:rPr>
              <a:t>laju pertumbuhan </a:t>
            </a:r>
            <a:r>
              <a:rPr lang="pt-BR" sz="2250" dirty="0">
                <a:solidFill>
                  <a:srgbClr val="002060"/>
                </a:solidFill>
              </a:rPr>
              <a:t>algoritma A</a:t>
            </a:r>
          </a:p>
          <a:p>
            <a:pPr marL="135659" lvl="1" indent="0">
              <a:lnSpc>
                <a:spcPct val="150000"/>
              </a:lnSpc>
              <a:buNone/>
            </a:pPr>
            <a:endParaRPr lang="pt-BR" sz="225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</a:rPr>
              <a:t>Definisi formal:</a:t>
            </a:r>
          </a:p>
          <a:p>
            <a:pPr lvl="1">
              <a:lnSpc>
                <a:spcPct val="150000"/>
              </a:lnSpc>
            </a:pPr>
            <a:r>
              <a:rPr lang="pt-BR" sz="2250" dirty="0">
                <a:solidFill>
                  <a:srgbClr val="002060"/>
                </a:solidFill>
              </a:rPr>
              <a:t>algoritma A adalah O (f(n)) bila ada sebuah konstan </a:t>
            </a:r>
            <a:r>
              <a:rPr lang="pt-BR" sz="2250" b="1" dirty="0">
                <a:solidFill>
                  <a:srgbClr val="002060"/>
                </a:solidFill>
              </a:rPr>
              <a:t>k</a:t>
            </a:r>
            <a:r>
              <a:rPr lang="pt-BR" sz="2250" dirty="0">
                <a:solidFill>
                  <a:srgbClr val="002060"/>
                </a:solidFill>
              </a:rPr>
              <a:t> dan integer positif </a:t>
            </a:r>
            <a:r>
              <a:rPr lang="pt-BR" sz="2250" b="1" dirty="0">
                <a:solidFill>
                  <a:srgbClr val="002060"/>
                </a:solidFill>
              </a:rPr>
              <a:t>n</a:t>
            </a:r>
            <a:r>
              <a:rPr lang="pt-BR" sz="2250" b="1" baseline="-25000" dirty="0">
                <a:solidFill>
                  <a:srgbClr val="002060"/>
                </a:solidFill>
              </a:rPr>
              <a:t>0</a:t>
            </a:r>
            <a:r>
              <a:rPr lang="pt-BR" sz="2250" dirty="0">
                <a:solidFill>
                  <a:srgbClr val="002060"/>
                </a:solidFill>
              </a:rPr>
              <a:t> sehingga algoritma A membutuhkan waktu tidak lebih dari </a:t>
            </a:r>
            <a:r>
              <a:rPr lang="pt-BR" sz="2250" b="1" dirty="0">
                <a:solidFill>
                  <a:srgbClr val="002060"/>
                </a:solidFill>
              </a:rPr>
              <a:t>k * f(n) </a:t>
            </a:r>
            <a:r>
              <a:rPr lang="pt-BR" sz="2250" dirty="0">
                <a:solidFill>
                  <a:srgbClr val="002060"/>
                </a:solidFill>
              </a:rPr>
              <a:t>unit waktu untuk memecahkan problem berukuran </a:t>
            </a:r>
            <a:r>
              <a:rPr lang="pt-BR" sz="2250" b="1" dirty="0">
                <a:solidFill>
                  <a:srgbClr val="002060"/>
                </a:solidFill>
              </a:rPr>
              <a:t>n &gt;= n</a:t>
            </a:r>
            <a:r>
              <a:rPr lang="pt-BR" sz="2250" b="1" baseline="-25000" dirty="0">
                <a:solidFill>
                  <a:srgbClr val="002060"/>
                </a:solidFill>
              </a:rPr>
              <a:t>0</a:t>
            </a:r>
            <a:endParaRPr lang="en-ID" sz="1850" b="1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47926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Big-O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2060"/>
                </a:solidFill>
              </a:rPr>
              <a:t>Saat ukuran problem lebih dari n</a:t>
            </a:r>
            <a:r>
              <a:rPr lang="pt-BR" sz="2400" baseline="-25000" dirty="0">
                <a:solidFill>
                  <a:srgbClr val="002060"/>
                </a:solidFill>
              </a:rPr>
              <a:t>0</a:t>
            </a:r>
            <a:r>
              <a:rPr lang="pt-BR" sz="2400" dirty="0">
                <a:solidFill>
                  <a:srgbClr val="002060"/>
                </a:solidFill>
              </a:rPr>
              <a:t> , algoritma A </a:t>
            </a:r>
            <a:r>
              <a:rPr lang="pt-BR" sz="2400" b="1" dirty="0">
                <a:solidFill>
                  <a:srgbClr val="002060"/>
                </a:solidFill>
              </a:rPr>
              <a:t>dibatasi dari atas (bounded from above) </a:t>
            </a:r>
            <a:r>
              <a:rPr lang="pt-BR" sz="2400" dirty="0">
                <a:solidFill>
                  <a:srgbClr val="002060"/>
                </a:solidFill>
              </a:rPr>
              <a:t>oleh </a:t>
            </a:r>
            <a:r>
              <a:rPr lang="pt-BR" sz="2400" b="1" dirty="0">
                <a:solidFill>
                  <a:srgbClr val="002060"/>
                </a:solidFill>
              </a:rPr>
              <a:t>k * f(n)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pt-BR" sz="2250" dirty="0">
                <a:solidFill>
                  <a:srgbClr val="002060"/>
                </a:solidFill>
              </a:rPr>
              <a:t>Nilai n</a:t>
            </a:r>
            <a:r>
              <a:rPr lang="pt-BR" sz="2250" baseline="-25000" dirty="0">
                <a:solidFill>
                  <a:srgbClr val="002060"/>
                </a:solidFill>
              </a:rPr>
              <a:t>0</a:t>
            </a:r>
            <a:r>
              <a:rPr lang="pt-BR" sz="2250" dirty="0">
                <a:solidFill>
                  <a:srgbClr val="002060"/>
                </a:solidFill>
              </a:rPr>
              <a:t> dan k tidak unik</a:t>
            </a:r>
          </a:p>
          <a:p>
            <a:pPr lvl="1">
              <a:lnSpc>
                <a:spcPct val="100000"/>
              </a:lnSpc>
            </a:pPr>
            <a:r>
              <a:rPr lang="pt-BR" sz="2250" dirty="0">
                <a:solidFill>
                  <a:srgbClr val="002060"/>
                </a:solidFill>
              </a:rPr>
              <a:t>ada sejumlah f(n) yang mungkin</a:t>
            </a:r>
            <a:endParaRPr lang="en-ID" sz="1700" b="1" baseline="-250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95907-73FE-B795-532B-8CEDAC85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95352"/>
            <a:ext cx="736321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15540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Pertumbuhan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</a:rPr>
              <a:t>Didapatkan </a:t>
            </a:r>
            <a:r>
              <a:rPr lang="pt-BR" sz="2400" b="1" dirty="0">
                <a:solidFill>
                  <a:srgbClr val="002060"/>
                </a:solidFill>
              </a:rPr>
              <a:t>growth term </a:t>
            </a:r>
            <a:r>
              <a:rPr lang="pt-BR" sz="2400" dirty="0">
                <a:solidFill>
                  <a:srgbClr val="002060"/>
                </a:solidFill>
              </a:rPr>
              <a:t>(order of growth, order of magnitude), yang paling umum digunakan:</a:t>
            </a:r>
            <a:endParaRPr lang="en-ID" sz="1700" b="1" baseline="-25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9B672-C0FC-B29A-A19C-54627D5DDE1E}"/>
              </a:ext>
            </a:extLst>
          </p:cNvPr>
          <p:cNvSpPr txBox="1"/>
          <p:nvPr/>
        </p:nvSpPr>
        <p:spPr>
          <a:xfrm>
            <a:off x="262288" y="2855259"/>
            <a:ext cx="853732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D" sz="1050" b="0" i="0" u="none" strike="noStrike" baseline="0" dirty="0">
              <a:solidFill>
                <a:srgbClr val="000000"/>
              </a:solidFill>
              <a:latin typeface="Verdana Pro" panose="020B0604030504040204" pitchFamily="34" charset="0"/>
            </a:endParaRPr>
          </a:p>
          <a:p>
            <a:r>
              <a:rPr lang="pt-BR" sz="1800" b="0" i="0" u="none" strike="noStrike" baseline="0" dirty="0">
                <a:latin typeface="Verdana Pro" panose="020B0604030504040204" pitchFamily="34" charset="0"/>
              </a:rPr>
              <a:t>O(1) </a:t>
            </a:r>
            <a:r>
              <a:rPr lang="pt-BR" sz="1800" b="0" i="0" u="none" strike="noStrike" baseline="0" dirty="0">
                <a:solidFill>
                  <a:srgbClr val="FF0000"/>
                </a:solidFill>
                <a:latin typeface="Verdana Pro" panose="020B0604030504040204" pitchFamily="34" charset="0"/>
              </a:rPr>
              <a:t>&lt; </a:t>
            </a:r>
            <a:r>
              <a:rPr lang="pt-BR" dirty="0">
                <a:solidFill>
                  <a:srgbClr val="000000"/>
                </a:solidFill>
                <a:latin typeface="Verdana Pro" panose="020B0604030504040204" pitchFamily="34" charset="0"/>
              </a:rPr>
              <a:t>O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(log n) </a:t>
            </a:r>
            <a:r>
              <a:rPr lang="pt-BR" sz="1800" b="0" i="0" u="none" strike="noStrike" baseline="0" dirty="0">
                <a:solidFill>
                  <a:srgbClr val="FF0000"/>
                </a:solidFill>
                <a:latin typeface="Verdana Pro" panose="020B0604030504040204" pitchFamily="34" charset="0"/>
              </a:rPr>
              <a:t>&lt;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O(n) </a:t>
            </a:r>
            <a:r>
              <a:rPr lang="pt-BR" sz="1800" b="0" i="0" u="none" strike="noStrike" baseline="0" dirty="0">
                <a:solidFill>
                  <a:srgbClr val="FF0000"/>
                </a:solidFill>
                <a:latin typeface="Verdana Pro" panose="020B0604030504040204" pitchFamily="34" charset="0"/>
              </a:rPr>
              <a:t>&lt;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O ( n log n ) </a:t>
            </a:r>
            <a:r>
              <a:rPr lang="pt-BR" sz="1800" b="0" i="0" u="none" strike="noStrike" baseline="0" dirty="0">
                <a:solidFill>
                  <a:srgbClr val="FF0000"/>
                </a:solidFill>
                <a:latin typeface="Verdana Pro" panose="020B0604030504040204" pitchFamily="34" charset="0"/>
              </a:rPr>
              <a:t>&lt;</a:t>
            </a:r>
            <a:r>
              <a:rPr lang="pt-BR" sz="1600" dirty="0">
                <a:solidFill>
                  <a:srgbClr val="000000"/>
                </a:solidFill>
                <a:latin typeface="Verdana Pro" panose="020B060403050404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O ( n</a:t>
            </a:r>
            <a:r>
              <a:rPr lang="pt-BR" sz="1800" b="0" i="0" u="none" strike="noStrike" baseline="30000" dirty="0">
                <a:solidFill>
                  <a:srgbClr val="000000"/>
                </a:solidFill>
                <a:latin typeface="Verdana Pro" panose="020B0604030504040204" pitchFamily="34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) </a:t>
            </a:r>
            <a:r>
              <a:rPr lang="pt-BR" sz="1800" b="0" i="0" u="none" strike="noStrike" baseline="0" dirty="0">
                <a:solidFill>
                  <a:srgbClr val="FF0000"/>
                </a:solidFill>
                <a:latin typeface="Verdana Pro" panose="020B0604030504040204" pitchFamily="34" charset="0"/>
              </a:rPr>
              <a:t>&lt; 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O ( n</a:t>
            </a:r>
            <a:r>
              <a:rPr lang="pt-BR" sz="1800" b="0" i="0" u="none" strike="noStrike" baseline="30000" dirty="0">
                <a:solidFill>
                  <a:srgbClr val="000000"/>
                </a:solidFill>
                <a:latin typeface="Verdana Pro" panose="020B0604030504040204" pitchFamily="34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) </a:t>
            </a:r>
            <a:r>
              <a:rPr lang="pt-BR" sz="1800" b="0" i="0" u="none" strike="noStrike" baseline="0" dirty="0">
                <a:solidFill>
                  <a:srgbClr val="FF0000"/>
                </a:solidFill>
                <a:latin typeface="Verdana Pro" panose="020B0604030504040204" pitchFamily="34" charset="0"/>
              </a:rPr>
              <a:t>&lt;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O ( 2</a:t>
            </a:r>
            <a:r>
              <a:rPr lang="pt-BR" sz="1800" b="0" i="0" u="none" strike="noStrike" baseline="30000" dirty="0">
                <a:solidFill>
                  <a:srgbClr val="000000"/>
                </a:solidFill>
                <a:latin typeface="Verdana Pro" panose="020B0604030504040204" pitchFamily="34" charset="0"/>
              </a:rPr>
              <a:t>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 Pro" panose="020B0604030504040204" pitchFamily="34" charset="0"/>
              </a:rPr>
              <a:t> )</a:t>
            </a:r>
            <a:endParaRPr lang="en-ID" dirty="0">
              <a:latin typeface="Verdana Pro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0E53FE-6491-CED2-5B4A-A38A52AB4A15}"/>
              </a:ext>
            </a:extLst>
          </p:cNvPr>
          <p:cNvCxnSpPr/>
          <p:nvPr/>
        </p:nvCxnSpPr>
        <p:spPr>
          <a:xfrm>
            <a:off x="457449" y="3573016"/>
            <a:ext cx="8146999" cy="0"/>
          </a:xfrm>
          <a:prstGeom prst="straightConnector1">
            <a:avLst/>
          </a:prstGeom>
          <a:ln w="5715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CEC33C-462C-89D1-EB13-E5D15F89238F}"/>
              </a:ext>
            </a:extLst>
          </p:cNvPr>
          <p:cNvSpPr txBox="1"/>
          <p:nvPr/>
        </p:nvSpPr>
        <p:spPr>
          <a:xfrm>
            <a:off x="539552" y="3789041"/>
            <a:ext cx="914400" cy="91440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r>
              <a:rPr lang="en-US" noProof="0" dirty="0" err="1">
                <a:solidFill>
                  <a:schemeClr val="bg2"/>
                </a:solidFill>
                <a:latin typeface="Verdana Pro" panose="020B0604030504040204" pitchFamily="34" charset="0"/>
              </a:rPr>
              <a:t>baik</a:t>
            </a:r>
            <a:endParaRPr lang="en-ID" noProof="0" dirty="0" err="1">
              <a:solidFill>
                <a:schemeClr val="bg2"/>
              </a:solidFill>
              <a:latin typeface="Verdana Pro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CA9CD-5DBB-9BC1-7BA5-274540C22FFB}"/>
              </a:ext>
            </a:extLst>
          </p:cNvPr>
          <p:cNvSpPr txBox="1"/>
          <p:nvPr/>
        </p:nvSpPr>
        <p:spPr>
          <a:xfrm>
            <a:off x="7716995" y="3694133"/>
            <a:ext cx="914400" cy="91440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r>
              <a:rPr lang="en-US" noProof="0" dirty="0" err="1">
                <a:solidFill>
                  <a:schemeClr val="bg2"/>
                </a:solidFill>
                <a:latin typeface="Verdana Pro" panose="020B0604030504040204" pitchFamily="34" charset="0"/>
              </a:rPr>
              <a:t>buruk</a:t>
            </a:r>
            <a:endParaRPr lang="en-ID" noProof="0" dirty="0" err="1">
              <a:solidFill>
                <a:schemeClr val="bg2"/>
              </a:solidFill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6562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Growth Rate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0 ( 1 ) : constant time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tidak dipengaruhi n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0 ( log n ) : logarithmic time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bertumbuh lambat , dobel input size, waktu bertambah konstan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0 ( n ) : linear time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bertumbuh seiring laju n, dobel input size, dobel waktu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0 ( n log n ) : linearithmic time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bertumbuh sedikit lebih cepat dari laju n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0(n</a:t>
            </a:r>
            <a:r>
              <a:rPr lang="pt-BR" sz="2400" baseline="30000" dirty="0">
                <a:solidFill>
                  <a:srgbClr val="002060"/>
                </a:solidFill>
              </a:rPr>
              <a:t>2</a:t>
            </a:r>
            <a:r>
              <a:rPr lang="pt-BR" sz="2400" dirty="0">
                <a:solidFill>
                  <a:srgbClr val="002060"/>
                </a:solidFill>
              </a:rPr>
              <a:t>) : quadratic time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bertumbuh cepat , dobel input size, empat kali lipat waktu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0(n</a:t>
            </a:r>
            <a:r>
              <a:rPr lang="pt-BR" sz="2400" baseline="30000" dirty="0">
                <a:solidFill>
                  <a:srgbClr val="002060"/>
                </a:solidFill>
              </a:rPr>
              <a:t>3</a:t>
            </a:r>
            <a:r>
              <a:rPr lang="pt-BR" sz="2400" dirty="0">
                <a:solidFill>
                  <a:srgbClr val="002060"/>
                </a:solidFill>
              </a:rPr>
              <a:t>) : cubic time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bertumbuh sangat cepat , dobel input size, delapan kali waktu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0(2</a:t>
            </a:r>
            <a:r>
              <a:rPr lang="pt-BR" sz="2400" baseline="30000" dirty="0">
                <a:solidFill>
                  <a:srgbClr val="002060"/>
                </a:solidFill>
              </a:rPr>
              <a:t>n</a:t>
            </a:r>
            <a:r>
              <a:rPr lang="pt-BR" sz="2400" dirty="0">
                <a:solidFill>
                  <a:srgbClr val="002060"/>
                </a:solidFill>
              </a:rPr>
              <a:t>) : exponential time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bertumbuh terlampau cepat , tidak mungkin input size besar</a:t>
            </a:r>
            <a:endParaRPr lang="en-ID" sz="1550" b="1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3446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5446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Algoritma Sequential Search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Mencari data di dalam list, dengan pengecekan satu persatu mulai dari depan sampai belakang</a:t>
            </a:r>
            <a:endParaRPr lang="en-ID" sz="1400" b="1" baseline="-250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46AB8-99E2-40C6-0CB7-CBEAFC9CAC1F}"/>
              </a:ext>
            </a:extLst>
          </p:cNvPr>
          <p:cNvSpPr txBox="1"/>
          <p:nvPr/>
        </p:nvSpPr>
        <p:spPr>
          <a:xfrm>
            <a:off x="303339" y="2708920"/>
            <a:ext cx="88051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sequential_search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cari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cari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ketemu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[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sequential_search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(data,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701186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C521-64C6-4D52-87AF-75157C6B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Kinerja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3215-5B30-4DFF-BE01-DE120B49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b="0" i="0" u="none" strike="noStrike" baseline="0" dirty="0" err="1"/>
              <a:t>Algoritma</a:t>
            </a:r>
            <a:r>
              <a:rPr lang="en-ID" sz="2400" b="0" i="0" u="none" strike="noStrike" baseline="0" dirty="0"/>
              <a:t> </a:t>
            </a:r>
            <a:r>
              <a:rPr lang="en-ID" sz="2400" b="0" i="0" u="none" strike="noStrike" baseline="0" dirty="0" err="1"/>
              <a:t>harus</a:t>
            </a:r>
            <a:r>
              <a:rPr lang="en-ID" sz="2400" b="0" i="0" u="none" strike="noStrike" baseline="0" dirty="0"/>
              <a:t> </a:t>
            </a:r>
            <a:r>
              <a:rPr lang="en-ID" sz="2400" b="0" i="0" u="none" strike="noStrike" baseline="0" dirty="0" err="1">
                <a:solidFill>
                  <a:srgbClr val="FF0000"/>
                </a:solidFill>
              </a:rPr>
              <a:t>efektif</a:t>
            </a:r>
            <a:r>
              <a:rPr lang="en-ID" sz="2400" b="0" i="0" u="none" strike="noStrike" baseline="0" dirty="0">
                <a:solidFill>
                  <a:srgbClr val="FF0000"/>
                </a:solidFill>
              </a:rPr>
              <a:t> </a:t>
            </a:r>
            <a:r>
              <a:rPr lang="en-ID" sz="2400" b="0" i="0" u="none" strike="noStrike" baseline="0" dirty="0">
                <a:solidFill>
                  <a:srgbClr val="002060"/>
                </a:solidFill>
              </a:rPr>
              <a:t>dan</a:t>
            </a:r>
            <a:r>
              <a:rPr lang="en-ID" sz="2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D" sz="2400" b="0" i="0" u="none" strike="noStrike" baseline="0" dirty="0" err="1">
                <a:solidFill>
                  <a:srgbClr val="FF0000"/>
                </a:solidFill>
              </a:rPr>
              <a:t>efisien</a:t>
            </a:r>
            <a:endParaRPr lang="en-ID" sz="2400" b="0" i="0" u="none" strike="noStrike" baseline="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ID" sz="2400" b="0" i="0" u="none" strike="noStrike" baseline="0" dirty="0" err="1">
                <a:solidFill>
                  <a:srgbClr val="002060"/>
                </a:solidFill>
              </a:rPr>
              <a:t>Efektif</a:t>
            </a:r>
            <a:endParaRPr lang="en-ID" sz="2400" dirty="0">
              <a:solidFill>
                <a:srgbClr val="002060"/>
              </a:solidFill>
            </a:endParaRPr>
          </a:p>
          <a:p>
            <a:pPr marL="536575" lvl="1" indent="-182563">
              <a:lnSpc>
                <a:spcPct val="100000"/>
              </a:lnSpc>
            </a:pP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Menghasilkan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jawaban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/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solusi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yang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benar</a:t>
            </a:r>
            <a:endParaRPr lang="en-ID" sz="20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ID" sz="2400" b="0" i="0" u="none" strike="noStrike" baseline="0" dirty="0" err="1">
                <a:solidFill>
                  <a:srgbClr val="002060"/>
                </a:solidFill>
              </a:rPr>
              <a:t>Efisien</a:t>
            </a:r>
            <a:endParaRPr lang="en-ID" sz="2400" dirty="0">
              <a:solidFill>
                <a:srgbClr val="002060"/>
              </a:solidFill>
            </a:endParaRPr>
          </a:p>
          <a:p>
            <a:pPr marL="536575" lvl="1" indent="-134938">
              <a:lnSpc>
                <a:spcPct val="100000"/>
              </a:lnSpc>
            </a:pP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Menggunakan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resources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dalam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jumlah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yang se-minimal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mungkin</a:t>
            </a:r>
            <a:endParaRPr lang="en-ID" sz="2000" b="0" i="0" u="none" strike="noStrike" baseline="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ID" sz="2400" b="0" i="0" u="none" strike="noStrike" baseline="0" dirty="0">
                <a:solidFill>
                  <a:srgbClr val="002060"/>
                </a:solidFill>
              </a:rPr>
              <a:t>Resources</a:t>
            </a:r>
            <a:endParaRPr lang="en-ID" sz="2400" dirty="0">
              <a:solidFill>
                <a:srgbClr val="002060"/>
              </a:solidFill>
            </a:endParaRPr>
          </a:p>
          <a:p>
            <a:pPr marL="536575" lvl="1" indent="-182563">
              <a:lnSpc>
                <a:spcPct val="100000"/>
              </a:lnSpc>
            </a:pP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Penggunaan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storage / memory</a:t>
            </a:r>
          </a:p>
          <a:p>
            <a:pPr marL="536575" lvl="1" indent="-182563">
              <a:lnSpc>
                <a:spcPct val="100000"/>
              </a:lnSpc>
            </a:pPr>
            <a:r>
              <a:rPr lang="en-ID" sz="2000" b="0" i="0" u="none" strike="noStrike" baseline="0" dirty="0">
                <a:solidFill>
                  <a:srgbClr val="002060"/>
                </a:solidFill>
              </a:rPr>
              <a:t>Waktu yang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diperlukan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untuk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menghasilkan</a:t>
            </a:r>
            <a:r>
              <a:rPr lang="en-ID" sz="20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ID" sz="2000" b="0" i="0" u="none" strike="noStrike" baseline="0" dirty="0" err="1">
                <a:solidFill>
                  <a:srgbClr val="002060"/>
                </a:solidFill>
              </a:rPr>
              <a:t>solusi</a:t>
            </a:r>
            <a:endParaRPr lang="en-ID" sz="2000" b="0" i="0" u="none" strike="noStrike" baseline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12158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400" dirty="0">
                <a:solidFill>
                  <a:srgbClr val="002060"/>
                </a:solidFill>
              </a:rPr>
              <a:t>Posisi menentukan jumlah langkah!</a:t>
            </a:r>
            <a:endParaRPr lang="en-ID" sz="1400" b="1" baseline="-250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46AB8-99E2-40C6-0CB7-CBEAFC9CAC1F}"/>
              </a:ext>
            </a:extLst>
          </p:cNvPr>
          <p:cNvSpPr txBox="1"/>
          <p:nvPr/>
        </p:nvSpPr>
        <p:spPr>
          <a:xfrm>
            <a:off x="205420" y="1700808"/>
            <a:ext cx="873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[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DB3A8F8A-C3A3-894A-C392-9A86FC78CA9A}"/>
              </a:ext>
            </a:extLst>
          </p:cNvPr>
          <p:cNvSpPr txBox="1">
            <a:spLocks/>
          </p:cNvSpPr>
          <p:nvPr/>
        </p:nvSpPr>
        <p:spPr>
          <a:xfrm>
            <a:off x="303339" y="2852936"/>
            <a:ext cx="8537321" cy="27077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1pPr>
            <a:lvl2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2pPr>
            <a:lvl3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3pPr>
            <a:lvl4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4pPr>
            <a:lvl5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tx2"/>
                </a:solidFill>
                <a:latin typeface="Verdana Pro" panose="020B0604030504040204" pitchFamily="34" charset="0"/>
                <a:ea typeface="+mn-ea"/>
                <a:cs typeface="+mn-cs"/>
              </a:defRPr>
            </a:lvl5pPr>
            <a:lvl6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6pPr>
            <a:lvl7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7pPr>
            <a:lvl8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8pPr>
            <a:lvl9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2000" dirty="0">
                <a:solidFill>
                  <a:srgbClr val="002060"/>
                </a:solidFill>
              </a:rPr>
              <a:t>Berapa jumlah langkah yang diperlukan untuk mencari nilai: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2000" dirty="0">
                <a:solidFill>
                  <a:srgbClr val="002060"/>
                </a:solidFill>
              </a:rPr>
              <a:t>54?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2000" dirty="0">
                <a:solidFill>
                  <a:srgbClr val="002060"/>
                </a:solidFill>
              </a:rPr>
              <a:t>37?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2000" dirty="0">
                <a:solidFill>
                  <a:srgbClr val="002060"/>
                </a:solidFill>
              </a:rPr>
              <a:t>45?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2000" dirty="0">
                <a:solidFill>
                  <a:srgbClr val="002060"/>
                </a:solidFill>
              </a:rPr>
              <a:t>99?</a:t>
            </a:r>
            <a:endParaRPr lang="en-ID" sz="1200" b="1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74492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Worst, average dan best cases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400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Selain tergantung pada banyaknya input n, running time algoritma juga tergantung dari </a:t>
            </a:r>
            <a:r>
              <a:rPr lang="pt-BR" sz="2400" dirty="0">
                <a:solidFill>
                  <a:srgbClr val="FF0000"/>
                </a:solidFill>
              </a:rPr>
              <a:t>kasus /case inputnya.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Ada tiga kasus Analisis algoritma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Worst Case Analysis: skenario kasus input terburuk.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Best Case Analysis: kasus ideal, kurang berguna.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Average Case Analysis: sulit , tahu distribusi input.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Pada sequential search: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Worst case: item yg dicari pada akhir array.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Best case: item yg dicari pada awal array.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Average case: item yg dicari bisa di mana saja.</a:t>
            </a:r>
            <a:endParaRPr lang="en-ID" sz="1250" b="1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28399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Diberikan sebuah Tuple, tentukan nilai jangkauan dari semua data yang ada di dalam Tuple tersebut!</a:t>
            </a:r>
          </a:p>
          <a:p>
            <a:pPr>
              <a:lnSpc>
                <a:spcPct val="120000"/>
              </a:lnSpc>
            </a:pPr>
            <a:endParaRPr lang="pt-BR" sz="24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Jangkauan adalah selisih nilai terbesar dan terkecil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Misal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data = (24, 5, 18, 9, 32, 37)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Maka jangkauan = 37 5 = 32</a:t>
            </a:r>
          </a:p>
          <a:p>
            <a:pPr>
              <a:lnSpc>
                <a:spcPct val="120000"/>
              </a:lnSpc>
            </a:pPr>
            <a:endParaRPr lang="pt-BR" sz="24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Bagaimana algoritmanya? Apakah anda bisa membuat fungsi jangkauan () tersebut</a:t>
            </a:r>
            <a:endParaRPr lang="en-ID" sz="1250" b="1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996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Alternatif</a:t>
            </a:r>
            <a:r>
              <a:rPr lang="en-US" dirty="0"/>
              <a:t>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4077072"/>
            <a:ext cx="8537321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b="0" i="0" u="none" strike="noStrike" dirty="0" err="1"/>
              <a:t>Berapakah</a:t>
            </a:r>
            <a:r>
              <a:rPr lang="en-ID" sz="2000" b="0" i="0" u="none" strike="noStrike" dirty="0"/>
              <a:t> </a:t>
            </a:r>
            <a:r>
              <a:rPr lang="en-ID" sz="2000" b="0" i="0" u="none" strike="noStrike" dirty="0" err="1"/>
              <a:t>kompleksitas</a:t>
            </a:r>
            <a:r>
              <a:rPr lang="en-ID" sz="2000" b="0" i="0" u="none" strike="noStrike" dirty="0"/>
              <a:t> </a:t>
            </a:r>
            <a:r>
              <a:rPr lang="en-ID" sz="2000" b="0" i="0" u="none" strike="noStrike" dirty="0" err="1"/>
              <a:t>dari</a:t>
            </a:r>
            <a:r>
              <a:rPr lang="en-ID" sz="2000" b="0" i="0" u="none" strike="noStrike" dirty="0"/>
              <a:t> </a:t>
            </a:r>
            <a:r>
              <a:rPr lang="en-ID" sz="2000" b="0" i="0" u="none" strike="noStrike" dirty="0" err="1"/>
              <a:t>algoritma</a:t>
            </a:r>
            <a:r>
              <a:rPr lang="en-ID" sz="2000" b="0" i="0" u="none" strike="noStrike" dirty="0"/>
              <a:t> </a:t>
            </a:r>
            <a:r>
              <a:rPr lang="en-ID" sz="2000" b="0" i="0" u="none" strike="noStrike" dirty="0" err="1"/>
              <a:t>tersebut</a:t>
            </a:r>
            <a:r>
              <a:rPr lang="en-ID" sz="2000" b="0" i="0" u="none" strike="noStrike" dirty="0"/>
              <a:t>?</a:t>
            </a:r>
          </a:p>
          <a:p>
            <a:pPr marL="0" indent="0">
              <a:buNone/>
            </a:pPr>
            <a:endParaRPr lang="en-ID" sz="2000" b="0" i="0" u="none" strike="noStrike" dirty="0"/>
          </a:p>
          <a:p>
            <a:pPr marL="0" indent="0">
              <a:buNone/>
            </a:pPr>
            <a:r>
              <a:rPr lang="en-ID" sz="2000" b="1" i="0" u="none" strike="noStrike" dirty="0">
                <a:solidFill>
                  <a:srgbClr val="FF0000"/>
                </a:solidFill>
              </a:rPr>
              <a:t>T(n) = 1 + n</a:t>
            </a:r>
            <a:r>
              <a:rPr lang="en-ID" sz="2000" b="1" i="0" u="none" strike="noStrike" baseline="30000" dirty="0">
                <a:solidFill>
                  <a:srgbClr val="FF0000"/>
                </a:solidFill>
              </a:rPr>
              <a:t>2</a:t>
            </a:r>
            <a:r>
              <a:rPr lang="en-ID" sz="2000" b="1" i="0" u="none" strike="noStrike" dirty="0">
                <a:solidFill>
                  <a:srgbClr val="FF0000"/>
                </a:solidFill>
              </a:rPr>
              <a:t> + n</a:t>
            </a:r>
            <a:r>
              <a:rPr lang="en-ID" sz="2000" b="1" i="0" u="none" strike="noStrike" baseline="30000" dirty="0">
                <a:solidFill>
                  <a:srgbClr val="FF0000"/>
                </a:solidFill>
              </a:rPr>
              <a:t>2</a:t>
            </a:r>
            <a:r>
              <a:rPr lang="en-ID" sz="2000" b="1" i="0" u="none" strike="noStrike" dirty="0">
                <a:solidFill>
                  <a:srgbClr val="FF0000"/>
                </a:solidFill>
              </a:rPr>
              <a:t> + 1 = 2n</a:t>
            </a:r>
            <a:r>
              <a:rPr lang="en-ID" sz="2000" b="1" i="0" u="none" strike="noStrike" baseline="30000" dirty="0">
                <a:solidFill>
                  <a:srgbClr val="FF0000"/>
                </a:solidFill>
              </a:rPr>
              <a:t>2</a:t>
            </a:r>
            <a:r>
              <a:rPr lang="en-ID" sz="2000" b="1" i="0" u="none" strike="noStrike" dirty="0">
                <a:solidFill>
                  <a:srgbClr val="FF0000"/>
                </a:solidFill>
              </a:rPr>
              <a:t> + 2</a:t>
            </a:r>
          </a:p>
          <a:p>
            <a:pPr marL="0" indent="0">
              <a:buNone/>
            </a:pPr>
            <a:endParaRPr lang="en-ID" sz="2000" b="1" i="0" u="none" strike="no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D" sz="2000" b="1" i="0" u="none" strike="noStrike" dirty="0" err="1">
                <a:solidFill>
                  <a:srgbClr val="FF0000"/>
                </a:solidFill>
              </a:rPr>
              <a:t>Sehingga</a:t>
            </a:r>
            <a:r>
              <a:rPr lang="en-ID" sz="2000" b="1" i="0" u="none" strike="noStrike" dirty="0">
                <a:solidFill>
                  <a:srgbClr val="FF0000"/>
                </a:solidFill>
              </a:rPr>
              <a:t> </a:t>
            </a:r>
            <a:r>
              <a:rPr lang="en-ID" sz="2000" b="1" i="0" u="none" strike="noStrike" dirty="0" err="1">
                <a:solidFill>
                  <a:srgbClr val="FF0000"/>
                </a:solidFill>
              </a:rPr>
              <a:t>kompleksitasnya</a:t>
            </a:r>
            <a:r>
              <a:rPr lang="en-ID" sz="2000" b="1" i="0" u="none" strike="noStrike" dirty="0">
                <a:solidFill>
                  <a:srgbClr val="FF0000"/>
                </a:solidFill>
              </a:rPr>
              <a:t> </a:t>
            </a:r>
            <a:r>
              <a:rPr lang="en-ID" sz="2000" b="1" i="0" u="none" strike="noStrike" dirty="0" err="1">
                <a:solidFill>
                  <a:srgbClr val="FF0000"/>
                </a:solidFill>
              </a:rPr>
              <a:t>adalah</a:t>
            </a:r>
            <a:r>
              <a:rPr lang="en-ID" sz="2000" b="1" i="0" u="none" strike="noStrike" dirty="0">
                <a:solidFill>
                  <a:srgbClr val="FF0000"/>
                </a:solidFill>
              </a:rPr>
              <a:t> O(n</a:t>
            </a:r>
            <a:r>
              <a:rPr lang="en-ID" sz="2000" b="1" i="0" u="none" strike="noStrike" baseline="30000" dirty="0">
                <a:solidFill>
                  <a:srgbClr val="FF0000"/>
                </a:solidFill>
              </a:rPr>
              <a:t>2</a:t>
            </a:r>
            <a:r>
              <a:rPr lang="en-ID" sz="2000" b="1" i="0" u="none" strike="noStrike" dirty="0">
                <a:solidFill>
                  <a:srgbClr val="FF0000"/>
                </a:solidFill>
              </a:rPr>
              <a:t>)</a:t>
            </a:r>
            <a:endParaRPr lang="en-ID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3B188-5702-0F7F-761B-E5F3F8830D1A}"/>
              </a:ext>
            </a:extLst>
          </p:cNvPr>
          <p:cNvSpPr txBox="1"/>
          <p:nvPr/>
        </p:nvSpPr>
        <p:spPr>
          <a:xfrm>
            <a:off x="303338" y="1052736"/>
            <a:ext cx="7797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jangkauan1(data):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jangkauan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selisih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abs(data[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data[j])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selisih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jangkauan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jangkauan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selisih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jangkauan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62379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Alternatif</a:t>
            </a:r>
            <a:r>
              <a:rPr lang="en-US" dirty="0"/>
              <a:t>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5805264"/>
            <a:ext cx="8537321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b="0" i="0" u="none" strike="noStrike" dirty="0" err="1"/>
              <a:t>Berapakah</a:t>
            </a:r>
            <a:r>
              <a:rPr lang="en-ID" sz="2000" b="0" i="0" u="none" strike="noStrike" dirty="0"/>
              <a:t> </a:t>
            </a:r>
            <a:r>
              <a:rPr lang="en-ID" sz="2000" b="0" i="0" u="none" strike="noStrike" dirty="0" err="1"/>
              <a:t>kompleksitas</a:t>
            </a:r>
            <a:r>
              <a:rPr lang="en-ID" sz="2000" b="0" i="0" u="none" strike="noStrike" dirty="0"/>
              <a:t> </a:t>
            </a:r>
            <a:r>
              <a:rPr lang="en-ID" sz="2000" b="0" i="0" u="none" strike="noStrike" dirty="0" err="1"/>
              <a:t>dari</a:t>
            </a:r>
            <a:r>
              <a:rPr lang="en-ID" sz="2000" b="0" i="0" u="none" strike="noStrike" dirty="0"/>
              <a:t> </a:t>
            </a:r>
            <a:r>
              <a:rPr lang="en-ID" sz="2000" b="0" i="0" u="none" strike="noStrike" dirty="0" err="1"/>
              <a:t>algoritma</a:t>
            </a:r>
            <a:r>
              <a:rPr lang="en-ID" sz="2000" b="0" i="0" u="none" strike="noStrike" dirty="0"/>
              <a:t> </a:t>
            </a:r>
            <a:r>
              <a:rPr lang="en-ID" sz="2000" b="0" i="0" u="none" strike="noStrike" dirty="0" err="1"/>
              <a:t>tersebut</a:t>
            </a:r>
            <a:r>
              <a:rPr lang="en-ID" sz="2000" b="0" i="0" u="none" strike="noStrike" dirty="0"/>
              <a:t>?</a:t>
            </a:r>
          </a:p>
        </p:txBody>
      </p:sp>
      <p:sp>
        <p:nvSpPr>
          <p:cNvPr id="5" name="Vertical Text Placeholder 2">
            <a:extLst>
              <a:ext uri="{FF2B5EF4-FFF2-40B4-BE49-F238E27FC236}">
                <a16:creationId xmlns:a16="http://schemas.microsoft.com/office/drawing/2014/main" id="{53055B42-8549-D768-AB0B-DE65215A5EE5}"/>
              </a:ext>
            </a:extLst>
          </p:cNvPr>
          <p:cNvSpPr txBox="1">
            <a:spLocks/>
          </p:cNvSpPr>
          <p:nvPr/>
        </p:nvSpPr>
        <p:spPr>
          <a:xfrm>
            <a:off x="3779657" y="836712"/>
            <a:ext cx="5086770" cy="9869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1pPr>
            <a:lvl2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2pPr>
            <a:lvl3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3pPr>
            <a:lvl4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4pPr>
            <a:lvl5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tx2"/>
                </a:solidFill>
                <a:latin typeface="Verdana Pro" panose="020B0604030504040204" pitchFamily="34" charset="0"/>
                <a:ea typeface="+mn-ea"/>
                <a:cs typeface="+mn-cs"/>
              </a:defRPr>
            </a:lvl5pPr>
            <a:lvl6pPr marL="135659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34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6pPr>
            <a:lvl7pPr marL="271318" indent="-135659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7pPr>
            <a:lvl8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199" kern="120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8pPr>
            <a:lvl9pPr marL="0" indent="0" algn="l" defTabSz="685434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349" b="1" kern="1200" baseline="0">
                <a:solidFill>
                  <a:schemeClr val="bg2"/>
                </a:solidFill>
                <a:latin typeface="Verdana Pro" panose="020B0604030504040204" pitchFamily="34" charset="0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>
                <a:solidFill>
                  <a:srgbClr val="FF0000"/>
                </a:solidFill>
              </a:rPr>
              <a:t>T(n) = 1 + 1 + n + n + 1+ 1 = 2n + 4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 err="1">
                <a:solidFill>
                  <a:srgbClr val="FF0000"/>
                </a:solidFill>
              </a:rPr>
              <a:t>Sehingga</a:t>
            </a:r>
            <a:r>
              <a:rPr lang="en-ID" sz="1800" b="1" dirty="0">
                <a:solidFill>
                  <a:srgbClr val="FF0000"/>
                </a:solidFill>
              </a:rPr>
              <a:t> </a:t>
            </a:r>
            <a:r>
              <a:rPr lang="en-ID" sz="1800" b="1" dirty="0" err="1">
                <a:solidFill>
                  <a:srgbClr val="FF0000"/>
                </a:solidFill>
              </a:rPr>
              <a:t>kompleksitasnya</a:t>
            </a:r>
            <a:r>
              <a:rPr lang="en-ID" sz="1800" b="1" dirty="0">
                <a:solidFill>
                  <a:srgbClr val="FF0000"/>
                </a:solidFill>
              </a:rPr>
              <a:t> </a:t>
            </a:r>
            <a:r>
              <a:rPr lang="en-ID" sz="1800" b="1" dirty="0" err="1">
                <a:solidFill>
                  <a:srgbClr val="FF0000"/>
                </a:solidFill>
              </a:rPr>
              <a:t>adalah</a:t>
            </a:r>
            <a:r>
              <a:rPr lang="en-ID" sz="1800" b="1" dirty="0">
                <a:solidFill>
                  <a:srgbClr val="FF0000"/>
                </a:solidFill>
              </a:rPr>
              <a:t> O(n)</a:t>
            </a:r>
            <a:endParaRPr lang="en-ID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DDF1F-356B-8268-E21D-98CBB0BEA73C}"/>
              </a:ext>
            </a:extLst>
          </p:cNvPr>
          <p:cNvSpPr txBox="1"/>
          <p:nvPr/>
        </p:nvSpPr>
        <p:spPr>
          <a:xfrm>
            <a:off x="293255" y="1663930"/>
            <a:ext cx="57808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jangkauan2 (data):</a:t>
            </a:r>
          </a:p>
          <a:p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minimum = data[</a:t>
            </a:r>
            <a:r>
              <a:rPr lang="en-ID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maximum = data[</a:t>
            </a:r>
            <a:r>
              <a:rPr lang="en-ID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ID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D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minimum:</a:t>
            </a:r>
          </a:p>
          <a:p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minimum = data[</a:t>
            </a:r>
            <a:r>
              <a:rPr lang="en-ID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D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maximum:</a:t>
            </a:r>
          </a:p>
          <a:p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maximum = data[</a:t>
            </a:r>
            <a:r>
              <a:rPr lang="en-ID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jangkauan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abs(maximum - minimum)</a:t>
            </a:r>
          </a:p>
          <a:p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jangkauan</a:t>
            </a:r>
            <a:endParaRPr lang="en-ID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8966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Ringkasan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400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Kinerja algoritma ditentukan berdasarkan laju perkembangan (growth rate) jika menangani jumlah data yang semakin besar ukurannya.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Pengukuran kinerja algoritma bisa dilakukan dengan cara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Empiris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Analisis Algoritma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Analisis Asimptotik adalah analisis algoritma yang hanya memperhitungan term yang dominan.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Penting sekali untuk memilih algoritma yang lebih efisien dibanding dengan meng upgrade hardware komputer.</a:t>
            </a:r>
            <a:endParaRPr lang="en-ID" sz="1250" b="1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05441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Latihan 01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Dari dua versi fungsi jangkauan, lakukan percobaan empiris dengan mencatat waktu yang diperlukan dari masing masing fungsi, untuk menangani data yang jumlahnya makin besar.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Buatlah grafik yang menunjukkan laju perkembangan dari kedua fungsi tersebut.</a:t>
            </a:r>
            <a:endParaRPr lang="en-ID" sz="1250" b="1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40639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9" y="260648"/>
            <a:ext cx="8537321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Latihan 02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3339" y="908720"/>
            <a:ext cx="8537321" cy="5400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Anda diberi Tuple yang berisi nilai nilai yang sudah dalam posisi terurut naik (ascending).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Susunlah suatu algoritma yang dapat menentukan apakah di dalam Tuple tersebut ada sepasang angka yang jika dijumlahkan hasilnya sesuai dengan target yang diberikan! </a:t>
            </a:r>
          </a:p>
          <a:p>
            <a:pPr lvl="1">
              <a:lnSpc>
                <a:spcPct val="120000"/>
              </a:lnSpc>
            </a:pPr>
            <a:r>
              <a:rPr lang="pt-BR" sz="2250" dirty="0">
                <a:solidFill>
                  <a:srgbClr val="002060"/>
                </a:solidFill>
              </a:rPr>
              <a:t>Buatlah minimal 2 alternatif algoritma dan bandingkan keduanya dengan cara analisis algoritma sehingga didapatkan kompleksitasnya!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002060"/>
                </a:solidFill>
              </a:rPr>
              <a:t>Contoh:</a:t>
            </a:r>
          </a:p>
          <a:p>
            <a:pPr lvl="1">
              <a:lnSpc>
                <a:spcPct val="120000"/>
              </a:lnSpc>
            </a:pPr>
            <a:r>
              <a:rPr lang="pt-BR" sz="2200" dirty="0">
                <a:solidFill>
                  <a:srgbClr val="002060"/>
                </a:solidFill>
              </a:rPr>
              <a:t>data = (1, 4, 6, 9, 12, 15, 20, 38, 43, 44, 71, 80)</a:t>
            </a:r>
          </a:p>
          <a:p>
            <a:pPr lvl="1">
              <a:lnSpc>
                <a:spcPct val="120000"/>
              </a:lnSpc>
            </a:pPr>
            <a:r>
              <a:rPr lang="pt-BR" sz="2200" dirty="0">
                <a:solidFill>
                  <a:srgbClr val="002060"/>
                </a:solidFill>
              </a:rPr>
              <a:t>target = 29. Hasil = </a:t>
            </a:r>
            <a:r>
              <a:rPr lang="pt-BR" sz="2200" dirty="0">
                <a:solidFill>
                  <a:srgbClr val="FF0000"/>
                </a:solidFill>
              </a:rPr>
              <a:t>True</a:t>
            </a:r>
            <a:r>
              <a:rPr lang="pt-BR" sz="2200" dirty="0">
                <a:solidFill>
                  <a:srgbClr val="002060"/>
                </a:solidFill>
              </a:rPr>
              <a:t> , karena ada 9 + 20 = 29</a:t>
            </a:r>
          </a:p>
          <a:p>
            <a:pPr lvl="1">
              <a:lnSpc>
                <a:spcPct val="120000"/>
              </a:lnSpc>
            </a:pPr>
            <a:r>
              <a:rPr lang="pt-BR" sz="2200" dirty="0">
                <a:solidFill>
                  <a:srgbClr val="002060"/>
                </a:solidFill>
              </a:rPr>
              <a:t>target = 65. Hasil = </a:t>
            </a:r>
            <a:r>
              <a:rPr lang="pt-BR" sz="2200" dirty="0">
                <a:solidFill>
                  <a:srgbClr val="FF0000"/>
                </a:solidFill>
              </a:rPr>
              <a:t>False</a:t>
            </a:r>
            <a:r>
              <a:rPr lang="pt-BR" sz="2200" dirty="0">
                <a:solidFill>
                  <a:srgbClr val="002060"/>
                </a:solidFill>
              </a:rPr>
              <a:t> , karena tidak ada yang memenuhi</a:t>
            </a:r>
            <a:endParaRPr lang="en-ID" sz="1000" b="1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0818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5817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16 – Ujian Akhir Semester</a:t>
            </a:r>
            <a:b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C24E-B5CA-4D47-8ECA-BB9C5D6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Storage vs Waktu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8519-5043-4635-AC6B-2D0150FD9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Storage is cheaper every year</a:t>
            </a:r>
          </a:p>
          <a:p>
            <a:pPr marL="536575" lvl="1" indent="-182563">
              <a:lnSpc>
                <a:spcPct val="100000"/>
              </a:lnSpc>
            </a:pPr>
            <a:r>
              <a:rPr lang="en-US" sz="1850" dirty="0"/>
              <a:t>Harga media </a:t>
            </a:r>
            <a:r>
              <a:rPr lang="en-US" sz="1850" dirty="0" err="1"/>
              <a:t>penyimpanan</a:t>
            </a:r>
            <a:r>
              <a:rPr lang="en-US" sz="1850" dirty="0"/>
              <a:t> </a:t>
            </a:r>
            <a:r>
              <a:rPr lang="en-US" sz="1850" dirty="0" err="1"/>
              <a:t>seperti</a:t>
            </a:r>
            <a:r>
              <a:rPr lang="en-US" sz="1850" dirty="0"/>
              <a:t> RAM, </a:t>
            </a:r>
            <a:r>
              <a:rPr lang="en-US" sz="1850" dirty="0" err="1"/>
              <a:t>Harddisk</a:t>
            </a:r>
            <a:r>
              <a:rPr lang="en-US" sz="1850" dirty="0"/>
              <a:t>, Flash memory </a:t>
            </a:r>
            <a:r>
              <a:rPr lang="en-US" sz="1850" dirty="0" err="1"/>
              <a:t>semakin</a:t>
            </a:r>
            <a:r>
              <a:rPr lang="en-US" sz="1850" dirty="0"/>
              <a:t> </a:t>
            </a:r>
            <a:r>
              <a:rPr lang="en-US" sz="1850" dirty="0" err="1"/>
              <a:t>murah</a:t>
            </a:r>
            <a:r>
              <a:rPr lang="en-US" sz="1850" dirty="0"/>
              <a:t> </a:t>
            </a:r>
            <a:r>
              <a:rPr lang="en-US" sz="1850" dirty="0" err="1"/>
              <a:t>setiap</a:t>
            </a:r>
            <a:r>
              <a:rPr lang="en-US" sz="1850" dirty="0"/>
              <a:t> </a:t>
            </a:r>
            <a:r>
              <a:rPr lang="en-US" sz="1850" dirty="0" err="1"/>
              <a:t>tahunnya</a:t>
            </a:r>
            <a:r>
              <a:rPr lang="en-US" sz="1850" dirty="0"/>
              <a:t>.</a:t>
            </a:r>
          </a:p>
          <a:p>
            <a:pPr marL="536575" lvl="1" indent="-182563">
              <a:lnSpc>
                <a:spcPct val="100000"/>
              </a:lnSpc>
            </a:pPr>
            <a:r>
              <a:rPr lang="en-US" sz="1850" dirty="0" err="1"/>
              <a:t>Biaya</a:t>
            </a:r>
            <a:r>
              <a:rPr lang="en-US" sz="1850" dirty="0"/>
              <a:t> storage di cloud services juga </a:t>
            </a:r>
            <a:r>
              <a:rPr lang="en-US" sz="1850" dirty="0" err="1"/>
              <a:t>semakin</a:t>
            </a:r>
            <a:r>
              <a:rPr lang="en-US" sz="1850" dirty="0"/>
              <a:t> </a:t>
            </a:r>
            <a:r>
              <a:rPr lang="en-US" sz="1850" dirty="0" err="1"/>
              <a:t>murah</a:t>
            </a:r>
            <a:endParaRPr lang="en-US" sz="1850" dirty="0"/>
          </a:p>
          <a:p>
            <a:pPr>
              <a:lnSpc>
                <a:spcPct val="100000"/>
              </a:lnSpc>
            </a:pPr>
            <a:r>
              <a:rPr lang="en-US" sz="2000" dirty="0"/>
              <a:t>Processor pada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seberapa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program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endParaRPr lang="en-US" sz="2000" dirty="0"/>
          </a:p>
          <a:p>
            <a:pPr marL="536575" lvl="1" indent="-134938">
              <a:lnSpc>
                <a:spcPct val="100000"/>
              </a:lnSpc>
            </a:pPr>
            <a:r>
              <a:rPr lang="en-US" sz="1850" dirty="0" err="1"/>
              <a:t>Semakin</a:t>
            </a:r>
            <a:r>
              <a:rPr lang="en-US" sz="1850" dirty="0"/>
              <a:t> </a:t>
            </a:r>
            <a:r>
              <a:rPr lang="en-US" sz="1850" dirty="0" err="1"/>
              <a:t>tinggi</a:t>
            </a:r>
            <a:r>
              <a:rPr lang="en-US" sz="1850" dirty="0"/>
              <a:t> </a:t>
            </a:r>
            <a:r>
              <a:rPr lang="en-US" sz="1850" dirty="0" err="1"/>
              <a:t>spesifikasinya</a:t>
            </a:r>
            <a:r>
              <a:rPr lang="en-US" sz="1850" dirty="0"/>
              <a:t>, </a:t>
            </a:r>
            <a:r>
              <a:rPr lang="en-US" sz="1850" dirty="0" err="1"/>
              <a:t>biasanya</a:t>
            </a:r>
            <a:r>
              <a:rPr lang="en-US" sz="1850" dirty="0"/>
              <a:t> </a:t>
            </a:r>
            <a:r>
              <a:rPr lang="en-US" sz="1850" dirty="0" err="1"/>
              <a:t>semakin</a:t>
            </a:r>
            <a:r>
              <a:rPr lang="en-US" sz="1850" dirty="0"/>
              <a:t> </a:t>
            </a:r>
            <a:r>
              <a:rPr lang="en-US" sz="1850" dirty="0" err="1"/>
              <a:t>cepat</a:t>
            </a:r>
            <a:endParaRPr lang="en-US" sz="1850" dirty="0"/>
          </a:p>
          <a:p>
            <a:pPr marL="536575" lvl="1" indent="-134938">
              <a:lnSpc>
                <a:spcPct val="100000"/>
              </a:lnSpc>
            </a:pPr>
            <a:r>
              <a:rPr lang="en-US" sz="1850" dirty="0"/>
              <a:t>Harga </a:t>
            </a:r>
            <a:r>
              <a:rPr lang="en-US" sz="1850" dirty="0" err="1"/>
              <a:t>semakin</a:t>
            </a:r>
            <a:r>
              <a:rPr lang="en-US" sz="1850" dirty="0"/>
              <a:t> </a:t>
            </a:r>
            <a:r>
              <a:rPr lang="en-US" sz="1850" dirty="0" err="1"/>
              <a:t>murah</a:t>
            </a:r>
            <a:r>
              <a:rPr lang="en-US" sz="1850" dirty="0"/>
              <a:t> (?)</a:t>
            </a:r>
          </a:p>
          <a:p>
            <a:pPr marL="536575" lvl="1" indent="-134938">
              <a:lnSpc>
                <a:spcPct val="100000"/>
              </a:lnSpc>
            </a:pPr>
            <a:r>
              <a:rPr lang="en-US" sz="1850" dirty="0" err="1"/>
              <a:t>Menurut</a:t>
            </a:r>
            <a:r>
              <a:rPr lang="en-US" sz="1850" dirty="0"/>
              <a:t> Moore’s Law, </a:t>
            </a:r>
            <a:r>
              <a:rPr lang="en-US" sz="1850" dirty="0" err="1"/>
              <a:t>jumlah</a:t>
            </a:r>
            <a:r>
              <a:rPr lang="en-US" sz="1850" dirty="0"/>
              <a:t> transistor pada </a:t>
            </a:r>
            <a:r>
              <a:rPr lang="en-US" sz="1850" dirty="0" err="1"/>
              <a:t>rangkaian</a:t>
            </a:r>
            <a:r>
              <a:rPr lang="en-US" sz="1850" dirty="0"/>
              <a:t> </a:t>
            </a:r>
            <a:r>
              <a:rPr lang="en-US" sz="1850" dirty="0" err="1"/>
              <a:t>elektronik</a:t>
            </a:r>
            <a:r>
              <a:rPr lang="en-US" sz="1850" dirty="0"/>
              <a:t> </a:t>
            </a:r>
            <a:r>
              <a:rPr lang="en-US" sz="1850" dirty="0" err="1"/>
              <a:t>akan</a:t>
            </a:r>
            <a:r>
              <a:rPr lang="en-US" sz="1850" dirty="0"/>
              <a:t> </a:t>
            </a:r>
            <a:r>
              <a:rPr lang="en-US" sz="1850" dirty="0" err="1"/>
              <a:t>meningkatkan</a:t>
            </a:r>
            <a:r>
              <a:rPr lang="en-US" sz="1850" dirty="0"/>
              <a:t> </a:t>
            </a:r>
            <a:r>
              <a:rPr lang="en-US" sz="1850" dirty="0" err="1"/>
              <a:t>dua</a:t>
            </a:r>
            <a:r>
              <a:rPr lang="en-US" sz="1850" dirty="0"/>
              <a:t> kali </a:t>
            </a:r>
            <a:r>
              <a:rPr lang="en-US" sz="1850" dirty="0" err="1"/>
              <a:t>lipat</a:t>
            </a:r>
            <a:r>
              <a:rPr lang="en-US" sz="1850" dirty="0"/>
              <a:t> </a:t>
            </a:r>
            <a:r>
              <a:rPr lang="en-US" sz="1850" dirty="0" err="1"/>
              <a:t>setiap</a:t>
            </a:r>
            <a:r>
              <a:rPr lang="en-US" sz="1850" dirty="0"/>
              <a:t> </a:t>
            </a:r>
            <a:r>
              <a:rPr lang="en-US" sz="1850" dirty="0" err="1"/>
              <a:t>tahunnya</a:t>
            </a:r>
            <a:r>
              <a:rPr lang="en-US" sz="1850" dirty="0"/>
              <a:t>. </a:t>
            </a:r>
            <a:r>
              <a:rPr lang="en-US" sz="1850" dirty="0" err="1"/>
              <a:t>Tetapi</a:t>
            </a:r>
            <a:r>
              <a:rPr lang="en-US" sz="1850" dirty="0"/>
              <a:t> </a:t>
            </a:r>
            <a:r>
              <a:rPr lang="en-US" sz="1850" dirty="0" err="1"/>
              <a:t>sekarang</a:t>
            </a:r>
            <a:r>
              <a:rPr lang="en-US" sz="1850" dirty="0"/>
              <a:t> </a:t>
            </a:r>
            <a:r>
              <a:rPr lang="en-US" sz="1850" dirty="0" err="1"/>
              <a:t>sudah</a:t>
            </a:r>
            <a:r>
              <a:rPr lang="en-US" sz="1850" dirty="0"/>
              <a:t> </a:t>
            </a:r>
            <a:r>
              <a:rPr lang="en-US" sz="1850" dirty="0" err="1"/>
              <a:t>stucked</a:t>
            </a:r>
            <a:r>
              <a:rPr lang="en-US" sz="1850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A3DA2-3DD0-DEF1-77FE-0414A9720F8D}"/>
              </a:ext>
            </a:extLst>
          </p:cNvPr>
          <p:cNvSpPr txBox="1"/>
          <p:nvPr/>
        </p:nvSpPr>
        <p:spPr>
          <a:xfrm>
            <a:off x="349437" y="5725506"/>
            <a:ext cx="844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>
                <a:latin typeface="Verdana Pro" panose="020B0604030504040204" pitchFamily="34" charset="0"/>
                <a:hlinkClick r:id="rId2"/>
              </a:rPr>
              <a:t>https://www.technologyreview.com/2016/05/13/245938/moores-law-is-dead-now-what/</a:t>
            </a:r>
            <a:r>
              <a:rPr lang="en-ID" sz="1400" dirty="0">
                <a:latin typeface="Verdana Pro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98950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124E-F3A4-429E-9084-228F75F6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 Benchmarks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A02C6-A823-3E22-9EEC-12DBC0BE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79"/>
          <a:stretch/>
        </p:blipFill>
        <p:spPr>
          <a:xfrm>
            <a:off x="1213041" y="884274"/>
            <a:ext cx="6120680" cy="5089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ACAF88-878E-B763-5F0A-02F331478B96}"/>
              </a:ext>
            </a:extLst>
          </p:cNvPr>
          <p:cNvSpPr txBox="1"/>
          <p:nvPr/>
        </p:nvSpPr>
        <p:spPr>
          <a:xfrm>
            <a:off x="1456184" y="5945505"/>
            <a:ext cx="61970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D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D" sz="16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  <a:hlinkClick r:id="rId3"/>
              </a:rPr>
              <a:t>https://www.tomshardware.com/reviews/cpu-hierarchy,4312.html</a:t>
            </a:r>
            <a:r>
              <a:rPr lang="en-ID" sz="16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 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69455232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3FA3-EE70-4818-FC85-9164E386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2400" dirty="0" err="1"/>
              <a:t>Analisis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</a:t>
            </a:r>
            <a:r>
              <a:rPr lang="en-ID" sz="2400" dirty="0" err="1"/>
              <a:t>umumnya</a:t>
            </a:r>
            <a:r>
              <a:rPr lang="en-ID" sz="2400" dirty="0"/>
              <a:t> </a:t>
            </a:r>
            <a:r>
              <a:rPr lang="en-ID" sz="2400" dirty="0" err="1"/>
              <a:t>berfokus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pada </a:t>
            </a:r>
            <a:r>
              <a:rPr lang="en-ID" sz="2400" dirty="0" err="1"/>
              <a:t>analisis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saja</a:t>
            </a:r>
            <a:endParaRPr lang="en-ID" sz="2400" dirty="0"/>
          </a:p>
          <a:p>
            <a:pPr marL="538163" lvl="1" indent="-134938">
              <a:lnSpc>
                <a:spcPct val="150000"/>
              </a:lnSpc>
            </a:pPr>
            <a:r>
              <a:rPr lang="en-ID" sz="2000" dirty="0" err="1"/>
              <a:t>Sering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time complexity</a:t>
            </a:r>
          </a:p>
          <a:p>
            <a:pPr>
              <a:lnSpc>
                <a:spcPct val="150000"/>
              </a:lnSpc>
            </a:pPr>
            <a:r>
              <a:rPr lang="en-ID" sz="2400" dirty="0" err="1"/>
              <a:t>Kompleksitas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(Time complexity)</a:t>
            </a:r>
          </a:p>
          <a:p>
            <a:pPr marL="538163" lvl="1" indent="-134938">
              <a:lnSpc>
                <a:spcPct val="150000"/>
              </a:lnSpc>
              <a:tabLst>
                <a:tab pos="268288" algn="l"/>
              </a:tabLst>
            </a:pPr>
            <a:r>
              <a:rPr lang="en-ID" sz="2000" dirty="0" err="1"/>
              <a:t>Semakin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yang </a:t>
            </a:r>
            <a:r>
              <a:rPr lang="en-ID" sz="2000" dirty="0" err="1"/>
              <a:t>diperlukan</a:t>
            </a:r>
            <a:r>
              <a:rPr lang="en-ID" sz="2000" dirty="0"/>
              <a:t> juga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semakin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5700680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1DBEF2-0600-009B-7CA2-DE47DE34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6" y="1106742"/>
            <a:ext cx="8809172" cy="471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6119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6B597-8EB4-EA78-B49A-A78F477E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6" y="1088740"/>
            <a:ext cx="867890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29016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8DD-5A83-4FD4-9EA7-67635BE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 #timsort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B5CCA-018A-B815-F02B-451CEECA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465833" cy="3888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E5566-CE4C-BC46-CD8A-B4E590C4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14" y="459637"/>
            <a:ext cx="3197446" cy="26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4462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1092</TotalTime>
  <Words>2267</Words>
  <Application>Microsoft Office PowerPoint</Application>
  <PresentationFormat>On-screen Show (4:3)</PresentationFormat>
  <Paragraphs>400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Georgia</vt:lpstr>
      <vt:lpstr>Minion</vt:lpstr>
      <vt:lpstr>Verdana Pro</vt:lpstr>
      <vt:lpstr>Corporate template-set Universiteit Leiden</vt:lpstr>
      <vt:lpstr>15 Analisis Algoritma </vt:lpstr>
      <vt:lpstr>Agenda</vt:lpstr>
      <vt:lpstr>Kinerja Algoritma</vt:lpstr>
      <vt:lpstr>Storage vs Waktu</vt:lpstr>
      <vt:lpstr>Processor Benchmarks</vt:lpstr>
      <vt:lpstr>Time Complexity</vt:lpstr>
      <vt:lpstr>Python Sorted()</vt:lpstr>
      <vt:lpstr>Bubble Sort</vt:lpstr>
      <vt:lpstr>Benchmark #timsort</vt:lpstr>
      <vt:lpstr>Benchmark #bubblesort</vt:lpstr>
      <vt:lpstr>Benchmark</vt:lpstr>
      <vt:lpstr>Benchmark</vt:lpstr>
      <vt:lpstr>Benchmark</vt:lpstr>
      <vt:lpstr>Benchmark</vt:lpstr>
      <vt:lpstr>Growth Rate</vt:lpstr>
      <vt:lpstr>Menentukan Growth Rate</vt:lpstr>
      <vt:lpstr>Analisis Algoritma</vt:lpstr>
      <vt:lpstr>Analisis Algoritma</vt:lpstr>
      <vt:lpstr>Kebutuhan Waktu</vt:lpstr>
      <vt:lpstr>Perkiraan (Estimasi)</vt:lpstr>
      <vt:lpstr>Perkiraan (Estimasi) – (2)</vt:lpstr>
      <vt:lpstr>Analisis Asimptotik</vt:lpstr>
      <vt:lpstr>Leading Term</vt:lpstr>
      <vt:lpstr>Leading Term</vt:lpstr>
      <vt:lpstr>Notasi Big-O</vt:lpstr>
      <vt:lpstr>Big-O</vt:lpstr>
      <vt:lpstr>Fungsi Laju Pertumbuhan</vt:lpstr>
      <vt:lpstr>Growth Rate</vt:lpstr>
      <vt:lpstr>Contoh Kasus</vt:lpstr>
      <vt:lpstr>Contoh Kasus</vt:lpstr>
      <vt:lpstr>Worst, average dan best cases</vt:lpstr>
      <vt:lpstr>Contoh Kasus</vt:lpstr>
      <vt:lpstr>Alternatif 1</vt:lpstr>
      <vt:lpstr>Alternatif 2</vt:lpstr>
      <vt:lpstr>Ringkasan</vt:lpstr>
      <vt:lpstr>Latihan 01</vt:lpstr>
      <vt:lpstr>Latihan 02</vt:lpstr>
      <vt:lpstr>PowerPoint Presentation</vt:lpstr>
      <vt:lpstr>Minggu Depan 16 – Ujian Akhir Semester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String File dan Regular Expression</dc:title>
  <dc:creator>Matahari Nendya</dc:creator>
  <cp:lastModifiedBy>Matahari Nendya</cp:lastModifiedBy>
  <cp:revision>2</cp:revision>
  <cp:lastPrinted>2018-11-27T09:56:33Z</cp:lastPrinted>
  <dcterms:created xsi:type="dcterms:W3CDTF">2022-02-05T19:54:14Z</dcterms:created>
  <dcterms:modified xsi:type="dcterms:W3CDTF">2022-06-06T00:24:33Z</dcterms:modified>
</cp:coreProperties>
</file>