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101C-296A-45A1-B14E-4264A8EADDEC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2107E-025D-4A04-82A2-1D6ED00E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56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101C-296A-45A1-B14E-4264A8EADDEC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2107E-025D-4A04-82A2-1D6ED00E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6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101C-296A-45A1-B14E-4264A8EADDEC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2107E-025D-4A04-82A2-1D6ED00E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4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101C-296A-45A1-B14E-4264A8EADDEC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2107E-025D-4A04-82A2-1D6ED00E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38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101C-296A-45A1-B14E-4264A8EADDEC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2107E-025D-4A04-82A2-1D6ED00E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9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101C-296A-45A1-B14E-4264A8EADDEC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2107E-025D-4A04-82A2-1D6ED00E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66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101C-296A-45A1-B14E-4264A8EADDEC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2107E-025D-4A04-82A2-1D6ED00E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71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101C-296A-45A1-B14E-4264A8EADDEC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2107E-025D-4A04-82A2-1D6ED00E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62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101C-296A-45A1-B14E-4264A8EADDEC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2107E-025D-4A04-82A2-1D6ED00E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3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101C-296A-45A1-B14E-4264A8EADDEC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2107E-025D-4A04-82A2-1D6ED00E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57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101C-296A-45A1-B14E-4264A8EADDEC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2107E-025D-4A04-82A2-1D6ED00E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26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6101C-296A-45A1-B14E-4264A8EADDEC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2107E-025D-4A04-82A2-1D6ED00E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0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Timer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Interupt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1809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36048"/>
          </a:xfrm>
        </p:spPr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26234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1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nhúng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948979"/>
            <a:ext cx="10515600" cy="936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Input</a:t>
            </a:r>
          </a:p>
          <a:p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13549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830" y="1051285"/>
            <a:ext cx="7906917" cy="427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2296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364" y="813672"/>
            <a:ext cx="8385387" cy="519095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27782" y="1874982"/>
            <a:ext cx="1671782" cy="387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489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I2C</a:t>
            </a:r>
          </a:p>
          <a:p>
            <a:r>
              <a:rPr lang="en-US" dirty="0" smtClean="0"/>
              <a:t>PWM (</a:t>
            </a:r>
            <a:r>
              <a:rPr lang="en-US" dirty="0"/>
              <a:t>Pulse Width Modulation)</a:t>
            </a:r>
            <a:endParaRPr lang="en-US" dirty="0" smtClean="0"/>
          </a:p>
          <a:p>
            <a:r>
              <a:rPr lang="en-US" dirty="0" smtClean="0"/>
              <a:t>Ohm</a:t>
            </a:r>
          </a:p>
          <a:p>
            <a:r>
              <a:rPr lang="en-US" dirty="0" err="1" smtClean="0"/>
              <a:t>Ampe</a:t>
            </a:r>
            <a:endParaRPr lang="en-US" dirty="0" smtClean="0"/>
          </a:p>
          <a:p>
            <a:r>
              <a:rPr lang="en-US" dirty="0" smtClean="0"/>
              <a:t>Voltage</a:t>
            </a:r>
          </a:p>
          <a:p>
            <a:r>
              <a:rPr lang="en-US" dirty="0" smtClean="0"/>
              <a:t>8bit, 16bit</a:t>
            </a:r>
          </a:p>
        </p:txBody>
      </p:sp>
      <p:sp>
        <p:nvSpPr>
          <p:cNvPr id="5" name="Rectangle 4"/>
          <p:cNvSpPr/>
          <p:nvPr/>
        </p:nvSpPr>
        <p:spPr>
          <a:xfrm>
            <a:off x="905164" y="2318327"/>
            <a:ext cx="4959927" cy="4618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5625"/>
            <a:ext cx="5040815" cy="140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7628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xung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: Timer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vđk</a:t>
            </a:r>
            <a:endParaRPr lang="en-US" dirty="0" smtClean="0"/>
          </a:p>
          <a:p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cứng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0949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huyên trang thực hành điện tử, sửa chữa điện tử gia dụng, tự học điện  tử!!: Giới thiệu về Ic timer 555 và chức năng của nó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65125"/>
            <a:ext cx="11430000" cy="60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31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10" y="1009072"/>
            <a:ext cx="7002290" cy="46265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5848" y="1198488"/>
            <a:ext cx="5194873" cy="443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4943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82" y="1043733"/>
            <a:ext cx="10341236" cy="477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9434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96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Timer và Interupt trong đọc đầu ra cảm biến</vt:lpstr>
      <vt:lpstr>Cảm biến là gì? Cảm biến dùng để làm gì?</vt:lpstr>
      <vt:lpstr>PowerPoint Presentation</vt:lpstr>
      <vt:lpstr>PowerPoint Presentation</vt:lpstr>
      <vt:lpstr>1. Các loại đầu ra của cảm biến</vt:lpstr>
      <vt:lpstr>2. Điều chế độ rộng xung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Timer và Interupt trong đọc đầu ra cảm biến</dc:title>
  <dc:creator>Long Duong Hoang</dc:creator>
  <cp:lastModifiedBy>Long Duong Hoang</cp:lastModifiedBy>
  <cp:revision>6</cp:revision>
  <dcterms:created xsi:type="dcterms:W3CDTF">2021-06-26T11:10:02Z</dcterms:created>
  <dcterms:modified xsi:type="dcterms:W3CDTF">2021-06-26T12:19:30Z</dcterms:modified>
</cp:coreProperties>
</file>