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EF5B8-4C67-4E83-9EED-0A7302B8FB8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4CAECB-34D7-4970-A6CE-58BA92A49C0D}">
      <dgm:prSet/>
      <dgm:spPr/>
      <dgm:t>
        <a:bodyPr/>
        <a:lstStyle/>
        <a:p>
          <a:r>
            <a:rPr lang="en-US"/>
            <a:t>Build 3D model on Solidwork</a:t>
          </a:r>
        </a:p>
      </dgm:t>
    </dgm:pt>
    <dgm:pt modelId="{A8A7FA99-C24A-4AA1-BFB9-C29F8810A48E}" type="parTrans" cxnId="{8C215CB3-2C65-41A3-8DBC-D96798AC918E}">
      <dgm:prSet/>
      <dgm:spPr/>
      <dgm:t>
        <a:bodyPr/>
        <a:lstStyle/>
        <a:p>
          <a:endParaRPr lang="en-US"/>
        </a:p>
      </dgm:t>
    </dgm:pt>
    <dgm:pt modelId="{F1EE88F8-A173-44E6-B867-B065228974FF}" type="sibTrans" cxnId="{8C215CB3-2C65-41A3-8DBC-D96798AC918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69FF785-01ED-4477-AADA-F6C38E5D3014}">
      <dgm:prSet/>
      <dgm:spPr/>
      <dgm:t>
        <a:bodyPr/>
        <a:lstStyle/>
        <a:p>
          <a:r>
            <a:rPr lang="en-US"/>
            <a:t>Export to Simulink (Simscape Multibody) to make it run correctly</a:t>
          </a:r>
        </a:p>
      </dgm:t>
    </dgm:pt>
    <dgm:pt modelId="{C8A2066D-4534-4ACF-A8D2-30A0FB739FFB}" type="parTrans" cxnId="{79096FDB-16D1-4BAB-83ED-E070A7796F0C}">
      <dgm:prSet/>
      <dgm:spPr/>
      <dgm:t>
        <a:bodyPr/>
        <a:lstStyle/>
        <a:p>
          <a:endParaRPr lang="en-US"/>
        </a:p>
      </dgm:t>
    </dgm:pt>
    <dgm:pt modelId="{A56F39BC-4A68-4D41-B43A-2749F4AF4E8C}" type="sibTrans" cxnId="{79096FDB-16D1-4BAB-83ED-E070A7796F0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79232A7-4066-4E5E-8CAC-5E62DA16B0DD}">
      <dgm:prSet/>
      <dgm:spPr/>
      <dgm:t>
        <a:bodyPr/>
        <a:lstStyle/>
        <a:p>
          <a:r>
            <a:rPr lang="en-US"/>
            <a:t>Note down theorical basis of Steering system (input and output)</a:t>
          </a:r>
        </a:p>
      </dgm:t>
    </dgm:pt>
    <dgm:pt modelId="{41785165-B80B-4424-87DF-E5F28E8F6E22}" type="parTrans" cxnId="{CC08F8E7-3B74-405C-9366-535BAF678D74}">
      <dgm:prSet/>
      <dgm:spPr/>
      <dgm:t>
        <a:bodyPr/>
        <a:lstStyle/>
        <a:p>
          <a:endParaRPr lang="en-US"/>
        </a:p>
      </dgm:t>
    </dgm:pt>
    <dgm:pt modelId="{A0C8A891-4182-4BEC-954A-94E2E499C24C}" type="sibTrans" cxnId="{CC08F8E7-3B74-405C-9366-535BAF678D7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5478E90-CF32-4904-BABB-156F0FB7925A}" type="pres">
      <dgm:prSet presAssocID="{72CEF5B8-4C67-4E83-9EED-0A7302B8FB84}" presName="Name0" presStyleCnt="0">
        <dgm:presLayoutVars>
          <dgm:animLvl val="lvl"/>
          <dgm:resizeHandles val="exact"/>
        </dgm:presLayoutVars>
      </dgm:prSet>
      <dgm:spPr/>
    </dgm:pt>
    <dgm:pt modelId="{9455BB3E-C496-48BA-B092-A67498858183}" type="pres">
      <dgm:prSet presAssocID="{ED4CAECB-34D7-4970-A6CE-58BA92A49C0D}" presName="compositeNode" presStyleCnt="0">
        <dgm:presLayoutVars>
          <dgm:bulletEnabled val="1"/>
        </dgm:presLayoutVars>
      </dgm:prSet>
      <dgm:spPr/>
    </dgm:pt>
    <dgm:pt modelId="{47463010-7FF2-4D27-A52F-68B22165A12F}" type="pres">
      <dgm:prSet presAssocID="{ED4CAECB-34D7-4970-A6CE-58BA92A49C0D}" presName="bgRect" presStyleLbl="bgAccFollowNode1" presStyleIdx="0" presStyleCnt="3"/>
      <dgm:spPr/>
    </dgm:pt>
    <dgm:pt modelId="{B4266261-7B30-4CAF-9E01-74D85C842A05}" type="pres">
      <dgm:prSet presAssocID="{F1EE88F8-A173-44E6-B867-B065228974F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6177129-674B-4FD6-BF0D-81A7B8C41881}" type="pres">
      <dgm:prSet presAssocID="{ED4CAECB-34D7-4970-A6CE-58BA92A49C0D}" presName="bottomLine" presStyleLbl="alignNode1" presStyleIdx="1" presStyleCnt="6">
        <dgm:presLayoutVars/>
      </dgm:prSet>
      <dgm:spPr/>
    </dgm:pt>
    <dgm:pt modelId="{3FFF9784-689C-403E-9BAA-65F85D54D273}" type="pres">
      <dgm:prSet presAssocID="{ED4CAECB-34D7-4970-A6CE-58BA92A49C0D}" presName="nodeText" presStyleLbl="bgAccFollowNode1" presStyleIdx="0" presStyleCnt="3">
        <dgm:presLayoutVars>
          <dgm:bulletEnabled val="1"/>
        </dgm:presLayoutVars>
      </dgm:prSet>
      <dgm:spPr/>
    </dgm:pt>
    <dgm:pt modelId="{755BE017-D2F5-4A4C-AAA6-B29C10A79838}" type="pres">
      <dgm:prSet presAssocID="{F1EE88F8-A173-44E6-B867-B065228974FF}" presName="sibTrans" presStyleCnt="0"/>
      <dgm:spPr/>
    </dgm:pt>
    <dgm:pt modelId="{A76A2B22-43D9-47D0-A7FE-CA683B80B233}" type="pres">
      <dgm:prSet presAssocID="{A69FF785-01ED-4477-AADA-F6C38E5D3014}" presName="compositeNode" presStyleCnt="0">
        <dgm:presLayoutVars>
          <dgm:bulletEnabled val="1"/>
        </dgm:presLayoutVars>
      </dgm:prSet>
      <dgm:spPr/>
    </dgm:pt>
    <dgm:pt modelId="{62CFB401-DBDE-4CBF-939F-980D0001AD36}" type="pres">
      <dgm:prSet presAssocID="{A69FF785-01ED-4477-AADA-F6C38E5D3014}" presName="bgRect" presStyleLbl="bgAccFollowNode1" presStyleIdx="1" presStyleCnt="3"/>
      <dgm:spPr/>
    </dgm:pt>
    <dgm:pt modelId="{E9A6258B-A2DF-46AF-8B62-B97A89847C88}" type="pres">
      <dgm:prSet presAssocID="{A56F39BC-4A68-4D41-B43A-2749F4AF4E8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41E36AB-B0CE-4646-9A7A-997993523258}" type="pres">
      <dgm:prSet presAssocID="{A69FF785-01ED-4477-AADA-F6C38E5D3014}" presName="bottomLine" presStyleLbl="alignNode1" presStyleIdx="3" presStyleCnt="6">
        <dgm:presLayoutVars/>
      </dgm:prSet>
      <dgm:spPr/>
    </dgm:pt>
    <dgm:pt modelId="{DD7D44E3-6AD8-49D2-9A82-E070BB440CA1}" type="pres">
      <dgm:prSet presAssocID="{A69FF785-01ED-4477-AADA-F6C38E5D3014}" presName="nodeText" presStyleLbl="bgAccFollowNode1" presStyleIdx="1" presStyleCnt="3">
        <dgm:presLayoutVars>
          <dgm:bulletEnabled val="1"/>
        </dgm:presLayoutVars>
      </dgm:prSet>
      <dgm:spPr/>
    </dgm:pt>
    <dgm:pt modelId="{B14C48B4-161A-401D-B25C-205B73E2B0BC}" type="pres">
      <dgm:prSet presAssocID="{A56F39BC-4A68-4D41-B43A-2749F4AF4E8C}" presName="sibTrans" presStyleCnt="0"/>
      <dgm:spPr/>
    </dgm:pt>
    <dgm:pt modelId="{459C3151-2379-46E9-85DE-FDECF85FF07F}" type="pres">
      <dgm:prSet presAssocID="{379232A7-4066-4E5E-8CAC-5E62DA16B0DD}" presName="compositeNode" presStyleCnt="0">
        <dgm:presLayoutVars>
          <dgm:bulletEnabled val="1"/>
        </dgm:presLayoutVars>
      </dgm:prSet>
      <dgm:spPr/>
    </dgm:pt>
    <dgm:pt modelId="{43E54728-F1C6-45F6-9179-53F2CAC77DE4}" type="pres">
      <dgm:prSet presAssocID="{379232A7-4066-4E5E-8CAC-5E62DA16B0DD}" presName="bgRect" presStyleLbl="bgAccFollowNode1" presStyleIdx="2" presStyleCnt="3"/>
      <dgm:spPr/>
    </dgm:pt>
    <dgm:pt modelId="{DBECE880-003B-4FF9-8576-F7FF8939043F}" type="pres">
      <dgm:prSet presAssocID="{A0C8A891-4182-4BEC-954A-94E2E499C24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D098E35-B9C8-4665-B80D-A8E10577DCB0}" type="pres">
      <dgm:prSet presAssocID="{379232A7-4066-4E5E-8CAC-5E62DA16B0DD}" presName="bottomLine" presStyleLbl="alignNode1" presStyleIdx="5" presStyleCnt="6">
        <dgm:presLayoutVars/>
      </dgm:prSet>
      <dgm:spPr/>
    </dgm:pt>
    <dgm:pt modelId="{780F27FB-1A4E-4C3F-BC55-6D8A3D3CDF8A}" type="pres">
      <dgm:prSet presAssocID="{379232A7-4066-4E5E-8CAC-5E62DA16B0D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CE21F00-ECD1-48AF-A769-5544C3079CEE}" type="presOf" srcId="{A69FF785-01ED-4477-AADA-F6C38E5D3014}" destId="{DD7D44E3-6AD8-49D2-9A82-E070BB440CA1}" srcOrd="1" destOrd="0" presId="urn:microsoft.com/office/officeart/2016/7/layout/BasicLinearProcessNumbered"/>
    <dgm:cxn modelId="{B19B0E62-23D7-4679-88D2-C693499969BD}" type="presOf" srcId="{A0C8A891-4182-4BEC-954A-94E2E499C24C}" destId="{DBECE880-003B-4FF9-8576-F7FF8939043F}" srcOrd="0" destOrd="0" presId="urn:microsoft.com/office/officeart/2016/7/layout/BasicLinearProcessNumbered"/>
    <dgm:cxn modelId="{8B2BA87C-3965-4A97-A3DE-CDB4752929BF}" type="presOf" srcId="{ED4CAECB-34D7-4970-A6CE-58BA92A49C0D}" destId="{47463010-7FF2-4D27-A52F-68B22165A12F}" srcOrd="0" destOrd="0" presId="urn:microsoft.com/office/officeart/2016/7/layout/BasicLinearProcessNumbered"/>
    <dgm:cxn modelId="{CEADF28E-202F-44C6-9AA2-8B393DEEBE67}" type="presOf" srcId="{F1EE88F8-A173-44E6-B867-B065228974FF}" destId="{B4266261-7B30-4CAF-9E01-74D85C842A05}" srcOrd="0" destOrd="0" presId="urn:microsoft.com/office/officeart/2016/7/layout/BasicLinearProcessNumbered"/>
    <dgm:cxn modelId="{8C215CB3-2C65-41A3-8DBC-D96798AC918E}" srcId="{72CEF5B8-4C67-4E83-9EED-0A7302B8FB84}" destId="{ED4CAECB-34D7-4970-A6CE-58BA92A49C0D}" srcOrd="0" destOrd="0" parTransId="{A8A7FA99-C24A-4AA1-BFB9-C29F8810A48E}" sibTransId="{F1EE88F8-A173-44E6-B867-B065228974FF}"/>
    <dgm:cxn modelId="{823225B8-9F36-4802-AEA3-787919EDDE4E}" type="presOf" srcId="{A56F39BC-4A68-4D41-B43A-2749F4AF4E8C}" destId="{E9A6258B-A2DF-46AF-8B62-B97A89847C88}" srcOrd="0" destOrd="0" presId="urn:microsoft.com/office/officeart/2016/7/layout/BasicLinearProcessNumbered"/>
    <dgm:cxn modelId="{59B41DB9-DB75-4332-8412-967B58C892B5}" type="presOf" srcId="{72CEF5B8-4C67-4E83-9EED-0A7302B8FB84}" destId="{45478E90-CF32-4904-BABB-156F0FB7925A}" srcOrd="0" destOrd="0" presId="urn:microsoft.com/office/officeart/2016/7/layout/BasicLinearProcessNumbered"/>
    <dgm:cxn modelId="{0B4629DA-FB47-45D5-ADE7-4A98A544088D}" type="presOf" srcId="{ED4CAECB-34D7-4970-A6CE-58BA92A49C0D}" destId="{3FFF9784-689C-403E-9BAA-65F85D54D273}" srcOrd="1" destOrd="0" presId="urn:microsoft.com/office/officeart/2016/7/layout/BasicLinearProcessNumbered"/>
    <dgm:cxn modelId="{DE6AD0DA-7010-4E52-A83E-8259C1B2A4DB}" type="presOf" srcId="{379232A7-4066-4E5E-8CAC-5E62DA16B0DD}" destId="{780F27FB-1A4E-4C3F-BC55-6D8A3D3CDF8A}" srcOrd="1" destOrd="0" presId="urn:microsoft.com/office/officeart/2016/7/layout/BasicLinearProcessNumbered"/>
    <dgm:cxn modelId="{79096FDB-16D1-4BAB-83ED-E070A7796F0C}" srcId="{72CEF5B8-4C67-4E83-9EED-0A7302B8FB84}" destId="{A69FF785-01ED-4477-AADA-F6C38E5D3014}" srcOrd="1" destOrd="0" parTransId="{C8A2066D-4534-4ACF-A8D2-30A0FB739FFB}" sibTransId="{A56F39BC-4A68-4D41-B43A-2749F4AF4E8C}"/>
    <dgm:cxn modelId="{CC08F8E7-3B74-405C-9366-535BAF678D74}" srcId="{72CEF5B8-4C67-4E83-9EED-0A7302B8FB84}" destId="{379232A7-4066-4E5E-8CAC-5E62DA16B0DD}" srcOrd="2" destOrd="0" parTransId="{41785165-B80B-4424-87DF-E5F28E8F6E22}" sibTransId="{A0C8A891-4182-4BEC-954A-94E2E499C24C}"/>
    <dgm:cxn modelId="{D26D89F2-E9E3-4AD4-905E-F04D71A27ED6}" type="presOf" srcId="{379232A7-4066-4E5E-8CAC-5E62DA16B0DD}" destId="{43E54728-F1C6-45F6-9179-53F2CAC77DE4}" srcOrd="0" destOrd="0" presId="urn:microsoft.com/office/officeart/2016/7/layout/BasicLinearProcessNumbered"/>
    <dgm:cxn modelId="{4ADADEF9-1CFF-4149-9200-047495E553B7}" type="presOf" srcId="{A69FF785-01ED-4477-AADA-F6C38E5D3014}" destId="{62CFB401-DBDE-4CBF-939F-980D0001AD36}" srcOrd="0" destOrd="0" presId="urn:microsoft.com/office/officeart/2016/7/layout/BasicLinearProcessNumbered"/>
    <dgm:cxn modelId="{05AA8EC1-9396-437A-B0B3-8759588D5FA8}" type="presParOf" srcId="{45478E90-CF32-4904-BABB-156F0FB7925A}" destId="{9455BB3E-C496-48BA-B092-A67498858183}" srcOrd="0" destOrd="0" presId="urn:microsoft.com/office/officeart/2016/7/layout/BasicLinearProcessNumbered"/>
    <dgm:cxn modelId="{9783D761-F397-4F8B-B461-835C2EA0134C}" type="presParOf" srcId="{9455BB3E-C496-48BA-B092-A67498858183}" destId="{47463010-7FF2-4D27-A52F-68B22165A12F}" srcOrd="0" destOrd="0" presId="urn:microsoft.com/office/officeart/2016/7/layout/BasicLinearProcessNumbered"/>
    <dgm:cxn modelId="{4CA8D32E-F89E-4999-A00F-C8FE8A709CEF}" type="presParOf" srcId="{9455BB3E-C496-48BA-B092-A67498858183}" destId="{B4266261-7B30-4CAF-9E01-74D85C842A05}" srcOrd="1" destOrd="0" presId="urn:microsoft.com/office/officeart/2016/7/layout/BasicLinearProcessNumbered"/>
    <dgm:cxn modelId="{87FBCC5C-845B-4BA9-A2BB-F8007669B87A}" type="presParOf" srcId="{9455BB3E-C496-48BA-B092-A67498858183}" destId="{86177129-674B-4FD6-BF0D-81A7B8C41881}" srcOrd="2" destOrd="0" presId="urn:microsoft.com/office/officeart/2016/7/layout/BasicLinearProcessNumbered"/>
    <dgm:cxn modelId="{23957BAB-D69D-47D8-B763-A66F5AF4F2EF}" type="presParOf" srcId="{9455BB3E-C496-48BA-B092-A67498858183}" destId="{3FFF9784-689C-403E-9BAA-65F85D54D273}" srcOrd="3" destOrd="0" presId="urn:microsoft.com/office/officeart/2016/7/layout/BasicLinearProcessNumbered"/>
    <dgm:cxn modelId="{A774F48E-3309-4191-9C56-1CECE76E3406}" type="presParOf" srcId="{45478E90-CF32-4904-BABB-156F0FB7925A}" destId="{755BE017-D2F5-4A4C-AAA6-B29C10A79838}" srcOrd="1" destOrd="0" presId="urn:microsoft.com/office/officeart/2016/7/layout/BasicLinearProcessNumbered"/>
    <dgm:cxn modelId="{DC03ACDB-BA49-415C-96BF-E98B2B897353}" type="presParOf" srcId="{45478E90-CF32-4904-BABB-156F0FB7925A}" destId="{A76A2B22-43D9-47D0-A7FE-CA683B80B233}" srcOrd="2" destOrd="0" presId="urn:microsoft.com/office/officeart/2016/7/layout/BasicLinearProcessNumbered"/>
    <dgm:cxn modelId="{22829E4D-7679-4179-A25B-3004F8DBC6D4}" type="presParOf" srcId="{A76A2B22-43D9-47D0-A7FE-CA683B80B233}" destId="{62CFB401-DBDE-4CBF-939F-980D0001AD36}" srcOrd="0" destOrd="0" presId="urn:microsoft.com/office/officeart/2016/7/layout/BasicLinearProcessNumbered"/>
    <dgm:cxn modelId="{2C3F82A6-E095-4678-90B6-22F4E2050BEB}" type="presParOf" srcId="{A76A2B22-43D9-47D0-A7FE-CA683B80B233}" destId="{E9A6258B-A2DF-46AF-8B62-B97A89847C88}" srcOrd="1" destOrd="0" presId="urn:microsoft.com/office/officeart/2016/7/layout/BasicLinearProcessNumbered"/>
    <dgm:cxn modelId="{83DEBC3D-4A2A-4DBA-B17E-8D1D3E28DA8D}" type="presParOf" srcId="{A76A2B22-43D9-47D0-A7FE-CA683B80B233}" destId="{441E36AB-B0CE-4646-9A7A-997993523258}" srcOrd="2" destOrd="0" presId="urn:microsoft.com/office/officeart/2016/7/layout/BasicLinearProcessNumbered"/>
    <dgm:cxn modelId="{3C9D81A8-5F3B-4F97-9CF4-0D134D7475CB}" type="presParOf" srcId="{A76A2B22-43D9-47D0-A7FE-CA683B80B233}" destId="{DD7D44E3-6AD8-49D2-9A82-E070BB440CA1}" srcOrd="3" destOrd="0" presId="urn:microsoft.com/office/officeart/2016/7/layout/BasicLinearProcessNumbered"/>
    <dgm:cxn modelId="{DB72993A-FA84-49D2-AAF9-DC47721D748B}" type="presParOf" srcId="{45478E90-CF32-4904-BABB-156F0FB7925A}" destId="{B14C48B4-161A-401D-B25C-205B73E2B0BC}" srcOrd="3" destOrd="0" presId="urn:microsoft.com/office/officeart/2016/7/layout/BasicLinearProcessNumbered"/>
    <dgm:cxn modelId="{BCF0E3C1-484B-40AD-A853-B9882C009EE2}" type="presParOf" srcId="{45478E90-CF32-4904-BABB-156F0FB7925A}" destId="{459C3151-2379-46E9-85DE-FDECF85FF07F}" srcOrd="4" destOrd="0" presId="urn:microsoft.com/office/officeart/2016/7/layout/BasicLinearProcessNumbered"/>
    <dgm:cxn modelId="{10428A20-82B5-4BC9-829B-E4ED91E59E96}" type="presParOf" srcId="{459C3151-2379-46E9-85DE-FDECF85FF07F}" destId="{43E54728-F1C6-45F6-9179-53F2CAC77DE4}" srcOrd="0" destOrd="0" presId="urn:microsoft.com/office/officeart/2016/7/layout/BasicLinearProcessNumbered"/>
    <dgm:cxn modelId="{E7FF8DCA-F593-4EA2-AD24-19A5345F3245}" type="presParOf" srcId="{459C3151-2379-46E9-85DE-FDECF85FF07F}" destId="{DBECE880-003B-4FF9-8576-F7FF8939043F}" srcOrd="1" destOrd="0" presId="urn:microsoft.com/office/officeart/2016/7/layout/BasicLinearProcessNumbered"/>
    <dgm:cxn modelId="{DBC97B89-13BC-4202-B3E9-7A2F08AE0126}" type="presParOf" srcId="{459C3151-2379-46E9-85DE-FDECF85FF07F}" destId="{FD098E35-B9C8-4665-B80D-A8E10577DCB0}" srcOrd="2" destOrd="0" presId="urn:microsoft.com/office/officeart/2016/7/layout/BasicLinearProcessNumbered"/>
    <dgm:cxn modelId="{89D33F8C-959D-4B20-A19F-B0EF4DE6D7A1}" type="presParOf" srcId="{459C3151-2379-46E9-85DE-FDECF85FF07F}" destId="{780F27FB-1A4E-4C3F-BC55-6D8A3D3CDF8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876AFB-D273-4E3D-9F5A-BEFD4004E86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57FA04-54DF-478B-8E78-57B71A664C6E}">
      <dgm:prSet/>
      <dgm:spPr/>
      <dgm:t>
        <a:bodyPr/>
        <a:lstStyle/>
        <a:p>
          <a:r>
            <a:rPr lang="en-US"/>
            <a:t>Get the signal from pinion inside Simulink model</a:t>
          </a:r>
        </a:p>
      </dgm:t>
    </dgm:pt>
    <dgm:pt modelId="{D5BC4420-796F-49CF-A05E-7450FF0DF9AD}" type="parTrans" cxnId="{8488456B-10C1-4938-BFFA-5482C59543BC}">
      <dgm:prSet/>
      <dgm:spPr/>
      <dgm:t>
        <a:bodyPr/>
        <a:lstStyle/>
        <a:p>
          <a:endParaRPr lang="en-US"/>
        </a:p>
      </dgm:t>
    </dgm:pt>
    <dgm:pt modelId="{DF464E8A-F3E9-4650-B5A5-EA74F5C8E5AA}" type="sibTrans" cxnId="{8488456B-10C1-4938-BFFA-5482C59543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DC2691C-BDAB-4223-A71A-58C0D0446508}">
      <dgm:prSet/>
      <dgm:spPr/>
      <dgm:t>
        <a:bodyPr/>
        <a:lstStyle/>
        <a:p>
          <a:r>
            <a:rPr lang="en-US"/>
            <a:t>Find a solution to replace torsion bar in Simulink</a:t>
          </a:r>
        </a:p>
      </dgm:t>
    </dgm:pt>
    <dgm:pt modelId="{0EB9BBE0-EB3B-4391-AEBB-5A2CCE5C6210}" type="parTrans" cxnId="{EF37A8C5-9F9B-4A60-AFB3-1F8A41EE3406}">
      <dgm:prSet/>
      <dgm:spPr/>
      <dgm:t>
        <a:bodyPr/>
        <a:lstStyle/>
        <a:p>
          <a:endParaRPr lang="en-US"/>
        </a:p>
      </dgm:t>
    </dgm:pt>
    <dgm:pt modelId="{660ACB73-1176-4B0E-A43F-96420F19D7D3}" type="sibTrans" cxnId="{EF37A8C5-9F9B-4A60-AFB3-1F8A41EE340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78F5E8C-F82F-4195-B421-377E22B29F39}">
      <dgm:prSet/>
      <dgm:spPr/>
      <dgm:t>
        <a:bodyPr/>
        <a:lstStyle/>
        <a:p>
          <a:r>
            <a:rPr lang="en-US"/>
            <a:t>Execute the input to Simscape Multibody model (not Simulink)</a:t>
          </a:r>
        </a:p>
      </dgm:t>
    </dgm:pt>
    <dgm:pt modelId="{20462C65-CE88-44EE-AC00-DC937B820F0E}" type="parTrans" cxnId="{226690BC-5D7B-42F3-834B-900808C154A5}">
      <dgm:prSet/>
      <dgm:spPr/>
      <dgm:t>
        <a:bodyPr/>
        <a:lstStyle/>
        <a:p>
          <a:endParaRPr lang="en-US"/>
        </a:p>
      </dgm:t>
    </dgm:pt>
    <dgm:pt modelId="{602FE364-3260-437F-A3DF-4713D3C2EC63}" type="sibTrans" cxnId="{226690BC-5D7B-42F3-834B-900808C154A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70CC035-1DFD-4531-B163-A75B6A9B4C08}">
      <dgm:prSet/>
      <dgm:spPr/>
      <dgm:t>
        <a:bodyPr/>
        <a:lstStyle/>
        <a:p>
          <a:r>
            <a:rPr lang="en-US"/>
            <a:t>Have some difficulty in learning block’s functions.</a:t>
          </a:r>
        </a:p>
      </dgm:t>
    </dgm:pt>
    <dgm:pt modelId="{4B853004-56C1-47C7-AB19-DBAA218D136B}" type="parTrans" cxnId="{8CA78D80-C76D-403E-AB06-524F17416A93}">
      <dgm:prSet/>
      <dgm:spPr/>
      <dgm:t>
        <a:bodyPr/>
        <a:lstStyle/>
        <a:p>
          <a:endParaRPr lang="en-US"/>
        </a:p>
      </dgm:t>
    </dgm:pt>
    <dgm:pt modelId="{6BE12367-DA8A-4F74-B0F4-F35B798D9D1D}" type="sibTrans" cxnId="{8CA78D80-C76D-403E-AB06-524F17416A9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2CA8B64-4362-448C-8C4F-D5C8C2D8FC9F}" type="pres">
      <dgm:prSet presAssocID="{E9876AFB-D273-4E3D-9F5A-BEFD4004E86E}" presName="Name0" presStyleCnt="0">
        <dgm:presLayoutVars>
          <dgm:animLvl val="lvl"/>
          <dgm:resizeHandles val="exact"/>
        </dgm:presLayoutVars>
      </dgm:prSet>
      <dgm:spPr/>
    </dgm:pt>
    <dgm:pt modelId="{2A24C2B3-A5F9-4E00-9C0F-63419849B2BF}" type="pres">
      <dgm:prSet presAssocID="{E357FA04-54DF-478B-8E78-57B71A664C6E}" presName="compositeNode" presStyleCnt="0">
        <dgm:presLayoutVars>
          <dgm:bulletEnabled val="1"/>
        </dgm:presLayoutVars>
      </dgm:prSet>
      <dgm:spPr/>
    </dgm:pt>
    <dgm:pt modelId="{DD012BBA-BE14-41C5-A6E5-C71CA3EB5573}" type="pres">
      <dgm:prSet presAssocID="{E357FA04-54DF-478B-8E78-57B71A664C6E}" presName="bgRect" presStyleLbl="bgAccFollowNode1" presStyleIdx="0" presStyleCnt="4"/>
      <dgm:spPr/>
    </dgm:pt>
    <dgm:pt modelId="{2075C695-F286-42C1-B36D-748E9097B939}" type="pres">
      <dgm:prSet presAssocID="{DF464E8A-F3E9-4650-B5A5-EA74F5C8E5A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ACF9BCB-0FD1-4C68-961F-D10EB2E475E0}" type="pres">
      <dgm:prSet presAssocID="{E357FA04-54DF-478B-8E78-57B71A664C6E}" presName="bottomLine" presStyleLbl="alignNode1" presStyleIdx="1" presStyleCnt="8">
        <dgm:presLayoutVars/>
      </dgm:prSet>
      <dgm:spPr/>
    </dgm:pt>
    <dgm:pt modelId="{B5F0B726-B0A4-42BF-AA3D-2E18CC32DD1E}" type="pres">
      <dgm:prSet presAssocID="{E357FA04-54DF-478B-8E78-57B71A664C6E}" presName="nodeText" presStyleLbl="bgAccFollowNode1" presStyleIdx="0" presStyleCnt="4">
        <dgm:presLayoutVars>
          <dgm:bulletEnabled val="1"/>
        </dgm:presLayoutVars>
      </dgm:prSet>
      <dgm:spPr/>
    </dgm:pt>
    <dgm:pt modelId="{586A7F5D-28EC-4212-AC0A-6580385E1889}" type="pres">
      <dgm:prSet presAssocID="{DF464E8A-F3E9-4650-B5A5-EA74F5C8E5AA}" presName="sibTrans" presStyleCnt="0"/>
      <dgm:spPr/>
    </dgm:pt>
    <dgm:pt modelId="{C7A99910-EA6D-4B17-8F41-8D0D7F5C5142}" type="pres">
      <dgm:prSet presAssocID="{6DC2691C-BDAB-4223-A71A-58C0D0446508}" presName="compositeNode" presStyleCnt="0">
        <dgm:presLayoutVars>
          <dgm:bulletEnabled val="1"/>
        </dgm:presLayoutVars>
      </dgm:prSet>
      <dgm:spPr/>
    </dgm:pt>
    <dgm:pt modelId="{2A5907A0-85A5-426C-8613-89797A3DFE95}" type="pres">
      <dgm:prSet presAssocID="{6DC2691C-BDAB-4223-A71A-58C0D0446508}" presName="bgRect" presStyleLbl="bgAccFollowNode1" presStyleIdx="1" presStyleCnt="4"/>
      <dgm:spPr/>
    </dgm:pt>
    <dgm:pt modelId="{2FB48C3A-F23D-47DE-966B-E72701A20CA6}" type="pres">
      <dgm:prSet presAssocID="{660ACB73-1176-4B0E-A43F-96420F19D7D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58525C6-086D-4056-88A1-9CC551816F54}" type="pres">
      <dgm:prSet presAssocID="{6DC2691C-BDAB-4223-A71A-58C0D0446508}" presName="bottomLine" presStyleLbl="alignNode1" presStyleIdx="3" presStyleCnt="8">
        <dgm:presLayoutVars/>
      </dgm:prSet>
      <dgm:spPr/>
    </dgm:pt>
    <dgm:pt modelId="{057F9F86-6D6A-4647-A973-DF8B72E7EBD4}" type="pres">
      <dgm:prSet presAssocID="{6DC2691C-BDAB-4223-A71A-58C0D0446508}" presName="nodeText" presStyleLbl="bgAccFollowNode1" presStyleIdx="1" presStyleCnt="4">
        <dgm:presLayoutVars>
          <dgm:bulletEnabled val="1"/>
        </dgm:presLayoutVars>
      </dgm:prSet>
      <dgm:spPr/>
    </dgm:pt>
    <dgm:pt modelId="{08F87BDF-E9BD-4254-AE4B-224EE007F72A}" type="pres">
      <dgm:prSet presAssocID="{660ACB73-1176-4B0E-A43F-96420F19D7D3}" presName="sibTrans" presStyleCnt="0"/>
      <dgm:spPr/>
    </dgm:pt>
    <dgm:pt modelId="{62232061-5362-4AE7-A522-8BDC5BEC03B4}" type="pres">
      <dgm:prSet presAssocID="{578F5E8C-F82F-4195-B421-377E22B29F39}" presName="compositeNode" presStyleCnt="0">
        <dgm:presLayoutVars>
          <dgm:bulletEnabled val="1"/>
        </dgm:presLayoutVars>
      </dgm:prSet>
      <dgm:spPr/>
    </dgm:pt>
    <dgm:pt modelId="{1DF884E7-4C56-402F-B8CD-78710C1A3AA1}" type="pres">
      <dgm:prSet presAssocID="{578F5E8C-F82F-4195-B421-377E22B29F39}" presName="bgRect" presStyleLbl="bgAccFollowNode1" presStyleIdx="2" presStyleCnt="4"/>
      <dgm:spPr/>
    </dgm:pt>
    <dgm:pt modelId="{A45AA866-E8F9-43FE-A47B-920CCB80567D}" type="pres">
      <dgm:prSet presAssocID="{602FE364-3260-437F-A3DF-4713D3C2EC63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751976B-8F38-476C-AFFA-66D479A23522}" type="pres">
      <dgm:prSet presAssocID="{578F5E8C-F82F-4195-B421-377E22B29F39}" presName="bottomLine" presStyleLbl="alignNode1" presStyleIdx="5" presStyleCnt="8">
        <dgm:presLayoutVars/>
      </dgm:prSet>
      <dgm:spPr/>
    </dgm:pt>
    <dgm:pt modelId="{6DAC12FC-2504-4166-8124-D164317192CF}" type="pres">
      <dgm:prSet presAssocID="{578F5E8C-F82F-4195-B421-377E22B29F39}" presName="nodeText" presStyleLbl="bgAccFollowNode1" presStyleIdx="2" presStyleCnt="4">
        <dgm:presLayoutVars>
          <dgm:bulletEnabled val="1"/>
        </dgm:presLayoutVars>
      </dgm:prSet>
      <dgm:spPr/>
    </dgm:pt>
    <dgm:pt modelId="{4A7EC8D7-DDBF-4237-8505-DD98CD4E0231}" type="pres">
      <dgm:prSet presAssocID="{602FE364-3260-437F-A3DF-4713D3C2EC63}" presName="sibTrans" presStyleCnt="0"/>
      <dgm:spPr/>
    </dgm:pt>
    <dgm:pt modelId="{0BD440CB-3A18-4BC1-8FCF-8594AF3F3E3D}" type="pres">
      <dgm:prSet presAssocID="{C70CC035-1DFD-4531-B163-A75B6A9B4C08}" presName="compositeNode" presStyleCnt="0">
        <dgm:presLayoutVars>
          <dgm:bulletEnabled val="1"/>
        </dgm:presLayoutVars>
      </dgm:prSet>
      <dgm:spPr/>
    </dgm:pt>
    <dgm:pt modelId="{E8F8FB3B-02D4-43CF-BCAA-89E367526B30}" type="pres">
      <dgm:prSet presAssocID="{C70CC035-1DFD-4531-B163-A75B6A9B4C08}" presName="bgRect" presStyleLbl="bgAccFollowNode1" presStyleIdx="3" presStyleCnt="4"/>
      <dgm:spPr/>
    </dgm:pt>
    <dgm:pt modelId="{85E47A73-6AE4-4C11-A3A7-5217EA918200}" type="pres">
      <dgm:prSet presAssocID="{6BE12367-DA8A-4F74-B0F4-F35B798D9D1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50BFDC1-37A8-4C7B-8EF6-4F8DFBA3FECD}" type="pres">
      <dgm:prSet presAssocID="{C70CC035-1DFD-4531-B163-A75B6A9B4C08}" presName="bottomLine" presStyleLbl="alignNode1" presStyleIdx="7" presStyleCnt="8">
        <dgm:presLayoutVars/>
      </dgm:prSet>
      <dgm:spPr/>
    </dgm:pt>
    <dgm:pt modelId="{C09211BD-10FA-4649-BA19-F6666F817773}" type="pres">
      <dgm:prSet presAssocID="{C70CC035-1DFD-4531-B163-A75B6A9B4C0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B9AE125-FD8E-4DE4-84B5-8A8BC29EBF28}" type="presOf" srcId="{C70CC035-1DFD-4531-B163-A75B6A9B4C08}" destId="{C09211BD-10FA-4649-BA19-F6666F817773}" srcOrd="1" destOrd="0" presId="urn:microsoft.com/office/officeart/2016/7/layout/BasicLinearProcessNumbered"/>
    <dgm:cxn modelId="{7BF9AC28-1245-4525-878A-08D1F9DE3385}" type="presOf" srcId="{660ACB73-1176-4B0E-A43F-96420F19D7D3}" destId="{2FB48C3A-F23D-47DE-966B-E72701A20CA6}" srcOrd="0" destOrd="0" presId="urn:microsoft.com/office/officeart/2016/7/layout/BasicLinearProcessNumbered"/>
    <dgm:cxn modelId="{F6AF4F36-05B2-483D-A91E-2E578826E755}" type="presOf" srcId="{E9876AFB-D273-4E3D-9F5A-BEFD4004E86E}" destId="{82CA8B64-4362-448C-8C4F-D5C8C2D8FC9F}" srcOrd="0" destOrd="0" presId="urn:microsoft.com/office/officeart/2016/7/layout/BasicLinearProcessNumbered"/>
    <dgm:cxn modelId="{8488456B-10C1-4938-BFFA-5482C59543BC}" srcId="{E9876AFB-D273-4E3D-9F5A-BEFD4004E86E}" destId="{E357FA04-54DF-478B-8E78-57B71A664C6E}" srcOrd="0" destOrd="0" parTransId="{D5BC4420-796F-49CF-A05E-7450FF0DF9AD}" sibTransId="{DF464E8A-F3E9-4650-B5A5-EA74F5C8E5AA}"/>
    <dgm:cxn modelId="{F7697C6E-78C6-4AE3-8B0D-414EECC27BDD}" type="presOf" srcId="{6BE12367-DA8A-4F74-B0F4-F35B798D9D1D}" destId="{85E47A73-6AE4-4C11-A3A7-5217EA918200}" srcOrd="0" destOrd="0" presId="urn:microsoft.com/office/officeart/2016/7/layout/BasicLinearProcessNumbered"/>
    <dgm:cxn modelId="{1945E454-362D-4A48-ABBE-8311A9A36762}" type="presOf" srcId="{6DC2691C-BDAB-4223-A71A-58C0D0446508}" destId="{2A5907A0-85A5-426C-8613-89797A3DFE95}" srcOrd="0" destOrd="0" presId="urn:microsoft.com/office/officeart/2016/7/layout/BasicLinearProcessNumbered"/>
    <dgm:cxn modelId="{7D3EBA7E-F0D1-42AD-912F-DC3C98019D6B}" type="presOf" srcId="{602FE364-3260-437F-A3DF-4713D3C2EC63}" destId="{A45AA866-E8F9-43FE-A47B-920CCB80567D}" srcOrd="0" destOrd="0" presId="urn:microsoft.com/office/officeart/2016/7/layout/BasicLinearProcessNumbered"/>
    <dgm:cxn modelId="{8CA78D80-C76D-403E-AB06-524F17416A93}" srcId="{E9876AFB-D273-4E3D-9F5A-BEFD4004E86E}" destId="{C70CC035-1DFD-4531-B163-A75B6A9B4C08}" srcOrd="3" destOrd="0" parTransId="{4B853004-56C1-47C7-AB19-DBAA218D136B}" sibTransId="{6BE12367-DA8A-4F74-B0F4-F35B798D9D1D}"/>
    <dgm:cxn modelId="{79A9A880-ABBB-4706-AEC7-DAFB276BB1BF}" type="presOf" srcId="{E357FA04-54DF-478B-8E78-57B71A664C6E}" destId="{DD012BBA-BE14-41C5-A6E5-C71CA3EB5573}" srcOrd="0" destOrd="0" presId="urn:microsoft.com/office/officeart/2016/7/layout/BasicLinearProcessNumbered"/>
    <dgm:cxn modelId="{A82C4E9E-0A98-4212-B9D4-B8426A2F3F65}" type="presOf" srcId="{DF464E8A-F3E9-4650-B5A5-EA74F5C8E5AA}" destId="{2075C695-F286-42C1-B36D-748E9097B939}" srcOrd="0" destOrd="0" presId="urn:microsoft.com/office/officeart/2016/7/layout/BasicLinearProcessNumbered"/>
    <dgm:cxn modelId="{A0FA2F9F-5DB4-4B1C-ADF0-B2B64751B2A6}" type="presOf" srcId="{E357FA04-54DF-478B-8E78-57B71A664C6E}" destId="{B5F0B726-B0A4-42BF-AA3D-2E18CC32DD1E}" srcOrd="1" destOrd="0" presId="urn:microsoft.com/office/officeart/2016/7/layout/BasicLinearProcessNumbered"/>
    <dgm:cxn modelId="{02A43FB1-2784-4C89-BCC6-67507C2F148A}" type="presOf" srcId="{578F5E8C-F82F-4195-B421-377E22B29F39}" destId="{6DAC12FC-2504-4166-8124-D164317192CF}" srcOrd="1" destOrd="0" presId="urn:microsoft.com/office/officeart/2016/7/layout/BasicLinearProcessNumbered"/>
    <dgm:cxn modelId="{226690BC-5D7B-42F3-834B-900808C154A5}" srcId="{E9876AFB-D273-4E3D-9F5A-BEFD4004E86E}" destId="{578F5E8C-F82F-4195-B421-377E22B29F39}" srcOrd="2" destOrd="0" parTransId="{20462C65-CE88-44EE-AC00-DC937B820F0E}" sibTransId="{602FE364-3260-437F-A3DF-4713D3C2EC63}"/>
    <dgm:cxn modelId="{EF37A8C5-9F9B-4A60-AFB3-1F8A41EE3406}" srcId="{E9876AFB-D273-4E3D-9F5A-BEFD4004E86E}" destId="{6DC2691C-BDAB-4223-A71A-58C0D0446508}" srcOrd="1" destOrd="0" parTransId="{0EB9BBE0-EB3B-4391-AEBB-5A2CCE5C6210}" sibTransId="{660ACB73-1176-4B0E-A43F-96420F19D7D3}"/>
    <dgm:cxn modelId="{4D9805D5-257F-4968-B093-8698A55D5F9E}" type="presOf" srcId="{578F5E8C-F82F-4195-B421-377E22B29F39}" destId="{1DF884E7-4C56-402F-B8CD-78710C1A3AA1}" srcOrd="0" destOrd="0" presId="urn:microsoft.com/office/officeart/2016/7/layout/BasicLinearProcessNumbered"/>
    <dgm:cxn modelId="{10D8AADC-238C-4322-BBF1-F191472E28D0}" type="presOf" srcId="{6DC2691C-BDAB-4223-A71A-58C0D0446508}" destId="{057F9F86-6D6A-4647-A973-DF8B72E7EBD4}" srcOrd="1" destOrd="0" presId="urn:microsoft.com/office/officeart/2016/7/layout/BasicLinearProcessNumbered"/>
    <dgm:cxn modelId="{7FD0EDEE-9271-463E-A740-B5FE012CCBEF}" type="presOf" srcId="{C70CC035-1DFD-4531-B163-A75B6A9B4C08}" destId="{E8F8FB3B-02D4-43CF-BCAA-89E367526B30}" srcOrd="0" destOrd="0" presId="urn:microsoft.com/office/officeart/2016/7/layout/BasicLinearProcessNumbered"/>
    <dgm:cxn modelId="{084D65CD-9CC0-46AF-A846-840680106ED2}" type="presParOf" srcId="{82CA8B64-4362-448C-8C4F-D5C8C2D8FC9F}" destId="{2A24C2B3-A5F9-4E00-9C0F-63419849B2BF}" srcOrd="0" destOrd="0" presId="urn:microsoft.com/office/officeart/2016/7/layout/BasicLinearProcessNumbered"/>
    <dgm:cxn modelId="{20AD9F1D-F5B2-4675-ADC2-71E91567973F}" type="presParOf" srcId="{2A24C2B3-A5F9-4E00-9C0F-63419849B2BF}" destId="{DD012BBA-BE14-41C5-A6E5-C71CA3EB5573}" srcOrd="0" destOrd="0" presId="urn:microsoft.com/office/officeart/2016/7/layout/BasicLinearProcessNumbered"/>
    <dgm:cxn modelId="{5BAB0497-CE81-4EE8-9D3D-D11F48267FB2}" type="presParOf" srcId="{2A24C2B3-A5F9-4E00-9C0F-63419849B2BF}" destId="{2075C695-F286-42C1-B36D-748E9097B939}" srcOrd="1" destOrd="0" presId="urn:microsoft.com/office/officeart/2016/7/layout/BasicLinearProcessNumbered"/>
    <dgm:cxn modelId="{A600F3F9-2126-4D00-BF26-D3E61A336575}" type="presParOf" srcId="{2A24C2B3-A5F9-4E00-9C0F-63419849B2BF}" destId="{6ACF9BCB-0FD1-4C68-961F-D10EB2E475E0}" srcOrd="2" destOrd="0" presId="urn:microsoft.com/office/officeart/2016/7/layout/BasicLinearProcessNumbered"/>
    <dgm:cxn modelId="{AF5AC762-3E08-4A6C-9562-EFD6B50F6A29}" type="presParOf" srcId="{2A24C2B3-A5F9-4E00-9C0F-63419849B2BF}" destId="{B5F0B726-B0A4-42BF-AA3D-2E18CC32DD1E}" srcOrd="3" destOrd="0" presId="urn:microsoft.com/office/officeart/2016/7/layout/BasicLinearProcessNumbered"/>
    <dgm:cxn modelId="{98FB03F9-8D7E-490F-8101-61CEF6E20C0F}" type="presParOf" srcId="{82CA8B64-4362-448C-8C4F-D5C8C2D8FC9F}" destId="{586A7F5D-28EC-4212-AC0A-6580385E1889}" srcOrd="1" destOrd="0" presId="urn:microsoft.com/office/officeart/2016/7/layout/BasicLinearProcessNumbered"/>
    <dgm:cxn modelId="{2C6A7C59-67A5-47EB-8DFD-A7BDA6DABD62}" type="presParOf" srcId="{82CA8B64-4362-448C-8C4F-D5C8C2D8FC9F}" destId="{C7A99910-EA6D-4B17-8F41-8D0D7F5C5142}" srcOrd="2" destOrd="0" presId="urn:microsoft.com/office/officeart/2016/7/layout/BasicLinearProcessNumbered"/>
    <dgm:cxn modelId="{703654A4-4660-484E-86F1-6C60671686F0}" type="presParOf" srcId="{C7A99910-EA6D-4B17-8F41-8D0D7F5C5142}" destId="{2A5907A0-85A5-426C-8613-89797A3DFE95}" srcOrd="0" destOrd="0" presId="urn:microsoft.com/office/officeart/2016/7/layout/BasicLinearProcessNumbered"/>
    <dgm:cxn modelId="{8BA4C921-CE91-433E-8581-A22483A1AA4C}" type="presParOf" srcId="{C7A99910-EA6D-4B17-8F41-8D0D7F5C5142}" destId="{2FB48C3A-F23D-47DE-966B-E72701A20CA6}" srcOrd="1" destOrd="0" presId="urn:microsoft.com/office/officeart/2016/7/layout/BasicLinearProcessNumbered"/>
    <dgm:cxn modelId="{9CB45F33-52B9-42FC-8FCE-5F234AD77363}" type="presParOf" srcId="{C7A99910-EA6D-4B17-8F41-8D0D7F5C5142}" destId="{358525C6-086D-4056-88A1-9CC551816F54}" srcOrd="2" destOrd="0" presId="urn:microsoft.com/office/officeart/2016/7/layout/BasicLinearProcessNumbered"/>
    <dgm:cxn modelId="{E9B70734-9C4C-48DF-885B-EE5BB82B05E8}" type="presParOf" srcId="{C7A99910-EA6D-4B17-8F41-8D0D7F5C5142}" destId="{057F9F86-6D6A-4647-A973-DF8B72E7EBD4}" srcOrd="3" destOrd="0" presId="urn:microsoft.com/office/officeart/2016/7/layout/BasicLinearProcessNumbered"/>
    <dgm:cxn modelId="{12A86BC9-6204-4E1A-BA32-D2C4090F3B0B}" type="presParOf" srcId="{82CA8B64-4362-448C-8C4F-D5C8C2D8FC9F}" destId="{08F87BDF-E9BD-4254-AE4B-224EE007F72A}" srcOrd="3" destOrd="0" presId="urn:microsoft.com/office/officeart/2016/7/layout/BasicLinearProcessNumbered"/>
    <dgm:cxn modelId="{FC1F0E28-1322-46CA-B27C-6E146C33207C}" type="presParOf" srcId="{82CA8B64-4362-448C-8C4F-D5C8C2D8FC9F}" destId="{62232061-5362-4AE7-A522-8BDC5BEC03B4}" srcOrd="4" destOrd="0" presId="urn:microsoft.com/office/officeart/2016/7/layout/BasicLinearProcessNumbered"/>
    <dgm:cxn modelId="{490660F2-5D3D-41F1-AFCA-2F33FCEB67F7}" type="presParOf" srcId="{62232061-5362-4AE7-A522-8BDC5BEC03B4}" destId="{1DF884E7-4C56-402F-B8CD-78710C1A3AA1}" srcOrd="0" destOrd="0" presId="urn:microsoft.com/office/officeart/2016/7/layout/BasicLinearProcessNumbered"/>
    <dgm:cxn modelId="{F1FC99FC-B051-4C96-805D-D93B024EAB09}" type="presParOf" srcId="{62232061-5362-4AE7-A522-8BDC5BEC03B4}" destId="{A45AA866-E8F9-43FE-A47B-920CCB80567D}" srcOrd="1" destOrd="0" presId="urn:microsoft.com/office/officeart/2016/7/layout/BasicLinearProcessNumbered"/>
    <dgm:cxn modelId="{9C5B5694-2CB6-4873-B251-6E2D49384D0B}" type="presParOf" srcId="{62232061-5362-4AE7-A522-8BDC5BEC03B4}" destId="{8751976B-8F38-476C-AFFA-66D479A23522}" srcOrd="2" destOrd="0" presId="urn:microsoft.com/office/officeart/2016/7/layout/BasicLinearProcessNumbered"/>
    <dgm:cxn modelId="{C7D5C42C-9E74-4323-8A63-FBD512B3816D}" type="presParOf" srcId="{62232061-5362-4AE7-A522-8BDC5BEC03B4}" destId="{6DAC12FC-2504-4166-8124-D164317192CF}" srcOrd="3" destOrd="0" presId="urn:microsoft.com/office/officeart/2016/7/layout/BasicLinearProcessNumbered"/>
    <dgm:cxn modelId="{3DCF2785-B7D7-4E25-9C3E-E792811184DB}" type="presParOf" srcId="{82CA8B64-4362-448C-8C4F-D5C8C2D8FC9F}" destId="{4A7EC8D7-DDBF-4237-8505-DD98CD4E0231}" srcOrd="5" destOrd="0" presId="urn:microsoft.com/office/officeart/2016/7/layout/BasicLinearProcessNumbered"/>
    <dgm:cxn modelId="{8CB6EFCF-324D-4BCA-89D6-03C5F970F99B}" type="presParOf" srcId="{82CA8B64-4362-448C-8C4F-D5C8C2D8FC9F}" destId="{0BD440CB-3A18-4BC1-8FCF-8594AF3F3E3D}" srcOrd="6" destOrd="0" presId="urn:microsoft.com/office/officeart/2016/7/layout/BasicLinearProcessNumbered"/>
    <dgm:cxn modelId="{04C49F3D-60B1-4A81-8323-C77EAF53D0BB}" type="presParOf" srcId="{0BD440CB-3A18-4BC1-8FCF-8594AF3F3E3D}" destId="{E8F8FB3B-02D4-43CF-BCAA-89E367526B30}" srcOrd="0" destOrd="0" presId="urn:microsoft.com/office/officeart/2016/7/layout/BasicLinearProcessNumbered"/>
    <dgm:cxn modelId="{1C8082C6-41CE-4C66-A580-D62F667E09F2}" type="presParOf" srcId="{0BD440CB-3A18-4BC1-8FCF-8594AF3F3E3D}" destId="{85E47A73-6AE4-4C11-A3A7-5217EA918200}" srcOrd="1" destOrd="0" presId="urn:microsoft.com/office/officeart/2016/7/layout/BasicLinearProcessNumbered"/>
    <dgm:cxn modelId="{73360C08-C46A-4CDB-8471-1B5C44ADD9F2}" type="presParOf" srcId="{0BD440CB-3A18-4BC1-8FCF-8594AF3F3E3D}" destId="{A50BFDC1-37A8-4C7B-8EF6-4F8DFBA3FECD}" srcOrd="2" destOrd="0" presId="urn:microsoft.com/office/officeart/2016/7/layout/BasicLinearProcessNumbered"/>
    <dgm:cxn modelId="{22D80705-65E5-4290-BE11-31CE71BC74A2}" type="presParOf" srcId="{0BD440CB-3A18-4BC1-8FCF-8594AF3F3E3D}" destId="{C09211BD-10FA-4649-BA19-F6666F81777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63010-7FF2-4D27-A52F-68B22165A12F}">
      <dsp:nvSpPr>
        <dsp:cNvPr id="0" name=""/>
        <dsp:cNvSpPr/>
      </dsp:nvSpPr>
      <dsp:spPr>
        <a:xfrm>
          <a:off x="0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Build 3D model on Solidwork</a:t>
          </a:r>
        </a:p>
      </dsp:txBody>
      <dsp:txXfrm>
        <a:off x="0" y="1532395"/>
        <a:ext cx="3154934" cy="2419572"/>
      </dsp:txXfrm>
    </dsp:sp>
    <dsp:sp modelId="{B4266261-7B30-4CAF-9E01-74D85C842A05}">
      <dsp:nvSpPr>
        <dsp:cNvPr id="0" name=""/>
        <dsp:cNvSpPr/>
      </dsp:nvSpPr>
      <dsp:spPr>
        <a:xfrm>
          <a:off x="972573" y="403262"/>
          <a:ext cx="1209786" cy="12097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9742" y="580431"/>
        <a:ext cx="855448" cy="855448"/>
      </dsp:txXfrm>
    </dsp:sp>
    <dsp:sp modelId="{86177129-674B-4FD6-BF0D-81A7B8C41881}">
      <dsp:nvSpPr>
        <dsp:cNvPr id="0" name=""/>
        <dsp:cNvSpPr/>
      </dsp:nvSpPr>
      <dsp:spPr>
        <a:xfrm>
          <a:off x="0" y="4032549"/>
          <a:ext cx="3154934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FB401-DBDE-4CBF-939F-980D0001AD36}">
      <dsp:nvSpPr>
        <dsp:cNvPr id="0" name=""/>
        <dsp:cNvSpPr/>
      </dsp:nvSpPr>
      <dsp:spPr>
        <a:xfrm>
          <a:off x="3470427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Export to Simulink (Simscape Multibody) to make it run correctly</a:t>
          </a:r>
        </a:p>
      </dsp:txBody>
      <dsp:txXfrm>
        <a:off x="3470427" y="1532395"/>
        <a:ext cx="3154934" cy="2419572"/>
      </dsp:txXfrm>
    </dsp:sp>
    <dsp:sp modelId="{E9A6258B-A2DF-46AF-8B62-B97A89847C88}">
      <dsp:nvSpPr>
        <dsp:cNvPr id="0" name=""/>
        <dsp:cNvSpPr/>
      </dsp:nvSpPr>
      <dsp:spPr>
        <a:xfrm>
          <a:off x="4443001" y="403262"/>
          <a:ext cx="1209786" cy="1209786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170" y="580431"/>
        <a:ext cx="855448" cy="855448"/>
      </dsp:txXfrm>
    </dsp:sp>
    <dsp:sp modelId="{441E36AB-B0CE-4646-9A7A-997993523258}">
      <dsp:nvSpPr>
        <dsp:cNvPr id="0" name=""/>
        <dsp:cNvSpPr/>
      </dsp:nvSpPr>
      <dsp:spPr>
        <a:xfrm>
          <a:off x="3470427" y="4032549"/>
          <a:ext cx="3154934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54728-F1C6-45F6-9179-53F2CAC77DE4}">
      <dsp:nvSpPr>
        <dsp:cNvPr id="0" name=""/>
        <dsp:cNvSpPr/>
      </dsp:nvSpPr>
      <dsp:spPr>
        <a:xfrm>
          <a:off x="6940854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Note down theorical basis of Steering system (input and output)</a:t>
          </a:r>
        </a:p>
      </dsp:txBody>
      <dsp:txXfrm>
        <a:off x="6940854" y="1532395"/>
        <a:ext cx="3154934" cy="2419572"/>
      </dsp:txXfrm>
    </dsp:sp>
    <dsp:sp modelId="{DBECE880-003B-4FF9-8576-F7FF8939043F}">
      <dsp:nvSpPr>
        <dsp:cNvPr id="0" name=""/>
        <dsp:cNvSpPr/>
      </dsp:nvSpPr>
      <dsp:spPr>
        <a:xfrm>
          <a:off x="7913428" y="403262"/>
          <a:ext cx="1209786" cy="1209786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0597" y="580431"/>
        <a:ext cx="855448" cy="855448"/>
      </dsp:txXfrm>
    </dsp:sp>
    <dsp:sp modelId="{FD098E35-B9C8-4665-B80D-A8E10577DCB0}">
      <dsp:nvSpPr>
        <dsp:cNvPr id="0" name=""/>
        <dsp:cNvSpPr/>
      </dsp:nvSpPr>
      <dsp:spPr>
        <a:xfrm>
          <a:off x="6940854" y="4032549"/>
          <a:ext cx="315493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12BBA-BE14-41C5-A6E5-C71CA3EB5573}">
      <dsp:nvSpPr>
        <dsp:cNvPr id="0" name=""/>
        <dsp:cNvSpPr/>
      </dsp:nvSpPr>
      <dsp:spPr>
        <a:xfrm>
          <a:off x="3080" y="263599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Get the signal from pinion inside Simulink model</a:t>
          </a:r>
        </a:p>
      </dsp:txBody>
      <dsp:txXfrm>
        <a:off x="3080" y="1563836"/>
        <a:ext cx="2444055" cy="2053006"/>
      </dsp:txXfrm>
    </dsp:sp>
    <dsp:sp modelId="{2075C695-F286-42C1-B36D-748E9097B939}">
      <dsp:nvSpPr>
        <dsp:cNvPr id="0" name=""/>
        <dsp:cNvSpPr/>
      </dsp:nvSpPr>
      <dsp:spPr>
        <a:xfrm>
          <a:off x="711856" y="605766"/>
          <a:ext cx="1026503" cy="10265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756094"/>
        <a:ext cx="725847" cy="725847"/>
      </dsp:txXfrm>
    </dsp:sp>
    <dsp:sp modelId="{6ACF9BCB-0FD1-4C68-961F-D10EB2E475E0}">
      <dsp:nvSpPr>
        <dsp:cNvPr id="0" name=""/>
        <dsp:cNvSpPr/>
      </dsp:nvSpPr>
      <dsp:spPr>
        <a:xfrm>
          <a:off x="3080" y="3685204"/>
          <a:ext cx="2444055" cy="72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907A0-85A5-426C-8613-89797A3DFE95}">
      <dsp:nvSpPr>
        <dsp:cNvPr id="0" name=""/>
        <dsp:cNvSpPr/>
      </dsp:nvSpPr>
      <dsp:spPr>
        <a:xfrm>
          <a:off x="2691541" y="263599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Find a solution to replace torsion bar in Simulink</a:t>
          </a:r>
        </a:p>
      </dsp:txBody>
      <dsp:txXfrm>
        <a:off x="2691541" y="1563836"/>
        <a:ext cx="2444055" cy="2053006"/>
      </dsp:txXfrm>
    </dsp:sp>
    <dsp:sp modelId="{2FB48C3A-F23D-47DE-966B-E72701A20CA6}">
      <dsp:nvSpPr>
        <dsp:cNvPr id="0" name=""/>
        <dsp:cNvSpPr/>
      </dsp:nvSpPr>
      <dsp:spPr>
        <a:xfrm>
          <a:off x="3400317" y="605766"/>
          <a:ext cx="1026503" cy="1026503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756094"/>
        <a:ext cx="725847" cy="725847"/>
      </dsp:txXfrm>
    </dsp:sp>
    <dsp:sp modelId="{358525C6-086D-4056-88A1-9CC551816F54}">
      <dsp:nvSpPr>
        <dsp:cNvPr id="0" name=""/>
        <dsp:cNvSpPr/>
      </dsp:nvSpPr>
      <dsp:spPr>
        <a:xfrm>
          <a:off x="2691541" y="3685204"/>
          <a:ext cx="2444055" cy="72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884E7-4C56-402F-B8CD-78710C1A3AA1}">
      <dsp:nvSpPr>
        <dsp:cNvPr id="0" name=""/>
        <dsp:cNvSpPr/>
      </dsp:nvSpPr>
      <dsp:spPr>
        <a:xfrm>
          <a:off x="5380002" y="263599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Execute the input to Simscape Multibody model (not Simulink)</a:t>
          </a:r>
        </a:p>
      </dsp:txBody>
      <dsp:txXfrm>
        <a:off x="5380002" y="1563836"/>
        <a:ext cx="2444055" cy="2053006"/>
      </dsp:txXfrm>
    </dsp:sp>
    <dsp:sp modelId="{A45AA866-E8F9-43FE-A47B-920CCB80567D}">
      <dsp:nvSpPr>
        <dsp:cNvPr id="0" name=""/>
        <dsp:cNvSpPr/>
      </dsp:nvSpPr>
      <dsp:spPr>
        <a:xfrm>
          <a:off x="6088778" y="605766"/>
          <a:ext cx="1026503" cy="1026503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756094"/>
        <a:ext cx="725847" cy="725847"/>
      </dsp:txXfrm>
    </dsp:sp>
    <dsp:sp modelId="{8751976B-8F38-476C-AFFA-66D479A23522}">
      <dsp:nvSpPr>
        <dsp:cNvPr id="0" name=""/>
        <dsp:cNvSpPr/>
      </dsp:nvSpPr>
      <dsp:spPr>
        <a:xfrm>
          <a:off x="5380002" y="3685204"/>
          <a:ext cx="2444055" cy="72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8FB3B-02D4-43CF-BCAA-89E367526B30}">
      <dsp:nvSpPr>
        <dsp:cNvPr id="0" name=""/>
        <dsp:cNvSpPr/>
      </dsp:nvSpPr>
      <dsp:spPr>
        <a:xfrm>
          <a:off x="8068463" y="263599"/>
          <a:ext cx="2444055" cy="342167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Have some difficulty in learning block’s functions.</a:t>
          </a:r>
        </a:p>
      </dsp:txBody>
      <dsp:txXfrm>
        <a:off x="8068463" y="1563836"/>
        <a:ext cx="2444055" cy="2053006"/>
      </dsp:txXfrm>
    </dsp:sp>
    <dsp:sp modelId="{85E47A73-6AE4-4C11-A3A7-5217EA918200}">
      <dsp:nvSpPr>
        <dsp:cNvPr id="0" name=""/>
        <dsp:cNvSpPr/>
      </dsp:nvSpPr>
      <dsp:spPr>
        <a:xfrm>
          <a:off x="8777239" y="605766"/>
          <a:ext cx="1026503" cy="1026503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756094"/>
        <a:ext cx="725847" cy="725847"/>
      </dsp:txXfrm>
    </dsp:sp>
    <dsp:sp modelId="{A50BFDC1-37A8-4C7B-8EF6-4F8DFBA3FECD}">
      <dsp:nvSpPr>
        <dsp:cNvPr id="0" name=""/>
        <dsp:cNvSpPr/>
      </dsp:nvSpPr>
      <dsp:spPr>
        <a:xfrm>
          <a:off x="8068463" y="3685204"/>
          <a:ext cx="2444055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145A-7497-8863-3E69-AF93308D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EF370-7878-3EC8-2FA0-CF6163C48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D0A0-DD5A-4231-A04B-02360BD4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790E-CBE3-73B7-0C50-3E054E20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9327-FED0-8C44-A866-90F8CCCC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D170-D363-5798-953A-1E719E42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2FCB4-83A0-2243-E087-614BAD5DA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3825-BAE0-AF38-C11C-AA6F0676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AFEA-39C1-26E1-61CB-15C931DA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C07E-C596-6D8F-0813-EE9BA87A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46D02-1F8E-C95F-42BE-AF1B5DE68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67693-7684-F8AB-5C10-505D3F3EF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948C-AC28-765C-6663-E210EF9F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93A8E-BC1F-0A87-4886-6E6CF34F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D4B3-9A4A-D481-615A-F2C51AF2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7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57FB-7DA1-172C-08EE-4D207AC8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12A5-BA37-6EBF-29BB-1B963609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8F41-1B08-F3B7-4CC6-B9D94156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B7F4-9126-2B81-1DD1-071852D5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7CA1-2C58-0C86-E644-1AEBEC3D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0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493-DBB2-CF43-7CA0-CF30B737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4DBA5-6B3A-0FA6-4589-3C2B8484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74D9-2F4A-79E4-8275-D9B4E9DB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F144-412E-066D-5CCA-B54C930A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8D42-4C92-0625-6572-00A6B2A1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6CDB-BB12-FF19-9773-24751F64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DDC2-B8FA-41AA-B294-98EE3D0D6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9F316-AE1D-A0FB-ADB4-8CEA6F135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5894F-336A-7C22-0384-5E920514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8294F-4FEF-08C9-3C34-2C534EDA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0E22C-731D-4BEB-7F70-6A117139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B473-7626-1DC4-776B-C051348F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0F88-15CA-DAD2-E169-475820C3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A91CF-60A7-5244-2D16-C8D27AF14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D3932D-B118-93AE-EDA3-1FFD5EF64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694B6-038D-D431-80CC-4700A124C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7139C-E5A9-7261-4F5A-F3CD049A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36E0D-BFBA-2070-FA9B-4CF36301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B8167-454F-30ED-C572-FC7600CA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11D4-8B16-4E95-BD82-851E4587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EDD89-AED9-074A-DD1D-94CAF247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96B20-112F-B871-0330-0F9FF108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39F4-0381-3938-3AB7-8CE2298A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7B80D-FA54-BC54-6E81-BD091495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B726B-6882-F1C7-0C51-49DC5811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0E3FD-35FB-4DB0-0145-13F79BB0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280B-BAB4-4CA9-821B-E1A47386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5DB9-67D2-F336-D87F-3D5736F9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39986-D1D4-B4C4-D18F-73622037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2E366-2381-9418-0E4D-0FD68873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79C3A-F0A1-E19A-62C3-9C985F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25C88-8ED7-7DAB-3376-AFB8D3A2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1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3749-6F1C-13A8-A9EB-8791088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61A16-9014-479A-DB45-9CB1D10A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82CFF-F01C-79F5-E017-808767A70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BCF7F-07AB-31AF-FF97-3E223FF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170A2-CCA6-B6C4-624C-6A4AF99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0AD8C-2C92-6A4E-717F-45855AF2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6C84A-DA66-7EA2-AA84-D265C25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B0489-8FD3-1477-7851-331AC57DA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B2A0-2064-20AE-F26F-D74A0F0AE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8501B-9334-47DB-9CBE-5A1F065A840C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2B4F-55EF-8087-9EAE-CF03332F7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55B0-EA87-65D0-BD1B-1E04937A8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7BF6-3FBD-43D2-B23B-DDA39E6D1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215AE2-7327-BBE4-3CB2-94CDA967E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600"/>
              <a:t>Tìm hiểu Matlab Simscape Multibody và ứng dụng trong mô phỏng hệ thống lái EPS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70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EF62A-39ED-1711-2B50-94B6D241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Plan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D1D31-1057-16EC-FAAD-7C2427DF3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effectLst/>
                <a:latin typeface="Times New Roman" panose="02020603050405020304" pitchFamily="18" charset="0"/>
              </a:rPr>
              <a:t>Week 1</a:t>
            </a:r>
            <a:r>
              <a:rPr lang="vi-VN" sz="2400" i="0" u="none" strike="noStrike" dirty="0">
                <a:effectLst/>
                <a:latin typeface="Times New Roman" panose="02020603050405020304" pitchFamily="18" charset="0"/>
              </a:rPr>
              <a:t> :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 Introduction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effectLst/>
                <a:latin typeface="Times New Roman" panose="02020603050405020304" pitchFamily="18" charset="0"/>
              </a:rPr>
              <a:t>Week 2 </a:t>
            </a:r>
            <a:r>
              <a:rPr lang="vi-VN" sz="2400" i="0" u="none" strike="noStrike" dirty="0">
                <a:effectLst/>
                <a:latin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</a:rPr>
              <a:t>T</a:t>
            </a:r>
            <a:r>
              <a:rPr lang="vi-VN" sz="2400" i="0" u="none" strike="noStrike" dirty="0">
                <a:effectLst/>
                <a:latin typeface="Times New Roman" panose="02020603050405020304" pitchFamily="18" charset="0"/>
              </a:rPr>
              <a:t>heoretical basis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 of EPS system and build the basic model for this system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u="none" strike="noStrike" dirty="0">
                <a:effectLst/>
                <a:latin typeface="Times New Roman" panose="02020603050405020304" pitchFamily="18" charset="0"/>
              </a:rPr>
              <a:t>Week 3</a:t>
            </a:r>
            <a:r>
              <a:rPr lang="vi-VN" sz="2400" i="0" u="none" strike="noStrike" dirty="0">
                <a:effectLst/>
                <a:latin typeface="Times New Roman" panose="02020603050405020304" pitchFamily="18" charset="0"/>
              </a:rPr>
              <a:t> :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</a:rPr>
              <a:t>  Build mechanical model of steering system on Simulink.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strike="noStrike" dirty="0">
                <a:effectLst/>
                <a:latin typeface="Times New Roman" panose="02020603050405020304" pitchFamily="18" charset="0"/>
              </a:rPr>
              <a:t>Week 4</a:t>
            </a:r>
            <a:r>
              <a:rPr lang="vi-VN" sz="2400" i="0" strike="noStrike" dirty="0">
                <a:effectLst/>
                <a:latin typeface="Times New Roman" panose="02020603050405020304" pitchFamily="18" charset="0"/>
              </a:rPr>
              <a:t> :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Build a functional block to get the necessary output of the system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strike="noStrike" dirty="0">
                <a:effectLst/>
                <a:latin typeface="Times New Roman" panose="02020603050405020304" pitchFamily="18" charset="0"/>
              </a:rPr>
              <a:t>Week 5</a:t>
            </a:r>
            <a:r>
              <a:rPr lang="vi-VN" sz="2400" i="0" strike="noStrike" dirty="0">
                <a:effectLst/>
                <a:latin typeface="Times New Roman" panose="02020603050405020304" pitchFamily="18" charset="0"/>
              </a:rPr>
              <a:t> :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 Build Controller for motor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vi-VN" sz="2400" b="1" i="0" strike="noStrike" dirty="0">
                <a:effectLst/>
                <a:latin typeface="Times New Roman" panose="02020603050405020304" pitchFamily="18" charset="0"/>
              </a:rPr>
              <a:t>Week 6</a:t>
            </a:r>
            <a:r>
              <a:rPr lang="vi-VN" sz="2400" i="0" strike="noStrike" dirty="0">
                <a:effectLst/>
                <a:latin typeface="Times New Roman" panose="02020603050405020304" pitchFamily="18" charset="0"/>
              </a:rPr>
              <a:t>: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  Continue building controller and try to combine with the rest of system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</a:rPr>
              <a:t>Week 7</a:t>
            </a:r>
            <a:r>
              <a:rPr lang="en-US" sz="2400" dirty="0">
                <a:latin typeface="Times New Roman" panose="02020603050405020304" pitchFamily="18" charset="0"/>
              </a:rPr>
              <a:t>: 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Complete whole system and show the result from simulation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457200" marR="457200">
              <a:spcBef>
                <a:spcPts val="0"/>
              </a:spcBef>
            </a:pPr>
            <a:r>
              <a:rPr lang="en-US" sz="2400" b="1" i="0" strike="noStrike" dirty="0">
                <a:effectLst/>
                <a:latin typeface="Times New Roman" panose="02020603050405020304" pitchFamily="18" charset="0"/>
              </a:rPr>
              <a:t>Week 8</a:t>
            </a:r>
            <a:r>
              <a:rPr lang="en-US" sz="2400" i="0" strike="noStrike" dirty="0">
                <a:effectLst/>
                <a:latin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</a:rPr>
              <a:t>Review, (finish outline, poster) and complete the project’s report</a:t>
            </a:r>
          </a:p>
          <a:p>
            <a:pPr marL="457200" marR="457200"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457200" marR="457200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</a:rPr>
              <a:t>Now we are at week 3.</a:t>
            </a:r>
          </a:p>
          <a:p>
            <a:pPr marL="457200" marR="457200" rtl="0">
              <a:spcBef>
                <a:spcPts val="0"/>
              </a:spcBef>
              <a:spcAft>
                <a:spcPts val="0"/>
              </a:spcAft>
            </a:pPr>
            <a:endParaRPr lang="en-US" sz="2400" i="0" strike="noStrike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4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CC229-56C6-1B5B-6338-803C210F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we have done so far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1727DC-2E91-5DF0-0CB3-3624F9E01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501539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13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DF7C1-3E22-0D4B-7CEF-4C483201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What we have not figured out in time: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A8D741-562E-A7AD-EAAE-95F5EED8F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79484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8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1089-139B-427B-CED1-CA21ED4E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Ability to meet progress in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9594-CB86-12F2-37F8-C454D46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running out of time to build motor for EPS system</a:t>
            </a:r>
          </a:p>
          <a:p>
            <a:pPr marL="0" indent="0">
              <a:buNone/>
            </a:pPr>
            <a:r>
              <a:rPr lang="en-US" dirty="0"/>
              <a:t>-&gt; Find some sample model and learn from them to reduce time consuming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Medium alert with figuring out how to use block’s functions (there are very new block so no tutorial available at the moment)</a:t>
            </a:r>
          </a:p>
        </p:txBody>
      </p:sp>
    </p:spTree>
    <p:extLst>
      <p:ext uri="{BB962C8B-B14F-4D97-AF65-F5344CB8AC3E}">
        <p14:creationId xmlns:p14="http://schemas.microsoft.com/office/powerpoint/2010/main" val="282743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52CC44-47A5-671B-A53E-32763D78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General schematic of EPS</a:t>
            </a:r>
          </a:p>
        </p:txBody>
      </p:sp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19DD01D3-8006-065E-30F9-8F330B6AB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4369" y="1634130"/>
            <a:ext cx="7103261" cy="477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8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B1FB-156D-6B8D-D24B-EB9F5C75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Simscape</a:t>
            </a:r>
            <a:r>
              <a:rPr lang="en-US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26505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Tìm hiểu Matlab Simscape Multibody và ứng dụng trong mô phỏng hệ thống lái EPS</vt:lpstr>
      <vt:lpstr>Plan</vt:lpstr>
      <vt:lpstr>What we have done so far</vt:lpstr>
      <vt:lpstr>What we have not figured out in time:</vt:lpstr>
      <vt:lpstr>Ability to meet progress in time</vt:lpstr>
      <vt:lpstr>General schematic of EPS</vt:lpstr>
      <vt:lpstr>Simscape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Matlab Simscape Multibody và ứng dụng trong mô phỏng hệ thống lái EPS</dc:title>
  <dc:creator>Trịnh Tiến Long</dc:creator>
  <cp:lastModifiedBy>Trịnh Tiến Long</cp:lastModifiedBy>
  <cp:revision>2</cp:revision>
  <dcterms:created xsi:type="dcterms:W3CDTF">2022-11-04T14:44:02Z</dcterms:created>
  <dcterms:modified xsi:type="dcterms:W3CDTF">2022-11-04T15:31:19Z</dcterms:modified>
</cp:coreProperties>
</file>