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A42A2-93D4-407B-98CB-23BC63CBBBFD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1DF899-C5EC-4610-AFD3-262FAE470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57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-hub.ru/https:/ieeexplore.ieee.org/document/6827221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Steering handbook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DF899-C5EC-4610-AFD3-262FAE470F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70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Steering handbook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DF899-C5EC-4610-AFD3-262FAE470F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97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Sci-Hub | Designing Steering Feel for Steer-by-Wire Vehicles Using Objective Measures. IEEE/ASME Transactions on Mechatronics, 20(1), 373–383 | 10.1109/tmech.2014.2324593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DF899-C5EC-4610-AFD3-262FAE470F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13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B328A-B9D1-A449-45CA-A09E5E3AE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897081-F0E9-86F7-7665-767D0EE15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2E51E-2B86-E398-10D6-56675D9A9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9571-6AFA-43E9-A373-3BF7B4D7E072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F84E6-8630-39D9-76F5-836B59704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FB44B-3785-0204-2A34-032FADB46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8F33-B075-423C-882F-324A36E86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1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8DB86-445E-BAE3-E4C4-8796A15F7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9DF9B-5819-706A-2DB7-C79A7C022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F8E3B-A9F6-DCAA-DA53-F6F532ED9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9571-6AFA-43E9-A373-3BF7B4D7E072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9E1D4-242D-F4BD-5F6D-3915822EE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E3620-B882-902B-3214-2501F6201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8F33-B075-423C-882F-324A36E86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96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256960-B821-8172-689F-5174C5E16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8324D3-009E-5F0C-721C-233677EE2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E3804-9B6A-2BF9-D01C-5607B6BB0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9571-6AFA-43E9-A373-3BF7B4D7E072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F16DA-3839-4ADA-C983-ED1D1A8E6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3A333-A5AF-FE57-C01A-39F230D2A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8F33-B075-423C-882F-324A36E86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68C0-2560-675C-EE80-0F062F242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50F65-51B9-CC0C-9A9C-76116DB65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7CF65-B6A2-C366-4B22-BDE664F8B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9571-6AFA-43E9-A373-3BF7B4D7E072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65B6F-429B-4B39-2A9C-EDF2777C2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315B-4E91-947E-33D2-4B70ED22A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8F33-B075-423C-882F-324A36E86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4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2DA17-02EA-28CA-BCB9-E15083351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4181C-3103-629A-F433-ABAF0C7FB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8D356-6351-88C7-FD2E-B415A0FAA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9571-6AFA-43E9-A373-3BF7B4D7E072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52111-3077-FF99-7F2C-525F72188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67AAB-5619-2D8B-0E97-D732DF482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8F33-B075-423C-882F-324A36E86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46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C20A-06FE-95A2-587A-4F7E3BD3A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487ED-781A-F1A2-C658-8FE34E4A8A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9EB20-45B3-C35C-7C00-4A06B6843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CA655-5AA7-9C18-63E5-297414349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9571-6AFA-43E9-A373-3BF7B4D7E072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74301-2CD2-86E3-2F66-B111FC548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DB64F-2590-60D0-465F-C73FA479A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8F33-B075-423C-882F-324A36E86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47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BDC40-7FD3-AF1F-59F3-69068CD2D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C0991-3BAC-DF73-967F-531AAB689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E8B116-009C-E2E6-8F8B-29E94A45E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5FCC17-DBA8-9825-90FF-1ACBDA494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D5EDB-2C09-CD69-07F8-AA59790149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3279D6-1B5A-917A-C32F-DD8228F45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9571-6AFA-43E9-A373-3BF7B4D7E072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82C3D3-F73E-8FFA-0AAB-443CC341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729B02-BCF5-B2DB-B4CF-620498D5A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8F33-B075-423C-882F-324A36E86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37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97E16-5900-6B91-B559-571E52DA1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1A56-6557-F77A-330D-268A1F39F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9571-6AFA-43E9-A373-3BF7B4D7E072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3E0BFA-9CC6-0CA6-1A0B-1E45C589A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C2A5B7-42E0-779C-2586-23395609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8F33-B075-423C-882F-324A36E86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8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C8291D-62CB-A9D8-5BC2-EFC9055C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9571-6AFA-43E9-A373-3BF7B4D7E072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7DBC4C-24BF-1BD7-8929-89FEE6AC2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F4AE3-C15A-C106-3454-4489A4574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8F33-B075-423C-882F-324A36E86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15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58E1A-FF33-50DB-7D0A-63FA69D8F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7549E-C1BD-E70C-E0EE-1884BE4A5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E24BCA-2083-E559-9EBE-CA3A44D0E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15D6C-EE2B-33E6-8F29-C32E644D3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9571-6AFA-43E9-A373-3BF7B4D7E072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BD2A4-F97F-79E1-0C2A-33FF64A05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9975D-4F3B-A892-FF21-4A4A32120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8F33-B075-423C-882F-324A36E86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10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D3578-1ACF-1B41-144F-957741346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50E189-6634-624B-A9F7-5BEFE5D0A3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F5B7C-3A13-F013-8854-97EE91414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8B000D-A7D2-286A-5D2E-8F7B23EE4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9571-6AFA-43E9-A373-3BF7B4D7E072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E1BC7-52A0-2DC5-3E3E-2124534AC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75FB4-9514-1500-8053-63D60C40B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8F33-B075-423C-882F-324A36E86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88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E85678-0BBA-2039-36BE-83E5EDF1E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B1A1C-C119-5DC0-6107-8B18AA63C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1A0A0-F41C-B272-E249-832DAF61F6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B9571-6AFA-43E9-A373-3BF7B4D7E072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DDB6B-685E-25AC-FA96-0729DC21A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F022E-D4FF-5031-5665-3B09A7A665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E8F33-B075-423C-882F-324A36E86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09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9A28E3-4E12-BECA-461A-3DFA69ABF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624" y="242443"/>
            <a:ext cx="10040751" cy="637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18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E63294-9A3A-01FE-405B-B05ED7A25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60" y="1318918"/>
            <a:ext cx="10955279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363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03864723-C74E-8940-C002-5265EAF6CC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5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779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10899B-845A-1652-FD77-05B6BA9E5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838" y="2752630"/>
            <a:ext cx="5906324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410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1428</TotalTime>
  <Words>35</Words>
  <Application>Microsoft Office PowerPoint</Application>
  <PresentationFormat>Widescreen</PresentationFormat>
  <Paragraphs>6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Trịnh Tiến Long</dc:creator>
  <cp:lastModifiedBy>Trịnh Tiến Long</cp:lastModifiedBy>
  <cp:revision>1</cp:revision>
  <dcterms:created xsi:type="dcterms:W3CDTF">2022-11-09T13:38:34Z</dcterms:created>
  <dcterms:modified xsi:type="dcterms:W3CDTF">2022-11-10T13:27:19Z</dcterms:modified>
</cp:coreProperties>
</file>