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7DDD8-90BF-F144-4337-D34DE89896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9D2907-ADE8-D02D-F902-6310E7FBDE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5CAF8A-1E8E-F7D0-22E5-DB18252E56D5}"/>
              </a:ext>
            </a:extLst>
          </p:cNvPr>
          <p:cNvSpPr>
            <a:spLocks noGrp="1"/>
          </p:cNvSpPr>
          <p:nvPr>
            <p:ph type="dt" sz="half" idx="10"/>
          </p:nvPr>
        </p:nvSpPr>
        <p:spPr/>
        <p:txBody>
          <a:bodyPr/>
          <a:lstStyle/>
          <a:p>
            <a:fld id="{7DC1C7C8-F31E-435C-9D52-03B25A731D9C}" type="datetimeFigureOut">
              <a:rPr lang="en-US" smtClean="0"/>
              <a:t>12/21/2022</a:t>
            </a:fld>
            <a:endParaRPr lang="en-US"/>
          </a:p>
        </p:txBody>
      </p:sp>
      <p:sp>
        <p:nvSpPr>
          <p:cNvPr id="5" name="Footer Placeholder 4">
            <a:extLst>
              <a:ext uri="{FF2B5EF4-FFF2-40B4-BE49-F238E27FC236}">
                <a16:creationId xmlns:a16="http://schemas.microsoft.com/office/drawing/2014/main" id="{6EF918D6-8F32-B392-2F2B-443412E920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AC6D90-AA87-2E88-AC22-2200F97FE430}"/>
              </a:ext>
            </a:extLst>
          </p:cNvPr>
          <p:cNvSpPr>
            <a:spLocks noGrp="1"/>
          </p:cNvSpPr>
          <p:nvPr>
            <p:ph type="sldNum" sz="quarter" idx="12"/>
          </p:nvPr>
        </p:nvSpPr>
        <p:spPr/>
        <p:txBody>
          <a:bodyPr/>
          <a:lstStyle/>
          <a:p>
            <a:fld id="{1D013427-73ED-41CA-B139-070904B30641}" type="slidenum">
              <a:rPr lang="en-US" smtClean="0"/>
              <a:t>‹#›</a:t>
            </a:fld>
            <a:endParaRPr lang="en-US"/>
          </a:p>
        </p:txBody>
      </p:sp>
    </p:spTree>
    <p:extLst>
      <p:ext uri="{BB962C8B-B14F-4D97-AF65-F5344CB8AC3E}">
        <p14:creationId xmlns:p14="http://schemas.microsoft.com/office/powerpoint/2010/main" val="1247379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F83C-9C40-D344-7DD7-92C20B412C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D76C3A-5772-E5D8-0571-033389BAD8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7D30CD-AF52-5795-7115-9881921CD1B0}"/>
              </a:ext>
            </a:extLst>
          </p:cNvPr>
          <p:cNvSpPr>
            <a:spLocks noGrp="1"/>
          </p:cNvSpPr>
          <p:nvPr>
            <p:ph type="dt" sz="half" idx="10"/>
          </p:nvPr>
        </p:nvSpPr>
        <p:spPr/>
        <p:txBody>
          <a:bodyPr/>
          <a:lstStyle/>
          <a:p>
            <a:fld id="{7DC1C7C8-F31E-435C-9D52-03B25A731D9C}" type="datetimeFigureOut">
              <a:rPr lang="en-US" smtClean="0"/>
              <a:t>12/21/2022</a:t>
            </a:fld>
            <a:endParaRPr lang="en-US"/>
          </a:p>
        </p:txBody>
      </p:sp>
      <p:sp>
        <p:nvSpPr>
          <p:cNvPr id="5" name="Footer Placeholder 4">
            <a:extLst>
              <a:ext uri="{FF2B5EF4-FFF2-40B4-BE49-F238E27FC236}">
                <a16:creationId xmlns:a16="http://schemas.microsoft.com/office/drawing/2014/main" id="{03026FEE-50FF-FCC0-AA9F-372032A6B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5C1D7-8BD0-C61C-5875-447F0CF3BEB6}"/>
              </a:ext>
            </a:extLst>
          </p:cNvPr>
          <p:cNvSpPr>
            <a:spLocks noGrp="1"/>
          </p:cNvSpPr>
          <p:nvPr>
            <p:ph type="sldNum" sz="quarter" idx="12"/>
          </p:nvPr>
        </p:nvSpPr>
        <p:spPr/>
        <p:txBody>
          <a:bodyPr/>
          <a:lstStyle/>
          <a:p>
            <a:fld id="{1D013427-73ED-41CA-B139-070904B30641}" type="slidenum">
              <a:rPr lang="en-US" smtClean="0"/>
              <a:t>‹#›</a:t>
            </a:fld>
            <a:endParaRPr lang="en-US"/>
          </a:p>
        </p:txBody>
      </p:sp>
    </p:spTree>
    <p:extLst>
      <p:ext uri="{BB962C8B-B14F-4D97-AF65-F5344CB8AC3E}">
        <p14:creationId xmlns:p14="http://schemas.microsoft.com/office/powerpoint/2010/main" val="562423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3DCDD-8054-5C37-0ACC-A711F3DA4B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18D755-996A-4BE4-7E74-567F74D2E1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48285C-06F2-B529-014B-8DD5464F11BD}"/>
              </a:ext>
            </a:extLst>
          </p:cNvPr>
          <p:cNvSpPr>
            <a:spLocks noGrp="1"/>
          </p:cNvSpPr>
          <p:nvPr>
            <p:ph type="dt" sz="half" idx="10"/>
          </p:nvPr>
        </p:nvSpPr>
        <p:spPr/>
        <p:txBody>
          <a:bodyPr/>
          <a:lstStyle/>
          <a:p>
            <a:fld id="{7DC1C7C8-F31E-435C-9D52-03B25A731D9C}" type="datetimeFigureOut">
              <a:rPr lang="en-US" smtClean="0"/>
              <a:t>12/21/2022</a:t>
            </a:fld>
            <a:endParaRPr lang="en-US"/>
          </a:p>
        </p:txBody>
      </p:sp>
      <p:sp>
        <p:nvSpPr>
          <p:cNvPr id="5" name="Footer Placeholder 4">
            <a:extLst>
              <a:ext uri="{FF2B5EF4-FFF2-40B4-BE49-F238E27FC236}">
                <a16:creationId xmlns:a16="http://schemas.microsoft.com/office/drawing/2014/main" id="{30D16357-38E7-99F2-AD45-B9965269C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9F0EE-2814-8916-D9C5-248529052E26}"/>
              </a:ext>
            </a:extLst>
          </p:cNvPr>
          <p:cNvSpPr>
            <a:spLocks noGrp="1"/>
          </p:cNvSpPr>
          <p:nvPr>
            <p:ph type="sldNum" sz="quarter" idx="12"/>
          </p:nvPr>
        </p:nvSpPr>
        <p:spPr/>
        <p:txBody>
          <a:bodyPr/>
          <a:lstStyle/>
          <a:p>
            <a:fld id="{1D013427-73ED-41CA-B139-070904B30641}" type="slidenum">
              <a:rPr lang="en-US" smtClean="0"/>
              <a:t>‹#›</a:t>
            </a:fld>
            <a:endParaRPr lang="en-US"/>
          </a:p>
        </p:txBody>
      </p:sp>
    </p:spTree>
    <p:extLst>
      <p:ext uri="{BB962C8B-B14F-4D97-AF65-F5344CB8AC3E}">
        <p14:creationId xmlns:p14="http://schemas.microsoft.com/office/powerpoint/2010/main" val="3765271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2C89C-15D1-023A-C425-98F613D1DA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0BD8B7-10D1-9F27-BC97-B26D9B92BC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5BF809-DF72-EA72-8787-7DED4F41A567}"/>
              </a:ext>
            </a:extLst>
          </p:cNvPr>
          <p:cNvSpPr>
            <a:spLocks noGrp="1"/>
          </p:cNvSpPr>
          <p:nvPr>
            <p:ph type="dt" sz="half" idx="10"/>
          </p:nvPr>
        </p:nvSpPr>
        <p:spPr/>
        <p:txBody>
          <a:bodyPr/>
          <a:lstStyle/>
          <a:p>
            <a:fld id="{7DC1C7C8-F31E-435C-9D52-03B25A731D9C}" type="datetimeFigureOut">
              <a:rPr lang="en-US" smtClean="0"/>
              <a:t>12/21/2022</a:t>
            </a:fld>
            <a:endParaRPr lang="en-US"/>
          </a:p>
        </p:txBody>
      </p:sp>
      <p:sp>
        <p:nvSpPr>
          <p:cNvPr id="5" name="Footer Placeholder 4">
            <a:extLst>
              <a:ext uri="{FF2B5EF4-FFF2-40B4-BE49-F238E27FC236}">
                <a16:creationId xmlns:a16="http://schemas.microsoft.com/office/drawing/2014/main" id="{FED0F547-5687-0E9E-E754-D2F99F188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33FF8-F70B-3769-E595-9C64059C781F}"/>
              </a:ext>
            </a:extLst>
          </p:cNvPr>
          <p:cNvSpPr>
            <a:spLocks noGrp="1"/>
          </p:cNvSpPr>
          <p:nvPr>
            <p:ph type="sldNum" sz="quarter" idx="12"/>
          </p:nvPr>
        </p:nvSpPr>
        <p:spPr/>
        <p:txBody>
          <a:bodyPr/>
          <a:lstStyle/>
          <a:p>
            <a:fld id="{1D013427-73ED-41CA-B139-070904B30641}" type="slidenum">
              <a:rPr lang="en-US" smtClean="0"/>
              <a:t>‹#›</a:t>
            </a:fld>
            <a:endParaRPr lang="en-US"/>
          </a:p>
        </p:txBody>
      </p:sp>
    </p:spTree>
    <p:extLst>
      <p:ext uri="{BB962C8B-B14F-4D97-AF65-F5344CB8AC3E}">
        <p14:creationId xmlns:p14="http://schemas.microsoft.com/office/powerpoint/2010/main" val="146332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65F4-EB19-5030-91CC-ECEA769D25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0BCC1A-3791-CD8A-45FC-8229AEF472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00635D-9C4F-D282-399B-CAFF73B60BCD}"/>
              </a:ext>
            </a:extLst>
          </p:cNvPr>
          <p:cNvSpPr>
            <a:spLocks noGrp="1"/>
          </p:cNvSpPr>
          <p:nvPr>
            <p:ph type="dt" sz="half" idx="10"/>
          </p:nvPr>
        </p:nvSpPr>
        <p:spPr/>
        <p:txBody>
          <a:bodyPr/>
          <a:lstStyle/>
          <a:p>
            <a:fld id="{7DC1C7C8-F31E-435C-9D52-03B25A731D9C}" type="datetimeFigureOut">
              <a:rPr lang="en-US" smtClean="0"/>
              <a:t>12/21/2022</a:t>
            </a:fld>
            <a:endParaRPr lang="en-US"/>
          </a:p>
        </p:txBody>
      </p:sp>
      <p:sp>
        <p:nvSpPr>
          <p:cNvPr id="5" name="Footer Placeholder 4">
            <a:extLst>
              <a:ext uri="{FF2B5EF4-FFF2-40B4-BE49-F238E27FC236}">
                <a16:creationId xmlns:a16="http://schemas.microsoft.com/office/drawing/2014/main" id="{F8800F06-963D-6242-9392-61A25C297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631B4-D73C-DAC9-910C-89890092E33E}"/>
              </a:ext>
            </a:extLst>
          </p:cNvPr>
          <p:cNvSpPr>
            <a:spLocks noGrp="1"/>
          </p:cNvSpPr>
          <p:nvPr>
            <p:ph type="sldNum" sz="quarter" idx="12"/>
          </p:nvPr>
        </p:nvSpPr>
        <p:spPr/>
        <p:txBody>
          <a:bodyPr/>
          <a:lstStyle/>
          <a:p>
            <a:fld id="{1D013427-73ED-41CA-B139-070904B30641}" type="slidenum">
              <a:rPr lang="en-US" smtClean="0"/>
              <a:t>‹#›</a:t>
            </a:fld>
            <a:endParaRPr lang="en-US"/>
          </a:p>
        </p:txBody>
      </p:sp>
    </p:spTree>
    <p:extLst>
      <p:ext uri="{BB962C8B-B14F-4D97-AF65-F5344CB8AC3E}">
        <p14:creationId xmlns:p14="http://schemas.microsoft.com/office/powerpoint/2010/main" val="269299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8985-348C-9464-471F-DB3CF215DB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EA4B3C-83FC-8753-BB4E-90E34670EF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650FAB-AB75-7AE7-1AA5-CE02BF2F29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D993BC6-29E0-635D-AC6F-4DEDF0B89DFE}"/>
              </a:ext>
            </a:extLst>
          </p:cNvPr>
          <p:cNvSpPr>
            <a:spLocks noGrp="1"/>
          </p:cNvSpPr>
          <p:nvPr>
            <p:ph type="dt" sz="half" idx="10"/>
          </p:nvPr>
        </p:nvSpPr>
        <p:spPr/>
        <p:txBody>
          <a:bodyPr/>
          <a:lstStyle/>
          <a:p>
            <a:fld id="{7DC1C7C8-F31E-435C-9D52-03B25A731D9C}" type="datetimeFigureOut">
              <a:rPr lang="en-US" smtClean="0"/>
              <a:t>12/21/2022</a:t>
            </a:fld>
            <a:endParaRPr lang="en-US"/>
          </a:p>
        </p:txBody>
      </p:sp>
      <p:sp>
        <p:nvSpPr>
          <p:cNvPr id="6" name="Footer Placeholder 5">
            <a:extLst>
              <a:ext uri="{FF2B5EF4-FFF2-40B4-BE49-F238E27FC236}">
                <a16:creationId xmlns:a16="http://schemas.microsoft.com/office/drawing/2014/main" id="{EEB6F896-D2EF-190F-223C-6269EEEE97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F48C0-7371-B4CB-D108-1F9C2F09592A}"/>
              </a:ext>
            </a:extLst>
          </p:cNvPr>
          <p:cNvSpPr>
            <a:spLocks noGrp="1"/>
          </p:cNvSpPr>
          <p:nvPr>
            <p:ph type="sldNum" sz="quarter" idx="12"/>
          </p:nvPr>
        </p:nvSpPr>
        <p:spPr/>
        <p:txBody>
          <a:bodyPr/>
          <a:lstStyle/>
          <a:p>
            <a:fld id="{1D013427-73ED-41CA-B139-070904B30641}" type="slidenum">
              <a:rPr lang="en-US" smtClean="0"/>
              <a:t>‹#›</a:t>
            </a:fld>
            <a:endParaRPr lang="en-US"/>
          </a:p>
        </p:txBody>
      </p:sp>
    </p:spTree>
    <p:extLst>
      <p:ext uri="{BB962C8B-B14F-4D97-AF65-F5344CB8AC3E}">
        <p14:creationId xmlns:p14="http://schemas.microsoft.com/office/powerpoint/2010/main" val="332395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01DD8-2BF6-C408-53AB-A0AB5A93A9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34ED55-D706-B77C-5670-EA72D6CD4A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0D8DD6-DAEC-B3ED-FA0E-186EEA7D08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0A9B49-AD4D-4598-3BA8-0F9419390B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8DB41C-5413-F851-4EB9-2582183F7E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597DB7-E658-48DC-7FF3-1518C2C82F26}"/>
              </a:ext>
            </a:extLst>
          </p:cNvPr>
          <p:cNvSpPr>
            <a:spLocks noGrp="1"/>
          </p:cNvSpPr>
          <p:nvPr>
            <p:ph type="dt" sz="half" idx="10"/>
          </p:nvPr>
        </p:nvSpPr>
        <p:spPr/>
        <p:txBody>
          <a:bodyPr/>
          <a:lstStyle/>
          <a:p>
            <a:fld id="{7DC1C7C8-F31E-435C-9D52-03B25A731D9C}" type="datetimeFigureOut">
              <a:rPr lang="en-US" smtClean="0"/>
              <a:t>12/21/2022</a:t>
            </a:fld>
            <a:endParaRPr lang="en-US"/>
          </a:p>
        </p:txBody>
      </p:sp>
      <p:sp>
        <p:nvSpPr>
          <p:cNvPr id="8" name="Footer Placeholder 7">
            <a:extLst>
              <a:ext uri="{FF2B5EF4-FFF2-40B4-BE49-F238E27FC236}">
                <a16:creationId xmlns:a16="http://schemas.microsoft.com/office/drawing/2014/main" id="{49F39C20-014B-F5A9-8AA5-CAD485905C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0C6362-08B1-110C-CE77-C5295C8A178F}"/>
              </a:ext>
            </a:extLst>
          </p:cNvPr>
          <p:cNvSpPr>
            <a:spLocks noGrp="1"/>
          </p:cNvSpPr>
          <p:nvPr>
            <p:ph type="sldNum" sz="quarter" idx="12"/>
          </p:nvPr>
        </p:nvSpPr>
        <p:spPr/>
        <p:txBody>
          <a:bodyPr/>
          <a:lstStyle/>
          <a:p>
            <a:fld id="{1D013427-73ED-41CA-B139-070904B30641}" type="slidenum">
              <a:rPr lang="en-US" smtClean="0"/>
              <a:t>‹#›</a:t>
            </a:fld>
            <a:endParaRPr lang="en-US"/>
          </a:p>
        </p:txBody>
      </p:sp>
    </p:spTree>
    <p:extLst>
      <p:ext uri="{BB962C8B-B14F-4D97-AF65-F5344CB8AC3E}">
        <p14:creationId xmlns:p14="http://schemas.microsoft.com/office/powerpoint/2010/main" val="1866858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5CEF7-FA6D-92C0-2B72-0B08DDB220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0FBC17-054C-8022-1D14-78FA80DF8A95}"/>
              </a:ext>
            </a:extLst>
          </p:cNvPr>
          <p:cNvSpPr>
            <a:spLocks noGrp="1"/>
          </p:cNvSpPr>
          <p:nvPr>
            <p:ph type="dt" sz="half" idx="10"/>
          </p:nvPr>
        </p:nvSpPr>
        <p:spPr/>
        <p:txBody>
          <a:bodyPr/>
          <a:lstStyle/>
          <a:p>
            <a:fld id="{7DC1C7C8-F31E-435C-9D52-03B25A731D9C}" type="datetimeFigureOut">
              <a:rPr lang="en-US" smtClean="0"/>
              <a:t>12/21/2022</a:t>
            </a:fld>
            <a:endParaRPr lang="en-US"/>
          </a:p>
        </p:txBody>
      </p:sp>
      <p:sp>
        <p:nvSpPr>
          <p:cNvPr id="4" name="Footer Placeholder 3">
            <a:extLst>
              <a:ext uri="{FF2B5EF4-FFF2-40B4-BE49-F238E27FC236}">
                <a16:creationId xmlns:a16="http://schemas.microsoft.com/office/drawing/2014/main" id="{F84F61A4-1AF5-DDCE-069E-667AFCE70B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0EBEA4-C34F-5942-D07F-FF84D5763CD4}"/>
              </a:ext>
            </a:extLst>
          </p:cNvPr>
          <p:cNvSpPr>
            <a:spLocks noGrp="1"/>
          </p:cNvSpPr>
          <p:nvPr>
            <p:ph type="sldNum" sz="quarter" idx="12"/>
          </p:nvPr>
        </p:nvSpPr>
        <p:spPr/>
        <p:txBody>
          <a:bodyPr/>
          <a:lstStyle/>
          <a:p>
            <a:fld id="{1D013427-73ED-41CA-B139-070904B30641}" type="slidenum">
              <a:rPr lang="en-US" smtClean="0"/>
              <a:t>‹#›</a:t>
            </a:fld>
            <a:endParaRPr lang="en-US"/>
          </a:p>
        </p:txBody>
      </p:sp>
    </p:spTree>
    <p:extLst>
      <p:ext uri="{BB962C8B-B14F-4D97-AF65-F5344CB8AC3E}">
        <p14:creationId xmlns:p14="http://schemas.microsoft.com/office/powerpoint/2010/main" val="65275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B63FBE-7469-BE06-54CF-33E42172E3B9}"/>
              </a:ext>
            </a:extLst>
          </p:cNvPr>
          <p:cNvSpPr>
            <a:spLocks noGrp="1"/>
          </p:cNvSpPr>
          <p:nvPr>
            <p:ph type="dt" sz="half" idx="10"/>
          </p:nvPr>
        </p:nvSpPr>
        <p:spPr/>
        <p:txBody>
          <a:bodyPr/>
          <a:lstStyle/>
          <a:p>
            <a:fld id="{7DC1C7C8-F31E-435C-9D52-03B25A731D9C}" type="datetimeFigureOut">
              <a:rPr lang="en-US" smtClean="0"/>
              <a:t>12/21/2022</a:t>
            </a:fld>
            <a:endParaRPr lang="en-US"/>
          </a:p>
        </p:txBody>
      </p:sp>
      <p:sp>
        <p:nvSpPr>
          <p:cNvPr id="3" name="Footer Placeholder 2">
            <a:extLst>
              <a:ext uri="{FF2B5EF4-FFF2-40B4-BE49-F238E27FC236}">
                <a16:creationId xmlns:a16="http://schemas.microsoft.com/office/drawing/2014/main" id="{7BDDD325-0F53-D3BC-B7F1-3E9BF78022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F06C9A-4A84-EFC9-02B9-9BF1AD9E3B26}"/>
              </a:ext>
            </a:extLst>
          </p:cNvPr>
          <p:cNvSpPr>
            <a:spLocks noGrp="1"/>
          </p:cNvSpPr>
          <p:nvPr>
            <p:ph type="sldNum" sz="quarter" idx="12"/>
          </p:nvPr>
        </p:nvSpPr>
        <p:spPr/>
        <p:txBody>
          <a:bodyPr/>
          <a:lstStyle/>
          <a:p>
            <a:fld id="{1D013427-73ED-41CA-B139-070904B30641}" type="slidenum">
              <a:rPr lang="en-US" smtClean="0"/>
              <a:t>‹#›</a:t>
            </a:fld>
            <a:endParaRPr lang="en-US"/>
          </a:p>
        </p:txBody>
      </p:sp>
    </p:spTree>
    <p:extLst>
      <p:ext uri="{BB962C8B-B14F-4D97-AF65-F5344CB8AC3E}">
        <p14:creationId xmlns:p14="http://schemas.microsoft.com/office/powerpoint/2010/main" val="296749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E0A7-342A-F8F2-D534-124D6949D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13A9FD-2F59-9E1B-89BF-B4FA8C988A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06FBE1-465D-8EA5-D84D-688375E8C8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B108F7-F5A7-3133-8549-C8164EB24500}"/>
              </a:ext>
            </a:extLst>
          </p:cNvPr>
          <p:cNvSpPr>
            <a:spLocks noGrp="1"/>
          </p:cNvSpPr>
          <p:nvPr>
            <p:ph type="dt" sz="half" idx="10"/>
          </p:nvPr>
        </p:nvSpPr>
        <p:spPr/>
        <p:txBody>
          <a:bodyPr/>
          <a:lstStyle/>
          <a:p>
            <a:fld id="{7DC1C7C8-F31E-435C-9D52-03B25A731D9C}" type="datetimeFigureOut">
              <a:rPr lang="en-US" smtClean="0"/>
              <a:t>12/21/2022</a:t>
            </a:fld>
            <a:endParaRPr lang="en-US"/>
          </a:p>
        </p:txBody>
      </p:sp>
      <p:sp>
        <p:nvSpPr>
          <p:cNvPr id="6" name="Footer Placeholder 5">
            <a:extLst>
              <a:ext uri="{FF2B5EF4-FFF2-40B4-BE49-F238E27FC236}">
                <a16:creationId xmlns:a16="http://schemas.microsoft.com/office/drawing/2014/main" id="{7D7259A7-2A5F-059E-BEAC-E55FE4D3A7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18404A-83C8-27F9-911B-9FE24BFA451B}"/>
              </a:ext>
            </a:extLst>
          </p:cNvPr>
          <p:cNvSpPr>
            <a:spLocks noGrp="1"/>
          </p:cNvSpPr>
          <p:nvPr>
            <p:ph type="sldNum" sz="quarter" idx="12"/>
          </p:nvPr>
        </p:nvSpPr>
        <p:spPr/>
        <p:txBody>
          <a:bodyPr/>
          <a:lstStyle/>
          <a:p>
            <a:fld id="{1D013427-73ED-41CA-B139-070904B30641}" type="slidenum">
              <a:rPr lang="en-US" smtClean="0"/>
              <a:t>‹#›</a:t>
            </a:fld>
            <a:endParaRPr lang="en-US"/>
          </a:p>
        </p:txBody>
      </p:sp>
    </p:spTree>
    <p:extLst>
      <p:ext uri="{BB962C8B-B14F-4D97-AF65-F5344CB8AC3E}">
        <p14:creationId xmlns:p14="http://schemas.microsoft.com/office/powerpoint/2010/main" val="77801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894E-3842-E4CB-11E5-8B25B1EAB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7D7C12-91D6-F2FD-B9BE-6FF7DA090E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CB0C69-5078-5CE0-816C-69AE1A784D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3AE708-8574-665D-39BD-D6F4A9BB8D2B}"/>
              </a:ext>
            </a:extLst>
          </p:cNvPr>
          <p:cNvSpPr>
            <a:spLocks noGrp="1"/>
          </p:cNvSpPr>
          <p:nvPr>
            <p:ph type="dt" sz="half" idx="10"/>
          </p:nvPr>
        </p:nvSpPr>
        <p:spPr/>
        <p:txBody>
          <a:bodyPr/>
          <a:lstStyle/>
          <a:p>
            <a:fld id="{7DC1C7C8-F31E-435C-9D52-03B25A731D9C}" type="datetimeFigureOut">
              <a:rPr lang="en-US" smtClean="0"/>
              <a:t>12/21/2022</a:t>
            </a:fld>
            <a:endParaRPr lang="en-US"/>
          </a:p>
        </p:txBody>
      </p:sp>
      <p:sp>
        <p:nvSpPr>
          <p:cNvPr id="6" name="Footer Placeholder 5">
            <a:extLst>
              <a:ext uri="{FF2B5EF4-FFF2-40B4-BE49-F238E27FC236}">
                <a16:creationId xmlns:a16="http://schemas.microsoft.com/office/drawing/2014/main" id="{8664EF79-6108-F98E-D481-3C0E5B4D9B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346633-6181-BC7D-217D-C4F6FF8A15A8}"/>
              </a:ext>
            </a:extLst>
          </p:cNvPr>
          <p:cNvSpPr>
            <a:spLocks noGrp="1"/>
          </p:cNvSpPr>
          <p:nvPr>
            <p:ph type="sldNum" sz="quarter" idx="12"/>
          </p:nvPr>
        </p:nvSpPr>
        <p:spPr/>
        <p:txBody>
          <a:bodyPr/>
          <a:lstStyle/>
          <a:p>
            <a:fld id="{1D013427-73ED-41CA-B139-070904B30641}" type="slidenum">
              <a:rPr lang="en-US" smtClean="0"/>
              <a:t>‹#›</a:t>
            </a:fld>
            <a:endParaRPr lang="en-US"/>
          </a:p>
        </p:txBody>
      </p:sp>
    </p:spTree>
    <p:extLst>
      <p:ext uri="{BB962C8B-B14F-4D97-AF65-F5344CB8AC3E}">
        <p14:creationId xmlns:p14="http://schemas.microsoft.com/office/powerpoint/2010/main" val="1456154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C0A536-24C9-33E4-B698-64B18C0AED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B2AFBB-EA66-4BD9-0B50-436B9AD8A2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9DDE2-C728-56DA-CA2E-0298412493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1C7C8-F31E-435C-9D52-03B25A731D9C}" type="datetimeFigureOut">
              <a:rPr lang="en-US" smtClean="0"/>
              <a:t>12/21/2022</a:t>
            </a:fld>
            <a:endParaRPr lang="en-US"/>
          </a:p>
        </p:txBody>
      </p:sp>
      <p:sp>
        <p:nvSpPr>
          <p:cNvPr id="5" name="Footer Placeholder 4">
            <a:extLst>
              <a:ext uri="{FF2B5EF4-FFF2-40B4-BE49-F238E27FC236}">
                <a16:creationId xmlns:a16="http://schemas.microsoft.com/office/drawing/2014/main" id="{C2319263-1F69-0663-63F4-DB4C4F9288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A4C3BC-8BAC-D5A6-EFCD-4E9E009DA1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13427-73ED-41CA-B139-070904B30641}" type="slidenum">
              <a:rPr lang="en-US" smtClean="0"/>
              <a:t>‹#›</a:t>
            </a:fld>
            <a:endParaRPr lang="en-US"/>
          </a:p>
        </p:txBody>
      </p:sp>
    </p:spTree>
    <p:extLst>
      <p:ext uri="{BB962C8B-B14F-4D97-AF65-F5344CB8AC3E}">
        <p14:creationId xmlns:p14="http://schemas.microsoft.com/office/powerpoint/2010/main" val="706728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CBEB35-EC83-D544-6624-D7AEC1DA3674}"/>
              </a:ext>
            </a:extLst>
          </p:cNvPr>
          <p:cNvPicPr>
            <a:picLocks noChangeAspect="1"/>
          </p:cNvPicPr>
          <p:nvPr/>
        </p:nvPicPr>
        <p:blipFill>
          <a:blip r:embed="rId2"/>
          <a:stretch>
            <a:fillRect/>
          </a:stretch>
        </p:blipFill>
        <p:spPr>
          <a:xfrm>
            <a:off x="1666257" y="537759"/>
            <a:ext cx="8859486" cy="5782482"/>
          </a:xfrm>
          <a:prstGeom prst="rect">
            <a:avLst/>
          </a:prstGeom>
        </p:spPr>
      </p:pic>
    </p:spTree>
    <p:extLst>
      <p:ext uri="{BB962C8B-B14F-4D97-AF65-F5344CB8AC3E}">
        <p14:creationId xmlns:p14="http://schemas.microsoft.com/office/powerpoint/2010/main" val="2759859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4843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0661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85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1DCEB2-7B7E-898A-1D08-EB4B86DB3E0A}"/>
              </a:ext>
            </a:extLst>
          </p:cNvPr>
          <p:cNvPicPr>
            <a:picLocks noChangeAspect="1"/>
          </p:cNvPicPr>
          <p:nvPr/>
        </p:nvPicPr>
        <p:blipFill>
          <a:blip r:embed="rId2"/>
          <a:stretch>
            <a:fillRect/>
          </a:stretch>
        </p:blipFill>
        <p:spPr>
          <a:xfrm>
            <a:off x="2099705" y="594917"/>
            <a:ext cx="7992590" cy="5668166"/>
          </a:xfrm>
          <a:prstGeom prst="rect">
            <a:avLst/>
          </a:prstGeom>
        </p:spPr>
      </p:pic>
    </p:spTree>
    <p:extLst>
      <p:ext uri="{BB962C8B-B14F-4D97-AF65-F5344CB8AC3E}">
        <p14:creationId xmlns:p14="http://schemas.microsoft.com/office/powerpoint/2010/main" val="236359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15E554-7364-DBA6-9A84-E131E1F647A4}"/>
              </a:ext>
            </a:extLst>
          </p:cNvPr>
          <p:cNvPicPr>
            <a:picLocks noChangeAspect="1"/>
          </p:cNvPicPr>
          <p:nvPr/>
        </p:nvPicPr>
        <p:blipFill>
          <a:blip r:embed="rId2"/>
          <a:stretch>
            <a:fillRect/>
          </a:stretch>
        </p:blipFill>
        <p:spPr>
          <a:xfrm>
            <a:off x="1456677" y="1761892"/>
            <a:ext cx="9278645" cy="3334215"/>
          </a:xfrm>
          <a:prstGeom prst="rect">
            <a:avLst/>
          </a:prstGeom>
        </p:spPr>
      </p:pic>
    </p:spTree>
    <p:extLst>
      <p:ext uri="{BB962C8B-B14F-4D97-AF65-F5344CB8AC3E}">
        <p14:creationId xmlns:p14="http://schemas.microsoft.com/office/powerpoint/2010/main" val="1524844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cxnSp>
        <p:nvCxnSpPr>
          <p:cNvPr id="15" name="Straight Connector 14">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6FEBB556-68BE-9BF6-FF67-FE83B7012C86}"/>
              </a:ext>
            </a:extLst>
          </p:cNvPr>
          <p:cNvGrpSpPr/>
          <p:nvPr/>
        </p:nvGrpSpPr>
        <p:grpSpPr>
          <a:xfrm>
            <a:off x="1380393" y="1121677"/>
            <a:ext cx="9698768" cy="4435524"/>
            <a:chOff x="1380393" y="1121677"/>
            <a:chExt cx="9698768" cy="4435524"/>
          </a:xfrm>
        </p:grpSpPr>
        <p:pic>
          <p:nvPicPr>
            <p:cNvPr id="4" name="Picture 3" descr="Chart&#10;&#10;Description automatically generated">
              <a:extLst>
                <a:ext uri="{FF2B5EF4-FFF2-40B4-BE49-F238E27FC236}">
                  <a16:creationId xmlns:a16="http://schemas.microsoft.com/office/drawing/2014/main" id="{0099A389-0A8F-FC85-73EE-791C1A85111D}"/>
                </a:ext>
              </a:extLst>
            </p:cNvPr>
            <p:cNvPicPr>
              <a:picLocks noChangeAspect="1"/>
            </p:cNvPicPr>
            <p:nvPr/>
          </p:nvPicPr>
          <p:blipFill>
            <a:blip r:embed="rId2"/>
            <a:stretch>
              <a:fillRect/>
            </a:stretch>
          </p:blipFill>
          <p:spPr>
            <a:xfrm>
              <a:off x="1380393" y="1132764"/>
              <a:ext cx="4137515" cy="4413350"/>
            </a:xfrm>
            <a:prstGeom prst="rect">
              <a:avLst/>
            </a:prstGeom>
          </p:spPr>
        </p:pic>
        <p:pic>
          <p:nvPicPr>
            <p:cNvPr id="3" name="Picture 2" descr="Chart&#10;&#10;Description automatically generated">
              <a:extLst>
                <a:ext uri="{FF2B5EF4-FFF2-40B4-BE49-F238E27FC236}">
                  <a16:creationId xmlns:a16="http://schemas.microsoft.com/office/drawing/2014/main" id="{138CAA79-C639-4C73-F058-18DCF6BC400A}"/>
                </a:ext>
              </a:extLst>
            </p:cNvPr>
            <p:cNvPicPr>
              <a:picLocks noChangeAspect="1"/>
            </p:cNvPicPr>
            <p:nvPr/>
          </p:nvPicPr>
          <p:blipFill>
            <a:blip r:embed="rId3"/>
            <a:stretch>
              <a:fillRect/>
            </a:stretch>
          </p:blipFill>
          <p:spPr>
            <a:xfrm>
              <a:off x="6434633" y="1121677"/>
              <a:ext cx="4644528" cy="4435524"/>
            </a:xfrm>
            <a:prstGeom prst="rect">
              <a:avLst/>
            </a:prstGeom>
          </p:spPr>
        </p:pic>
      </p:grpSp>
    </p:spTree>
    <p:extLst>
      <p:ext uri="{BB962C8B-B14F-4D97-AF65-F5344CB8AC3E}">
        <p14:creationId xmlns:p14="http://schemas.microsoft.com/office/powerpoint/2010/main" val="235508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4078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90BA-BF5E-0F0B-6A8E-64C1007BE9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6CAB24-5C66-DA7D-8CCB-78FD94AA90A0}"/>
              </a:ext>
            </a:extLst>
          </p:cNvPr>
          <p:cNvSpPr>
            <a:spLocks noGrp="1"/>
          </p:cNvSpPr>
          <p:nvPr>
            <p:ph idx="1"/>
          </p:nvPr>
        </p:nvSpPr>
        <p:spPr/>
        <p:txBody>
          <a:bodyPr/>
          <a:lstStyle/>
          <a:p>
            <a:r>
              <a:rPr lang="en-US" dirty="0"/>
              <a:t>The position and velocity of the spring-damper system are generated by solving the developed transfer function using MATLAB. The displacement graph is shown in Fig 4 while the velocity graph is shown in Fig 5. </a:t>
            </a:r>
          </a:p>
          <a:p>
            <a:r>
              <a:rPr lang="en-US" dirty="0"/>
              <a:t>For the given parameters of the system, the position vs. time response in MATLAB gives the maximum value equal to 1.961 m. Similarly, the maximum velocity is found to be 9.761 m/s.</a:t>
            </a:r>
          </a:p>
          <a:p>
            <a:r>
              <a:rPr lang="en-US" dirty="0"/>
              <a:t>Simulink model uses the solver ode45 for solving the differential equation for the spring-mass-damper system. </a:t>
            </a:r>
          </a:p>
        </p:txBody>
      </p:sp>
    </p:spTree>
    <p:extLst>
      <p:ext uri="{BB962C8B-B14F-4D97-AF65-F5344CB8AC3E}">
        <p14:creationId xmlns:p14="http://schemas.microsoft.com/office/powerpoint/2010/main" val="2207345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3C25B9-CF87-C6EA-744E-06D89D6F5CC5}"/>
              </a:ext>
            </a:extLst>
          </p:cNvPr>
          <p:cNvPicPr>
            <a:picLocks noChangeAspect="1"/>
          </p:cNvPicPr>
          <p:nvPr/>
        </p:nvPicPr>
        <p:blipFill>
          <a:blip r:embed="rId2"/>
          <a:stretch>
            <a:fillRect/>
          </a:stretch>
        </p:blipFill>
        <p:spPr>
          <a:xfrm>
            <a:off x="3823970" y="2681183"/>
            <a:ext cx="4544059" cy="1495634"/>
          </a:xfrm>
          <a:prstGeom prst="rect">
            <a:avLst/>
          </a:prstGeom>
        </p:spPr>
      </p:pic>
    </p:spTree>
    <p:extLst>
      <p:ext uri="{BB962C8B-B14F-4D97-AF65-F5344CB8AC3E}">
        <p14:creationId xmlns:p14="http://schemas.microsoft.com/office/powerpoint/2010/main" val="1424261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2591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1561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92</Words>
  <Application>Microsoft Office PowerPoint</Application>
  <PresentationFormat>Widescreen</PresentationFormat>
  <Paragraphs>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Trịnh Tiến Long</dc:creator>
  <cp:lastModifiedBy>Trịnh Tiến Long</cp:lastModifiedBy>
  <cp:revision>1</cp:revision>
  <dcterms:created xsi:type="dcterms:W3CDTF">2022-12-21T15:03:14Z</dcterms:created>
  <dcterms:modified xsi:type="dcterms:W3CDTF">2022-12-21T16:01:53Z</dcterms:modified>
</cp:coreProperties>
</file>