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75" r:id="rId4"/>
    <p:sldId id="276" r:id="rId5"/>
    <p:sldId id="396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9" roundtripDataSignature="AMtx7miI0y4a7L3iVc5o5Dr9Vyb9ShQb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5B9C40-853D-4586-9771-2EED1DC45729}">
  <a:tblStyle styleId="{FF5B9C40-853D-4586-9771-2EED1DC457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F031560-F959-4839-8E15-B871E2B7C0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A88A7C-E46A-47CB-8F60-92F60B04885B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50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5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49" Type="http://customschemas.google.com/relationships/presentationmetadata" Target="metadata"/><Relationship Id="rId5" Type="http://schemas.openxmlformats.org/officeDocument/2006/relationships/slide" Target="slides/slide3.xml"/><Relationship Id="rId152" Type="http://schemas.openxmlformats.org/officeDocument/2006/relationships/theme" Target="theme/theme1.xml"/><Relationship Id="rId151" Type="http://schemas.openxmlformats.org/officeDocument/2006/relationships/viewProps" Target="viewProps.xml"/><Relationship Id="rId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4967f1c00_25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44967f1c00_25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144967f1c00_25_39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PHẠM TRẦN ĐĂNG QUANG – ĐHBK, 2022</a:t>
            </a:r>
            <a:endParaRPr/>
          </a:p>
        </p:txBody>
      </p:sp>
      <p:sp>
        <p:nvSpPr>
          <p:cNvPr id="173" name="Google Shape;173;g144967f1c00_25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44967f1c00_18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144967f1c00_18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44967f1c00_18_6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144967f1c00_18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 amt="3000"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  <a:prstGeom prst="rect">
            <a:avLst/>
          </a:prstGeom>
          <a:solidFill>
            <a:srgbClr val="08427E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0" y="681037"/>
            <a:ext cx="12192000" cy="567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ftr" idx="11"/>
          </p:nvPr>
        </p:nvSpPr>
        <p:spPr>
          <a:xfrm>
            <a:off x="3849429" y="6448423"/>
            <a:ext cx="4493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sldNum" idx="12"/>
          </p:nvPr>
        </p:nvSpPr>
        <p:spPr>
          <a:xfrm>
            <a:off x="9092546" y="644842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356253" y="644842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499730" y="365125"/>
            <a:ext cx="112474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47798" y="-1622443"/>
            <a:ext cx="4351338" cy="1124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body" idx="1"/>
          </p:nvPr>
        </p:nvSpPr>
        <p:spPr>
          <a:xfrm>
            <a:off x="499730" y="1825625"/>
            <a:ext cx="112474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ftr" idx="11"/>
          </p:nvPr>
        </p:nvSpPr>
        <p:spPr>
          <a:xfrm>
            <a:off x="424936" y="6311902"/>
            <a:ext cx="3584147" cy="23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title"/>
          </p:nvPr>
        </p:nvSpPr>
        <p:spPr>
          <a:xfrm>
            <a:off x="396876" y="487684"/>
            <a:ext cx="11355773" cy="66293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 amt="3000"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4967f1c00_21_518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681000"/>
          </a:xfrm>
          <a:prstGeom prst="rect">
            <a:avLst/>
          </a:prstGeom>
          <a:solidFill>
            <a:srgbClr val="08427E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144967f1c00_21_518"/>
          <p:cNvSpPr txBox="1">
            <a:spLocks noGrp="1"/>
          </p:cNvSpPr>
          <p:nvPr>
            <p:ph type="body" idx="1"/>
          </p:nvPr>
        </p:nvSpPr>
        <p:spPr>
          <a:xfrm>
            <a:off x="0" y="681037"/>
            <a:ext cx="12192000" cy="56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g144967f1c00_21_518"/>
          <p:cNvSpPr txBox="1">
            <a:spLocks noGrp="1"/>
          </p:cNvSpPr>
          <p:nvPr>
            <p:ph type="ftr" idx="11"/>
          </p:nvPr>
        </p:nvSpPr>
        <p:spPr>
          <a:xfrm>
            <a:off x="3849429" y="6448423"/>
            <a:ext cx="449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144967f1c00_21_518"/>
          <p:cNvSpPr txBox="1">
            <a:spLocks noGrp="1"/>
          </p:cNvSpPr>
          <p:nvPr>
            <p:ph type="sldNum" idx="12"/>
          </p:nvPr>
        </p:nvSpPr>
        <p:spPr>
          <a:xfrm>
            <a:off x="9092546" y="644842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g144967f1c00_21_518"/>
          <p:cNvSpPr txBox="1">
            <a:spLocks noGrp="1"/>
          </p:cNvSpPr>
          <p:nvPr>
            <p:ph type="dt" idx="10"/>
          </p:nvPr>
        </p:nvSpPr>
        <p:spPr>
          <a:xfrm>
            <a:off x="356253" y="644842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4967f1c00_21_5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44967f1c00_21_5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g144967f1c00_21_5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g144967f1c00_21_5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6" name="Google Shape;106;g144967f1c00_21_5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144967f1c00_21_524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144967f1c00_21_524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144967f1c00_21_524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4967f1c00_21_533"/>
          <p:cNvSpPr txBox="1">
            <a:spLocks noGrp="1"/>
          </p:cNvSpPr>
          <p:nvPr>
            <p:ph type="title"/>
          </p:nvPr>
        </p:nvSpPr>
        <p:spPr>
          <a:xfrm>
            <a:off x="499730" y="365125"/>
            <a:ext cx="1124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44967f1c00_21_533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44967f1c00_21_533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144967f1c00_21_533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4967f1c00_21_538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144967f1c00_21_538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144967f1c00_21_538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4967f1c00_21_5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144967f1c00_21_5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2" name="Google Shape;122;g144967f1c00_21_5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3" name="Google Shape;123;g144967f1c00_21_542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144967f1c00_21_542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144967f1c00_21_542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4967f1c00_21_5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144967f1c00_21_5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g144967f1c00_21_5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0" name="Google Shape;130;g144967f1c00_21_549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44967f1c00_21_549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44967f1c00_21_549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4967f1c00_21_556"/>
          <p:cNvSpPr txBox="1">
            <a:spLocks noGrp="1"/>
          </p:cNvSpPr>
          <p:nvPr>
            <p:ph type="title"/>
          </p:nvPr>
        </p:nvSpPr>
        <p:spPr>
          <a:xfrm>
            <a:off x="499730" y="365125"/>
            <a:ext cx="1124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44967f1c00_21_556"/>
          <p:cNvSpPr txBox="1">
            <a:spLocks noGrp="1"/>
          </p:cNvSpPr>
          <p:nvPr>
            <p:ph type="body" idx="1"/>
          </p:nvPr>
        </p:nvSpPr>
        <p:spPr>
          <a:xfrm rot="5400000">
            <a:off x="3947804" y="-1622575"/>
            <a:ext cx="4351200" cy="11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g144967f1c00_21_556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144967f1c00_21_556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44967f1c00_21_556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ctrTitle"/>
          </p:nvPr>
        </p:nvSpPr>
        <p:spPr>
          <a:xfrm>
            <a:off x="499730" y="1122363"/>
            <a:ext cx="1124747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ubTitle" idx="1"/>
          </p:nvPr>
        </p:nvSpPr>
        <p:spPr>
          <a:xfrm>
            <a:off x="499729" y="3602038"/>
            <a:ext cx="1124747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4967f1c00_21_56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44967f1c00_21_56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g144967f1c00_21_562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44967f1c00_21_562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44967f1c00_21_562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4967f1c00_21_568"/>
          <p:cNvSpPr txBox="1">
            <a:spLocks noGrp="1"/>
          </p:cNvSpPr>
          <p:nvPr>
            <p:ph type="body" idx="1"/>
          </p:nvPr>
        </p:nvSpPr>
        <p:spPr>
          <a:xfrm>
            <a:off x="499730" y="1825625"/>
            <a:ext cx="11247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144967f1c00_21_568"/>
          <p:cNvSpPr txBox="1">
            <a:spLocks noGrp="1"/>
          </p:cNvSpPr>
          <p:nvPr>
            <p:ph type="ftr" idx="11"/>
          </p:nvPr>
        </p:nvSpPr>
        <p:spPr>
          <a:xfrm>
            <a:off x="424936" y="6311902"/>
            <a:ext cx="35841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1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144967f1c00_21_568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144967f1c00_21_568"/>
          <p:cNvSpPr txBox="1">
            <a:spLocks noGrp="1"/>
          </p:cNvSpPr>
          <p:nvPr>
            <p:ph type="title"/>
          </p:nvPr>
        </p:nvSpPr>
        <p:spPr>
          <a:xfrm>
            <a:off x="396876" y="487684"/>
            <a:ext cx="11355900" cy="66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4967f1c00_21_573"/>
          <p:cNvSpPr txBox="1">
            <a:spLocks noGrp="1"/>
          </p:cNvSpPr>
          <p:nvPr>
            <p:ph type="ctrTitle"/>
          </p:nvPr>
        </p:nvSpPr>
        <p:spPr>
          <a:xfrm>
            <a:off x="499730" y="1122363"/>
            <a:ext cx="112476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144967f1c00_21_573"/>
          <p:cNvSpPr txBox="1">
            <a:spLocks noGrp="1"/>
          </p:cNvSpPr>
          <p:nvPr>
            <p:ph type="subTitle" idx="1"/>
          </p:nvPr>
        </p:nvSpPr>
        <p:spPr>
          <a:xfrm>
            <a:off x="499729" y="3602038"/>
            <a:ext cx="112476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g144967f1c00_21_573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44967f1c00_21_573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44967f1c00_21_573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4967f1c00_21_57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144967f1c00_21_57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g144967f1c00_21_579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144967f1c00_21_579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44967f1c00_21_579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4967f1c00_21_585"/>
          <p:cNvSpPr txBox="1">
            <a:spLocks noGrp="1"/>
          </p:cNvSpPr>
          <p:nvPr>
            <p:ph type="title"/>
          </p:nvPr>
        </p:nvSpPr>
        <p:spPr>
          <a:xfrm>
            <a:off x="499730" y="365125"/>
            <a:ext cx="1124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144967f1c00_21_5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g144967f1c00_21_5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g144967f1c00_21_585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144967f1c00_21_585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144967f1c00_21_585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499730" y="365125"/>
            <a:ext cx="112474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499730" y="365125"/>
            <a:ext cx="112474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5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499730" y="365125"/>
            <a:ext cx="1124747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499730" y="1825625"/>
            <a:ext cx="1124747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 amt="5000"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4967f1c00_21_512"/>
          <p:cNvSpPr txBox="1">
            <a:spLocks noGrp="1"/>
          </p:cNvSpPr>
          <p:nvPr>
            <p:ph type="title"/>
          </p:nvPr>
        </p:nvSpPr>
        <p:spPr>
          <a:xfrm>
            <a:off x="499730" y="365125"/>
            <a:ext cx="1124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g144967f1c00_21_512"/>
          <p:cNvSpPr txBox="1">
            <a:spLocks noGrp="1"/>
          </p:cNvSpPr>
          <p:nvPr>
            <p:ph type="body" idx="1"/>
          </p:nvPr>
        </p:nvSpPr>
        <p:spPr>
          <a:xfrm>
            <a:off x="499730" y="1825625"/>
            <a:ext cx="11247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g144967f1c00_21_512"/>
          <p:cNvSpPr txBox="1">
            <a:spLocks noGrp="1"/>
          </p:cNvSpPr>
          <p:nvPr>
            <p:ph type="dt" idx="10"/>
          </p:nvPr>
        </p:nvSpPr>
        <p:spPr>
          <a:xfrm>
            <a:off x="49973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g144967f1c00_21_512"/>
          <p:cNvSpPr txBox="1">
            <a:spLocks noGrp="1"/>
          </p:cNvSpPr>
          <p:nvPr>
            <p:ph type="ftr" idx="11"/>
          </p:nvPr>
        </p:nvSpPr>
        <p:spPr>
          <a:xfrm>
            <a:off x="4066067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g144967f1c00_21_512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5000"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4967f1c00_25_39"/>
          <p:cNvSpPr txBox="1">
            <a:spLocks noGrp="1"/>
          </p:cNvSpPr>
          <p:nvPr>
            <p:ph type="ftr" idx="11"/>
          </p:nvPr>
        </p:nvSpPr>
        <p:spPr>
          <a:xfrm>
            <a:off x="110727" y="6268875"/>
            <a:ext cx="4732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© Department of Automotive Engineering - HCMUT, 2022</a:t>
            </a:r>
            <a:endParaRPr/>
          </a:p>
        </p:txBody>
      </p:sp>
      <p:sp>
        <p:nvSpPr>
          <p:cNvPr id="176" name="Google Shape;176;g144967f1c00_25_39"/>
          <p:cNvSpPr txBox="1">
            <a:spLocks noGrp="1"/>
          </p:cNvSpPr>
          <p:nvPr>
            <p:ph type="sldNum" idx="12"/>
          </p:nvPr>
        </p:nvSpPr>
        <p:spPr>
          <a:xfrm>
            <a:off x="9092546" y="644842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77" name="Google Shape;177;g144967f1c00_25_39"/>
          <p:cNvPicPr preferRelativeResize="0"/>
          <p:nvPr/>
        </p:nvPicPr>
        <p:blipFill rotWithShape="1">
          <a:blip r:embed="rId4">
            <a:alphaModFix/>
          </a:blip>
          <a:srcRect t="7835" b="7826"/>
          <a:stretch/>
        </p:blipFill>
        <p:spPr>
          <a:xfrm>
            <a:off x="0" y="0"/>
            <a:ext cx="12192002" cy="6838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g144967f1c00_25_39"/>
          <p:cNvCxnSpPr>
            <a:stCxn id="179" idx="6"/>
          </p:cNvCxnSpPr>
          <p:nvPr/>
        </p:nvCxnSpPr>
        <p:spPr>
          <a:xfrm>
            <a:off x="1036539" y="604927"/>
            <a:ext cx="1230900" cy="7239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g144967f1c00_25_39"/>
          <p:cNvCxnSpPr>
            <a:stCxn id="181" idx="7"/>
            <a:endCxn id="182" idx="2"/>
          </p:cNvCxnSpPr>
          <p:nvPr/>
        </p:nvCxnSpPr>
        <p:spPr>
          <a:xfrm rot="10800000" flipH="1">
            <a:off x="2698220" y="381898"/>
            <a:ext cx="1852500" cy="9501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g144967f1c00_25_39"/>
          <p:cNvCxnSpPr>
            <a:stCxn id="179" idx="4"/>
            <a:endCxn id="184" idx="0"/>
          </p:cNvCxnSpPr>
          <p:nvPr/>
        </p:nvCxnSpPr>
        <p:spPr>
          <a:xfrm flipH="1">
            <a:off x="652839" y="880627"/>
            <a:ext cx="99300" cy="36570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g144967f1c00_25_39"/>
          <p:cNvCxnSpPr>
            <a:stCxn id="184" idx="7"/>
            <a:endCxn id="181" idx="3"/>
          </p:cNvCxnSpPr>
          <p:nvPr/>
        </p:nvCxnSpPr>
        <p:spPr>
          <a:xfrm rot="10800000" flipH="1">
            <a:off x="853965" y="1721938"/>
            <a:ext cx="1442100" cy="28965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g144967f1c00_25_39"/>
          <p:cNvCxnSpPr>
            <a:stCxn id="184" idx="6"/>
            <a:endCxn id="187" idx="2"/>
          </p:cNvCxnSpPr>
          <p:nvPr/>
        </p:nvCxnSpPr>
        <p:spPr>
          <a:xfrm rot="10800000" flipH="1">
            <a:off x="937264" y="3763387"/>
            <a:ext cx="1761900" cy="10500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g144967f1c00_25_39"/>
          <p:cNvCxnSpPr>
            <a:stCxn id="187" idx="0"/>
            <a:endCxn id="181" idx="5"/>
          </p:cNvCxnSpPr>
          <p:nvPr/>
        </p:nvCxnSpPr>
        <p:spPr>
          <a:xfrm rot="10800000">
            <a:off x="2698229" y="1721757"/>
            <a:ext cx="285300" cy="17658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g144967f1c00_25_39"/>
          <p:cNvCxnSpPr>
            <a:stCxn id="187" idx="5"/>
            <a:endCxn id="190" idx="1"/>
          </p:cNvCxnSpPr>
          <p:nvPr/>
        </p:nvCxnSpPr>
        <p:spPr>
          <a:xfrm>
            <a:off x="3184630" y="3958206"/>
            <a:ext cx="837300" cy="16674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g144967f1c00_25_39"/>
          <p:cNvCxnSpPr>
            <a:stCxn id="187" idx="6"/>
            <a:endCxn id="192" idx="2"/>
          </p:cNvCxnSpPr>
          <p:nvPr/>
        </p:nvCxnSpPr>
        <p:spPr>
          <a:xfrm>
            <a:off x="3267929" y="3763257"/>
            <a:ext cx="1591800" cy="870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g144967f1c00_25_39"/>
          <p:cNvCxnSpPr>
            <a:endCxn id="182" idx="4"/>
          </p:cNvCxnSpPr>
          <p:nvPr/>
        </p:nvCxnSpPr>
        <p:spPr>
          <a:xfrm rot="10800000">
            <a:off x="4835189" y="657462"/>
            <a:ext cx="411600" cy="27429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g144967f1c00_25_39"/>
          <p:cNvCxnSpPr>
            <a:stCxn id="182" idx="6"/>
            <a:endCxn id="195" idx="1"/>
          </p:cNvCxnSpPr>
          <p:nvPr/>
        </p:nvCxnSpPr>
        <p:spPr>
          <a:xfrm>
            <a:off x="5119589" y="381762"/>
            <a:ext cx="2006100" cy="14892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96;g144967f1c00_25_39"/>
          <p:cNvCxnSpPr>
            <a:stCxn id="192" idx="7"/>
            <a:endCxn id="195" idx="3"/>
          </p:cNvCxnSpPr>
          <p:nvPr/>
        </p:nvCxnSpPr>
        <p:spPr>
          <a:xfrm rot="10800000" flipH="1">
            <a:off x="5622182" y="2260782"/>
            <a:ext cx="1503600" cy="12834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g144967f1c00_25_39"/>
          <p:cNvCxnSpPr>
            <a:stCxn id="195" idx="7"/>
            <a:endCxn id="198" idx="2"/>
          </p:cNvCxnSpPr>
          <p:nvPr/>
        </p:nvCxnSpPr>
        <p:spPr>
          <a:xfrm rot="10800000" flipH="1">
            <a:off x="7528030" y="519033"/>
            <a:ext cx="2450700" cy="13518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g144967f1c00_25_39"/>
          <p:cNvCxnSpPr>
            <a:stCxn id="198" idx="4"/>
            <a:endCxn id="200" idx="0"/>
          </p:cNvCxnSpPr>
          <p:nvPr/>
        </p:nvCxnSpPr>
        <p:spPr>
          <a:xfrm flipH="1">
            <a:off x="9714469" y="794622"/>
            <a:ext cx="548700" cy="18564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g144967f1c00_25_39"/>
          <p:cNvCxnSpPr>
            <a:stCxn id="202" idx="1"/>
            <a:endCxn id="195" idx="5"/>
          </p:cNvCxnSpPr>
          <p:nvPr/>
        </p:nvCxnSpPr>
        <p:spPr>
          <a:xfrm rot="10800000">
            <a:off x="7528093" y="2260823"/>
            <a:ext cx="1530600" cy="29262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g144967f1c00_25_39"/>
          <p:cNvCxnSpPr>
            <a:stCxn id="204" idx="6"/>
            <a:endCxn id="202" idx="2"/>
          </p:cNvCxnSpPr>
          <p:nvPr/>
        </p:nvCxnSpPr>
        <p:spPr>
          <a:xfrm>
            <a:off x="7405589" y="5096757"/>
            <a:ext cx="1569900" cy="2853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" name="Google Shape;205;g144967f1c00_25_39"/>
          <p:cNvCxnSpPr>
            <a:stCxn id="204" idx="1"/>
            <a:endCxn id="192" idx="5"/>
          </p:cNvCxnSpPr>
          <p:nvPr/>
        </p:nvCxnSpPr>
        <p:spPr>
          <a:xfrm rot="10800000">
            <a:off x="5622288" y="4156308"/>
            <a:ext cx="1297800" cy="7455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g144967f1c00_25_39"/>
          <p:cNvCxnSpPr>
            <a:stCxn id="204" idx="0"/>
            <a:endCxn id="195" idx="4"/>
          </p:cNvCxnSpPr>
          <p:nvPr/>
        </p:nvCxnSpPr>
        <p:spPr>
          <a:xfrm rot="10800000" flipH="1">
            <a:off x="7121189" y="2341557"/>
            <a:ext cx="205800" cy="24795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g144967f1c00_25_39"/>
          <p:cNvCxnSpPr>
            <a:stCxn id="190" idx="7"/>
            <a:endCxn id="192" idx="4"/>
          </p:cNvCxnSpPr>
          <p:nvPr/>
        </p:nvCxnSpPr>
        <p:spPr>
          <a:xfrm rot="10800000" flipH="1">
            <a:off x="4454828" y="4283167"/>
            <a:ext cx="851700" cy="134250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g144967f1c00_25_39"/>
          <p:cNvSpPr/>
          <p:nvPr/>
        </p:nvSpPr>
        <p:spPr>
          <a:xfrm>
            <a:off x="1078872" y="2651141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44967f1c00_25_39"/>
          <p:cNvSpPr/>
          <p:nvPr/>
        </p:nvSpPr>
        <p:spPr>
          <a:xfrm>
            <a:off x="1372615" y="3920408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44967f1c00_25_39"/>
          <p:cNvSpPr/>
          <p:nvPr/>
        </p:nvSpPr>
        <p:spPr>
          <a:xfrm>
            <a:off x="2344014" y="2865671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44967f1c00_25_39"/>
          <p:cNvSpPr/>
          <p:nvPr/>
        </p:nvSpPr>
        <p:spPr>
          <a:xfrm>
            <a:off x="3438937" y="1631133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44967f1c00_25_39"/>
          <p:cNvSpPr/>
          <p:nvPr/>
        </p:nvSpPr>
        <p:spPr>
          <a:xfrm>
            <a:off x="3915003" y="1760636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44967f1c00_25_39"/>
          <p:cNvSpPr/>
          <p:nvPr/>
        </p:nvSpPr>
        <p:spPr>
          <a:xfrm>
            <a:off x="3409510" y="2607146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144967f1c00_25_39"/>
          <p:cNvSpPr/>
          <p:nvPr/>
        </p:nvSpPr>
        <p:spPr>
          <a:xfrm>
            <a:off x="4353627" y="3155906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144967f1c00_25_39"/>
          <p:cNvSpPr/>
          <p:nvPr/>
        </p:nvSpPr>
        <p:spPr>
          <a:xfrm>
            <a:off x="4396738" y="4468187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44967f1c00_25_39"/>
          <p:cNvSpPr/>
          <p:nvPr/>
        </p:nvSpPr>
        <p:spPr>
          <a:xfrm>
            <a:off x="5426111" y="4864398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44967f1c00_25_39"/>
          <p:cNvSpPr/>
          <p:nvPr/>
        </p:nvSpPr>
        <p:spPr>
          <a:xfrm>
            <a:off x="6426669" y="3827392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44967f1c00_25_39"/>
          <p:cNvSpPr/>
          <p:nvPr/>
        </p:nvSpPr>
        <p:spPr>
          <a:xfrm>
            <a:off x="7698936" y="4062429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44967f1c00_25_39"/>
          <p:cNvSpPr/>
          <p:nvPr/>
        </p:nvSpPr>
        <p:spPr>
          <a:xfrm>
            <a:off x="8400211" y="3086099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44967f1c00_25_39"/>
          <p:cNvSpPr/>
          <p:nvPr/>
        </p:nvSpPr>
        <p:spPr>
          <a:xfrm>
            <a:off x="9939521" y="3782356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44967f1c00_25_39"/>
          <p:cNvSpPr/>
          <p:nvPr/>
        </p:nvSpPr>
        <p:spPr>
          <a:xfrm>
            <a:off x="9012334" y="1832521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44967f1c00_25_39"/>
          <p:cNvSpPr/>
          <p:nvPr/>
        </p:nvSpPr>
        <p:spPr>
          <a:xfrm>
            <a:off x="5486401" y="1885686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44967f1c00_25_39"/>
          <p:cNvSpPr/>
          <p:nvPr/>
        </p:nvSpPr>
        <p:spPr>
          <a:xfrm>
            <a:off x="4726306" y="2261127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144967f1c00_25_39"/>
          <p:cNvCxnSpPr>
            <a:stCxn id="208" idx="0"/>
          </p:cNvCxnSpPr>
          <p:nvPr/>
        </p:nvCxnSpPr>
        <p:spPr>
          <a:xfrm rot="10800000">
            <a:off x="724572" y="619541"/>
            <a:ext cx="405000" cy="2031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5" name="Google Shape;225;g144967f1c00_25_39"/>
          <p:cNvCxnSpPr>
            <a:stCxn id="208" idx="4"/>
          </p:cNvCxnSpPr>
          <p:nvPr/>
        </p:nvCxnSpPr>
        <p:spPr>
          <a:xfrm flipH="1">
            <a:off x="681972" y="2749241"/>
            <a:ext cx="447600" cy="1956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6" name="Google Shape;226;g144967f1c00_25_39"/>
          <p:cNvCxnSpPr>
            <a:stCxn id="209" idx="0"/>
            <a:endCxn id="208" idx="5"/>
          </p:cNvCxnSpPr>
          <p:nvPr/>
        </p:nvCxnSpPr>
        <p:spPr>
          <a:xfrm rot="10800000">
            <a:off x="1165315" y="2734808"/>
            <a:ext cx="258000" cy="1185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7" name="Google Shape;227;g144967f1c00_25_39"/>
          <p:cNvCxnSpPr>
            <a:endCxn id="210" idx="3"/>
          </p:cNvCxnSpPr>
          <p:nvPr/>
        </p:nvCxnSpPr>
        <p:spPr>
          <a:xfrm rot="10800000" flipH="1">
            <a:off x="1453164" y="2949405"/>
            <a:ext cx="905700" cy="976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" name="Google Shape;228;g144967f1c00_25_39"/>
          <p:cNvCxnSpPr>
            <a:stCxn id="187" idx="1"/>
            <a:endCxn id="210" idx="5"/>
          </p:cNvCxnSpPr>
          <p:nvPr/>
        </p:nvCxnSpPr>
        <p:spPr>
          <a:xfrm rot="10800000">
            <a:off x="2430528" y="2949408"/>
            <a:ext cx="351900" cy="618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Google Shape;229;g144967f1c00_25_39"/>
          <p:cNvSpPr/>
          <p:nvPr/>
        </p:nvSpPr>
        <p:spPr>
          <a:xfrm>
            <a:off x="1985174" y="2330551"/>
            <a:ext cx="101400" cy="9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144967f1c00_25_39"/>
          <p:cNvCxnSpPr>
            <a:stCxn id="210" idx="1"/>
            <a:endCxn id="229" idx="5"/>
          </p:cNvCxnSpPr>
          <p:nvPr/>
        </p:nvCxnSpPr>
        <p:spPr>
          <a:xfrm rot="10800000">
            <a:off x="2071764" y="2414137"/>
            <a:ext cx="287100" cy="465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" name="Google Shape;231;g144967f1c00_25_39"/>
          <p:cNvCxnSpPr>
            <a:stCxn id="229" idx="1"/>
            <a:endCxn id="179" idx="5"/>
          </p:cNvCxnSpPr>
          <p:nvPr/>
        </p:nvCxnSpPr>
        <p:spPr>
          <a:xfrm rot="10800000">
            <a:off x="953324" y="799917"/>
            <a:ext cx="1046700" cy="1545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2" name="Google Shape;232;g144967f1c00_25_39"/>
          <p:cNvCxnSpPr>
            <a:stCxn id="208" idx="6"/>
            <a:endCxn id="229" idx="2"/>
          </p:cNvCxnSpPr>
          <p:nvPr/>
        </p:nvCxnSpPr>
        <p:spPr>
          <a:xfrm rot="10800000" flipH="1">
            <a:off x="1180272" y="2379491"/>
            <a:ext cx="804900" cy="320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g144967f1c00_25_39"/>
          <p:cNvCxnSpPr>
            <a:stCxn id="209" idx="3"/>
          </p:cNvCxnSpPr>
          <p:nvPr/>
        </p:nvCxnSpPr>
        <p:spPr>
          <a:xfrm flipH="1">
            <a:off x="738565" y="4004142"/>
            <a:ext cx="648900" cy="711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g144967f1c00_25_39"/>
          <p:cNvCxnSpPr>
            <a:stCxn id="229" idx="7"/>
            <a:endCxn id="181" idx="4"/>
          </p:cNvCxnSpPr>
          <p:nvPr/>
        </p:nvCxnSpPr>
        <p:spPr>
          <a:xfrm rot="10800000" flipH="1">
            <a:off x="2071724" y="1802517"/>
            <a:ext cx="425400" cy="54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g144967f1c00_25_39"/>
          <p:cNvCxnSpPr>
            <a:stCxn id="187" idx="7"/>
            <a:endCxn id="213" idx="4"/>
          </p:cNvCxnSpPr>
          <p:nvPr/>
        </p:nvCxnSpPr>
        <p:spPr>
          <a:xfrm rot="10800000" flipH="1">
            <a:off x="3184630" y="2705208"/>
            <a:ext cx="275700" cy="863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6" name="Google Shape;236;g144967f1c00_25_39"/>
          <p:cNvCxnSpPr>
            <a:stCxn id="181" idx="6"/>
            <a:endCxn id="211" idx="2"/>
          </p:cNvCxnSpPr>
          <p:nvPr/>
        </p:nvCxnSpPr>
        <p:spPr>
          <a:xfrm>
            <a:off x="2781519" y="1526947"/>
            <a:ext cx="657300" cy="153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7" name="Google Shape;237;g144967f1c00_25_39"/>
          <p:cNvCxnSpPr>
            <a:stCxn id="213" idx="0"/>
            <a:endCxn id="211" idx="4"/>
          </p:cNvCxnSpPr>
          <p:nvPr/>
        </p:nvCxnSpPr>
        <p:spPr>
          <a:xfrm rot="10800000" flipH="1">
            <a:off x="3460210" y="1729346"/>
            <a:ext cx="29400" cy="87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8" name="Google Shape;238;g144967f1c00_25_39"/>
          <p:cNvCxnSpPr>
            <a:stCxn id="211" idx="6"/>
            <a:endCxn id="212" idx="1"/>
          </p:cNvCxnSpPr>
          <p:nvPr/>
        </p:nvCxnSpPr>
        <p:spPr>
          <a:xfrm>
            <a:off x="3540337" y="1680183"/>
            <a:ext cx="389400" cy="94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9" name="Google Shape;239;g144967f1c00_25_39"/>
          <p:cNvCxnSpPr>
            <a:endCxn id="212" idx="4"/>
          </p:cNvCxnSpPr>
          <p:nvPr/>
        </p:nvCxnSpPr>
        <p:spPr>
          <a:xfrm rot="10800000" flipH="1">
            <a:off x="3495603" y="1858736"/>
            <a:ext cx="470100" cy="76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g144967f1c00_25_39"/>
          <p:cNvCxnSpPr>
            <a:stCxn id="212" idx="7"/>
            <a:endCxn id="182" idx="3"/>
          </p:cNvCxnSpPr>
          <p:nvPr/>
        </p:nvCxnSpPr>
        <p:spPr>
          <a:xfrm rot="10800000" flipH="1">
            <a:off x="4001553" y="576802"/>
            <a:ext cx="632400" cy="1198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g144967f1c00_25_39"/>
          <p:cNvCxnSpPr>
            <a:stCxn id="212" idx="5"/>
            <a:endCxn id="223" idx="1"/>
          </p:cNvCxnSpPr>
          <p:nvPr/>
        </p:nvCxnSpPr>
        <p:spPr>
          <a:xfrm>
            <a:off x="4001553" y="1844370"/>
            <a:ext cx="739500" cy="43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g144967f1c00_25_39"/>
          <p:cNvCxnSpPr>
            <a:stCxn id="214" idx="0"/>
            <a:endCxn id="223" idx="3"/>
          </p:cNvCxnSpPr>
          <p:nvPr/>
        </p:nvCxnSpPr>
        <p:spPr>
          <a:xfrm rot="10800000" flipH="1">
            <a:off x="4404327" y="2345006"/>
            <a:ext cx="336900" cy="810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243;g144967f1c00_25_39"/>
          <p:cNvCxnSpPr>
            <a:endCxn id="214" idx="2"/>
          </p:cNvCxnSpPr>
          <p:nvPr/>
        </p:nvCxnSpPr>
        <p:spPr>
          <a:xfrm>
            <a:off x="3494727" y="2684156"/>
            <a:ext cx="858900" cy="520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244;g144967f1c00_25_39"/>
          <p:cNvCxnSpPr>
            <a:stCxn id="192" idx="1"/>
            <a:endCxn id="214" idx="5"/>
          </p:cNvCxnSpPr>
          <p:nvPr/>
        </p:nvCxnSpPr>
        <p:spPr>
          <a:xfrm rot="10800000">
            <a:off x="4440164" y="3239682"/>
            <a:ext cx="550500" cy="30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g144967f1c00_25_39"/>
          <p:cNvCxnSpPr>
            <a:stCxn id="223" idx="7"/>
            <a:endCxn id="222" idx="2"/>
          </p:cNvCxnSpPr>
          <p:nvPr/>
        </p:nvCxnSpPr>
        <p:spPr>
          <a:xfrm rot="10800000" flipH="1">
            <a:off x="4812856" y="1934693"/>
            <a:ext cx="673500" cy="340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g144967f1c00_25_39"/>
          <p:cNvCxnSpPr>
            <a:stCxn id="217" idx="1"/>
            <a:endCxn id="222" idx="5"/>
          </p:cNvCxnSpPr>
          <p:nvPr/>
        </p:nvCxnSpPr>
        <p:spPr>
          <a:xfrm rot="10800000">
            <a:off x="5573019" y="1969458"/>
            <a:ext cx="868500" cy="1872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g144967f1c00_25_39"/>
          <p:cNvCxnSpPr>
            <a:stCxn id="222" idx="0"/>
            <a:endCxn id="182" idx="5"/>
          </p:cNvCxnSpPr>
          <p:nvPr/>
        </p:nvCxnSpPr>
        <p:spPr>
          <a:xfrm rot="10800000">
            <a:off x="5036401" y="576786"/>
            <a:ext cx="500700" cy="1308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g144967f1c00_25_39"/>
          <p:cNvCxnSpPr>
            <a:endCxn id="195" idx="2"/>
          </p:cNvCxnSpPr>
          <p:nvPr/>
        </p:nvCxnSpPr>
        <p:spPr>
          <a:xfrm>
            <a:off x="5576729" y="1923882"/>
            <a:ext cx="1465800" cy="141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g144967f1c00_25_39"/>
          <p:cNvCxnSpPr>
            <a:stCxn id="215" idx="7"/>
            <a:endCxn id="192" idx="3"/>
          </p:cNvCxnSpPr>
          <p:nvPr/>
        </p:nvCxnSpPr>
        <p:spPr>
          <a:xfrm rot="10800000" flipH="1">
            <a:off x="4483288" y="4156453"/>
            <a:ext cx="507300" cy="326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250;g144967f1c00_25_39"/>
          <p:cNvCxnSpPr>
            <a:stCxn id="215" idx="0"/>
            <a:endCxn id="214" idx="4"/>
          </p:cNvCxnSpPr>
          <p:nvPr/>
        </p:nvCxnSpPr>
        <p:spPr>
          <a:xfrm rot="10800000">
            <a:off x="4404238" y="3254087"/>
            <a:ext cx="43200" cy="1214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g144967f1c00_25_39"/>
          <p:cNvCxnSpPr>
            <a:stCxn id="215" idx="5"/>
            <a:endCxn id="216" idx="2"/>
          </p:cNvCxnSpPr>
          <p:nvPr/>
        </p:nvCxnSpPr>
        <p:spPr>
          <a:xfrm>
            <a:off x="4483288" y="4551921"/>
            <a:ext cx="942900" cy="361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g144967f1c00_25_39"/>
          <p:cNvCxnSpPr>
            <a:endCxn id="190" idx="0"/>
          </p:cNvCxnSpPr>
          <p:nvPr/>
        </p:nvCxnSpPr>
        <p:spPr>
          <a:xfrm flipH="1">
            <a:off x="4238453" y="4537666"/>
            <a:ext cx="164100" cy="100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g144967f1c00_25_39"/>
          <p:cNvCxnSpPr>
            <a:stCxn id="216" idx="6"/>
            <a:endCxn id="204" idx="2"/>
          </p:cNvCxnSpPr>
          <p:nvPr/>
        </p:nvCxnSpPr>
        <p:spPr>
          <a:xfrm>
            <a:off x="5527511" y="4913448"/>
            <a:ext cx="1309200" cy="183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g144967f1c00_25_39"/>
          <p:cNvCxnSpPr/>
          <p:nvPr/>
        </p:nvCxnSpPr>
        <p:spPr>
          <a:xfrm>
            <a:off x="5471832" y="4863129"/>
            <a:ext cx="5100" cy="52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5" name="Google Shape;255;g144967f1c00_25_39"/>
          <p:cNvCxnSpPr/>
          <p:nvPr/>
        </p:nvCxnSpPr>
        <p:spPr>
          <a:xfrm>
            <a:off x="6501604" y="3906950"/>
            <a:ext cx="590400" cy="1112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g144967f1c00_25_39"/>
          <p:cNvCxnSpPr>
            <a:stCxn id="217" idx="2"/>
            <a:endCxn id="192" idx="6"/>
          </p:cNvCxnSpPr>
          <p:nvPr/>
        </p:nvCxnSpPr>
        <p:spPr>
          <a:xfrm rot="10800000">
            <a:off x="5752869" y="3850342"/>
            <a:ext cx="673800" cy="26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7" name="Google Shape;257;g144967f1c00_25_39"/>
          <p:cNvCxnSpPr>
            <a:stCxn id="217" idx="7"/>
          </p:cNvCxnSpPr>
          <p:nvPr/>
        </p:nvCxnSpPr>
        <p:spPr>
          <a:xfrm rot="10800000" flipH="1">
            <a:off x="6513219" y="2157258"/>
            <a:ext cx="758100" cy="168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8" name="Google Shape;258;g144967f1c00_25_39"/>
          <p:cNvCxnSpPr>
            <a:stCxn id="204" idx="7"/>
            <a:endCxn id="218" idx="3"/>
          </p:cNvCxnSpPr>
          <p:nvPr/>
        </p:nvCxnSpPr>
        <p:spPr>
          <a:xfrm rot="10800000" flipH="1">
            <a:off x="7322290" y="4146108"/>
            <a:ext cx="391500" cy="755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" name="Google Shape;259;g144967f1c00_25_39"/>
          <p:cNvCxnSpPr>
            <a:stCxn id="200" idx="2"/>
            <a:endCxn id="219" idx="7"/>
          </p:cNvCxnSpPr>
          <p:nvPr/>
        </p:nvCxnSpPr>
        <p:spPr>
          <a:xfrm flipH="1">
            <a:off x="8486629" y="2926842"/>
            <a:ext cx="943500" cy="173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0" name="Google Shape;260;g144967f1c00_25_39"/>
          <p:cNvCxnSpPr>
            <a:stCxn id="219" idx="1"/>
          </p:cNvCxnSpPr>
          <p:nvPr/>
        </p:nvCxnSpPr>
        <p:spPr>
          <a:xfrm rot="10800000">
            <a:off x="7401961" y="2053765"/>
            <a:ext cx="1013100" cy="1046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1" name="Google Shape;261;g144967f1c00_25_39"/>
          <p:cNvCxnSpPr>
            <a:stCxn id="218" idx="7"/>
            <a:endCxn id="219" idx="3"/>
          </p:cNvCxnSpPr>
          <p:nvPr/>
        </p:nvCxnSpPr>
        <p:spPr>
          <a:xfrm rot="10800000" flipH="1">
            <a:off x="7785486" y="3169895"/>
            <a:ext cx="629700" cy="906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" name="Google Shape;262;g144967f1c00_25_39"/>
          <p:cNvCxnSpPr>
            <a:endCxn id="221" idx="2"/>
          </p:cNvCxnSpPr>
          <p:nvPr/>
        </p:nvCxnSpPr>
        <p:spPr>
          <a:xfrm rot="10800000" flipH="1">
            <a:off x="7429834" y="1881571"/>
            <a:ext cx="1582500" cy="12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3" name="Google Shape;263;g144967f1c00_25_39"/>
          <p:cNvCxnSpPr>
            <a:stCxn id="220" idx="0"/>
          </p:cNvCxnSpPr>
          <p:nvPr/>
        </p:nvCxnSpPr>
        <p:spPr>
          <a:xfrm rot="10800000">
            <a:off x="9731321" y="2999056"/>
            <a:ext cx="258900" cy="783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g144967f1c00_25_39"/>
          <p:cNvCxnSpPr>
            <a:stCxn id="202" idx="7"/>
            <a:endCxn id="220" idx="4"/>
          </p:cNvCxnSpPr>
          <p:nvPr/>
        </p:nvCxnSpPr>
        <p:spPr>
          <a:xfrm rot="10800000" flipH="1">
            <a:off x="9460895" y="3880523"/>
            <a:ext cx="529200" cy="1306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5" name="Google Shape;265;g144967f1c00_25_39"/>
          <p:cNvCxnSpPr>
            <a:stCxn id="200" idx="1"/>
            <a:endCxn id="221" idx="4"/>
          </p:cNvCxnSpPr>
          <p:nvPr/>
        </p:nvCxnSpPr>
        <p:spPr>
          <a:xfrm rot="10800000">
            <a:off x="9063128" y="1930593"/>
            <a:ext cx="450300" cy="8013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6" name="Google Shape;266;g144967f1c00_25_39"/>
          <p:cNvCxnSpPr>
            <a:stCxn id="221" idx="7"/>
            <a:endCxn id="198" idx="3"/>
          </p:cNvCxnSpPr>
          <p:nvPr/>
        </p:nvCxnSpPr>
        <p:spPr>
          <a:xfrm rot="10800000" flipH="1">
            <a:off x="9098884" y="713787"/>
            <a:ext cx="963300" cy="1133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g144967f1c00_25_39"/>
          <p:cNvSpPr/>
          <p:nvPr/>
        </p:nvSpPr>
        <p:spPr>
          <a:xfrm>
            <a:off x="467739" y="329227"/>
            <a:ext cx="568800" cy="551400"/>
          </a:xfrm>
          <a:prstGeom prst="ellipse">
            <a:avLst/>
          </a:prstGeom>
          <a:solidFill>
            <a:srgbClr val="0E78C5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44967f1c00_25_39"/>
          <p:cNvSpPr/>
          <p:nvPr/>
        </p:nvSpPr>
        <p:spPr>
          <a:xfrm>
            <a:off x="2212719" y="1251247"/>
            <a:ext cx="568800" cy="551400"/>
          </a:xfrm>
          <a:prstGeom prst="ellipse">
            <a:avLst/>
          </a:prstGeom>
          <a:solidFill>
            <a:srgbClr val="3F136C">
              <a:alpha val="647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44967f1c00_25_39"/>
          <p:cNvSpPr/>
          <p:nvPr/>
        </p:nvSpPr>
        <p:spPr>
          <a:xfrm>
            <a:off x="4550789" y="106062"/>
            <a:ext cx="568800" cy="551400"/>
          </a:xfrm>
          <a:prstGeom prst="ellipse">
            <a:avLst/>
          </a:prstGeom>
          <a:solidFill>
            <a:srgbClr val="08427E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144967f1c00_25_39"/>
          <p:cNvSpPr/>
          <p:nvPr/>
        </p:nvSpPr>
        <p:spPr>
          <a:xfrm>
            <a:off x="7042529" y="1790082"/>
            <a:ext cx="568800" cy="551400"/>
          </a:xfrm>
          <a:prstGeom prst="ellipse">
            <a:avLst/>
          </a:prstGeom>
          <a:solidFill>
            <a:srgbClr val="0E78C5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44967f1c00_25_39"/>
          <p:cNvSpPr/>
          <p:nvPr/>
        </p:nvSpPr>
        <p:spPr>
          <a:xfrm>
            <a:off x="9430129" y="2651142"/>
            <a:ext cx="568800" cy="551400"/>
          </a:xfrm>
          <a:prstGeom prst="ellipse">
            <a:avLst/>
          </a:prstGeom>
          <a:solidFill>
            <a:srgbClr val="08427E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44967f1c00_25_39"/>
          <p:cNvSpPr/>
          <p:nvPr/>
        </p:nvSpPr>
        <p:spPr>
          <a:xfrm>
            <a:off x="9978769" y="243222"/>
            <a:ext cx="568800" cy="551400"/>
          </a:xfrm>
          <a:prstGeom prst="ellipse">
            <a:avLst/>
          </a:prstGeom>
          <a:solidFill>
            <a:srgbClr val="1399A0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44967f1c00_25_39"/>
          <p:cNvSpPr/>
          <p:nvPr/>
        </p:nvSpPr>
        <p:spPr>
          <a:xfrm>
            <a:off x="8975394" y="5106272"/>
            <a:ext cx="568800" cy="551400"/>
          </a:xfrm>
          <a:prstGeom prst="ellipse">
            <a:avLst/>
          </a:prstGeom>
          <a:solidFill>
            <a:srgbClr val="0E78C5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44967f1c00_25_39"/>
          <p:cNvSpPr/>
          <p:nvPr/>
        </p:nvSpPr>
        <p:spPr>
          <a:xfrm>
            <a:off x="6836789" y="4821057"/>
            <a:ext cx="568800" cy="551400"/>
          </a:xfrm>
          <a:prstGeom prst="ellipse">
            <a:avLst/>
          </a:prstGeom>
          <a:solidFill>
            <a:srgbClr val="3F136C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44967f1c00_25_39"/>
          <p:cNvSpPr/>
          <p:nvPr/>
        </p:nvSpPr>
        <p:spPr>
          <a:xfrm>
            <a:off x="2699129" y="3487557"/>
            <a:ext cx="568800" cy="551400"/>
          </a:xfrm>
          <a:prstGeom prst="ellipse">
            <a:avLst/>
          </a:prstGeom>
          <a:solidFill>
            <a:srgbClr val="A80163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44967f1c00_25_39"/>
          <p:cNvSpPr/>
          <p:nvPr/>
        </p:nvSpPr>
        <p:spPr>
          <a:xfrm>
            <a:off x="368464" y="4537687"/>
            <a:ext cx="568800" cy="551400"/>
          </a:xfrm>
          <a:prstGeom prst="ellipse">
            <a:avLst/>
          </a:prstGeom>
          <a:solidFill>
            <a:srgbClr val="1399A0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44967f1c00_25_39"/>
          <p:cNvSpPr/>
          <p:nvPr/>
        </p:nvSpPr>
        <p:spPr>
          <a:xfrm>
            <a:off x="4859873" y="3417389"/>
            <a:ext cx="893100" cy="865800"/>
          </a:xfrm>
          <a:prstGeom prst="ellipse">
            <a:avLst/>
          </a:prstGeom>
          <a:solidFill>
            <a:srgbClr val="67B419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44967f1c00_25_39"/>
          <p:cNvSpPr/>
          <p:nvPr/>
        </p:nvSpPr>
        <p:spPr>
          <a:xfrm>
            <a:off x="3932453" y="5538766"/>
            <a:ext cx="612000" cy="593400"/>
          </a:xfrm>
          <a:prstGeom prst="ellipse">
            <a:avLst/>
          </a:prstGeom>
          <a:solidFill>
            <a:srgbClr val="1399A0">
              <a:alpha val="8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44967f1c00_25_39"/>
          <p:cNvSpPr/>
          <p:nvPr/>
        </p:nvSpPr>
        <p:spPr>
          <a:xfrm>
            <a:off x="560271" y="445433"/>
            <a:ext cx="360296" cy="231656"/>
          </a:xfrm>
          <a:custGeom>
            <a:avLst/>
            <a:gdLst/>
            <a:ahLst/>
            <a:cxnLst/>
            <a:rect l="l" t="t" r="r" b="b"/>
            <a:pathLst>
              <a:path w="640" h="424" extrusionOk="0">
                <a:moveTo>
                  <a:pt x="512" y="424"/>
                </a:moveTo>
                <a:cubicBezTo>
                  <a:pt x="128" y="424"/>
                  <a:pt x="128" y="424"/>
                  <a:pt x="128" y="424"/>
                </a:cubicBezTo>
                <a:cubicBezTo>
                  <a:pt x="58" y="424"/>
                  <a:pt x="0" y="366"/>
                  <a:pt x="0" y="296"/>
                </a:cubicBezTo>
                <a:cubicBezTo>
                  <a:pt x="0" y="233"/>
                  <a:pt x="46" y="180"/>
                  <a:pt x="106" y="170"/>
                </a:cubicBezTo>
                <a:cubicBezTo>
                  <a:pt x="117" y="109"/>
                  <a:pt x="170" y="64"/>
                  <a:pt x="232" y="64"/>
                </a:cubicBezTo>
                <a:cubicBezTo>
                  <a:pt x="246" y="64"/>
                  <a:pt x="259" y="66"/>
                  <a:pt x="272" y="70"/>
                </a:cubicBezTo>
                <a:cubicBezTo>
                  <a:pt x="303" y="26"/>
                  <a:pt x="353" y="0"/>
                  <a:pt x="408" y="0"/>
                </a:cubicBezTo>
                <a:cubicBezTo>
                  <a:pt x="501" y="0"/>
                  <a:pt x="576" y="75"/>
                  <a:pt x="576" y="168"/>
                </a:cubicBezTo>
                <a:cubicBezTo>
                  <a:pt x="576" y="173"/>
                  <a:pt x="576" y="179"/>
                  <a:pt x="575" y="184"/>
                </a:cubicBezTo>
                <a:cubicBezTo>
                  <a:pt x="615" y="207"/>
                  <a:pt x="640" y="249"/>
                  <a:pt x="640" y="296"/>
                </a:cubicBezTo>
                <a:cubicBezTo>
                  <a:pt x="640" y="366"/>
                  <a:pt x="583" y="424"/>
                  <a:pt x="512" y="424"/>
                </a:cubicBezTo>
                <a:close/>
                <a:moveTo>
                  <a:pt x="232" y="96"/>
                </a:moveTo>
                <a:cubicBezTo>
                  <a:pt x="182" y="96"/>
                  <a:pt x="140" y="135"/>
                  <a:pt x="137" y="185"/>
                </a:cubicBezTo>
                <a:cubicBezTo>
                  <a:pt x="136" y="199"/>
                  <a:pt x="136" y="199"/>
                  <a:pt x="136" y="199"/>
                </a:cubicBezTo>
                <a:cubicBezTo>
                  <a:pt x="122" y="200"/>
                  <a:pt x="122" y="200"/>
                  <a:pt x="122" y="200"/>
                </a:cubicBezTo>
                <a:cubicBezTo>
                  <a:pt x="72" y="203"/>
                  <a:pt x="32" y="245"/>
                  <a:pt x="32" y="296"/>
                </a:cubicBezTo>
                <a:cubicBezTo>
                  <a:pt x="32" y="349"/>
                  <a:pt x="75" y="392"/>
                  <a:pt x="128" y="392"/>
                </a:cubicBezTo>
                <a:cubicBezTo>
                  <a:pt x="512" y="392"/>
                  <a:pt x="512" y="392"/>
                  <a:pt x="512" y="392"/>
                </a:cubicBezTo>
                <a:cubicBezTo>
                  <a:pt x="565" y="392"/>
                  <a:pt x="608" y="349"/>
                  <a:pt x="608" y="296"/>
                </a:cubicBezTo>
                <a:cubicBezTo>
                  <a:pt x="608" y="258"/>
                  <a:pt x="586" y="224"/>
                  <a:pt x="552" y="208"/>
                </a:cubicBezTo>
                <a:cubicBezTo>
                  <a:pt x="540" y="203"/>
                  <a:pt x="540" y="203"/>
                  <a:pt x="540" y="203"/>
                </a:cubicBezTo>
                <a:cubicBezTo>
                  <a:pt x="542" y="191"/>
                  <a:pt x="542" y="191"/>
                  <a:pt x="542" y="191"/>
                </a:cubicBezTo>
                <a:cubicBezTo>
                  <a:pt x="544" y="183"/>
                  <a:pt x="544" y="175"/>
                  <a:pt x="544" y="168"/>
                </a:cubicBezTo>
                <a:cubicBezTo>
                  <a:pt x="544" y="93"/>
                  <a:pt x="483" y="32"/>
                  <a:pt x="408" y="32"/>
                </a:cubicBezTo>
                <a:cubicBezTo>
                  <a:pt x="360" y="32"/>
                  <a:pt x="317" y="56"/>
                  <a:pt x="292" y="98"/>
                </a:cubicBezTo>
                <a:cubicBezTo>
                  <a:pt x="284" y="110"/>
                  <a:pt x="284" y="110"/>
                  <a:pt x="284" y="110"/>
                </a:cubicBezTo>
                <a:cubicBezTo>
                  <a:pt x="271" y="104"/>
                  <a:pt x="271" y="104"/>
                  <a:pt x="271" y="104"/>
                </a:cubicBezTo>
                <a:cubicBezTo>
                  <a:pt x="259" y="99"/>
                  <a:pt x="246" y="96"/>
                  <a:pt x="232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144967f1c00_25_39"/>
          <p:cNvSpPr/>
          <p:nvPr/>
        </p:nvSpPr>
        <p:spPr>
          <a:xfrm>
            <a:off x="466137" y="4734511"/>
            <a:ext cx="346938" cy="151159"/>
          </a:xfrm>
          <a:custGeom>
            <a:avLst/>
            <a:gdLst/>
            <a:ahLst/>
            <a:cxnLst/>
            <a:rect l="l" t="t" r="r" b="b"/>
            <a:pathLst>
              <a:path w="640" h="288" extrusionOk="0">
                <a:moveTo>
                  <a:pt x="640" y="112"/>
                </a:moveTo>
                <a:cubicBezTo>
                  <a:pt x="640" y="55"/>
                  <a:pt x="584" y="0"/>
                  <a:pt x="5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6"/>
                  <a:pt x="0" y="256"/>
                  <a:pt x="0" y="256"/>
                </a:cubicBezTo>
                <a:cubicBezTo>
                  <a:pt x="67" y="256"/>
                  <a:pt x="67" y="256"/>
                  <a:pt x="67" y="256"/>
                </a:cubicBezTo>
                <a:cubicBezTo>
                  <a:pt x="73" y="275"/>
                  <a:pt x="91" y="288"/>
                  <a:pt x="112" y="288"/>
                </a:cubicBezTo>
                <a:cubicBezTo>
                  <a:pt x="133" y="288"/>
                  <a:pt x="150" y="275"/>
                  <a:pt x="157" y="256"/>
                </a:cubicBezTo>
                <a:cubicBezTo>
                  <a:pt x="195" y="256"/>
                  <a:pt x="195" y="256"/>
                  <a:pt x="195" y="256"/>
                </a:cubicBezTo>
                <a:cubicBezTo>
                  <a:pt x="201" y="275"/>
                  <a:pt x="219" y="288"/>
                  <a:pt x="240" y="288"/>
                </a:cubicBezTo>
                <a:cubicBezTo>
                  <a:pt x="261" y="288"/>
                  <a:pt x="278" y="275"/>
                  <a:pt x="285" y="256"/>
                </a:cubicBezTo>
                <a:cubicBezTo>
                  <a:pt x="400" y="256"/>
                  <a:pt x="400" y="256"/>
                  <a:pt x="400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83" y="256"/>
                  <a:pt x="483" y="256"/>
                  <a:pt x="483" y="256"/>
                </a:cubicBezTo>
                <a:cubicBezTo>
                  <a:pt x="489" y="275"/>
                  <a:pt x="507" y="288"/>
                  <a:pt x="528" y="288"/>
                </a:cubicBezTo>
                <a:cubicBezTo>
                  <a:pt x="549" y="288"/>
                  <a:pt x="566" y="275"/>
                  <a:pt x="573" y="256"/>
                </a:cubicBezTo>
                <a:cubicBezTo>
                  <a:pt x="640" y="256"/>
                  <a:pt x="640" y="256"/>
                  <a:pt x="640" y="256"/>
                </a:cubicBezTo>
                <a:lnTo>
                  <a:pt x="640" y="112"/>
                </a:lnTo>
                <a:close/>
                <a:moveTo>
                  <a:pt x="608" y="112"/>
                </a:moveTo>
                <a:cubicBezTo>
                  <a:pt x="608" y="128"/>
                  <a:pt x="608" y="128"/>
                  <a:pt x="608" y="128"/>
                </a:cubicBezTo>
                <a:cubicBezTo>
                  <a:pt x="528" y="128"/>
                  <a:pt x="528" y="128"/>
                  <a:pt x="528" y="128"/>
                </a:cubicBezTo>
                <a:cubicBezTo>
                  <a:pt x="528" y="32"/>
                  <a:pt x="528" y="32"/>
                  <a:pt x="528" y="32"/>
                </a:cubicBezTo>
                <a:cubicBezTo>
                  <a:pt x="567" y="32"/>
                  <a:pt x="608" y="73"/>
                  <a:pt x="608" y="112"/>
                </a:cubicBezTo>
                <a:close/>
                <a:moveTo>
                  <a:pt x="112" y="256"/>
                </a:moveTo>
                <a:cubicBezTo>
                  <a:pt x="103" y="256"/>
                  <a:pt x="96" y="249"/>
                  <a:pt x="96" y="240"/>
                </a:cubicBezTo>
                <a:cubicBezTo>
                  <a:pt x="96" y="231"/>
                  <a:pt x="103" y="224"/>
                  <a:pt x="112" y="224"/>
                </a:cubicBezTo>
                <a:cubicBezTo>
                  <a:pt x="121" y="224"/>
                  <a:pt x="128" y="231"/>
                  <a:pt x="128" y="240"/>
                </a:cubicBezTo>
                <a:cubicBezTo>
                  <a:pt x="128" y="249"/>
                  <a:pt x="121" y="256"/>
                  <a:pt x="112" y="256"/>
                </a:cubicBezTo>
                <a:close/>
                <a:moveTo>
                  <a:pt x="240" y="256"/>
                </a:moveTo>
                <a:cubicBezTo>
                  <a:pt x="231" y="256"/>
                  <a:pt x="224" y="249"/>
                  <a:pt x="224" y="240"/>
                </a:cubicBezTo>
                <a:cubicBezTo>
                  <a:pt x="224" y="231"/>
                  <a:pt x="231" y="224"/>
                  <a:pt x="240" y="224"/>
                </a:cubicBezTo>
                <a:cubicBezTo>
                  <a:pt x="249" y="224"/>
                  <a:pt x="256" y="231"/>
                  <a:pt x="256" y="240"/>
                </a:cubicBezTo>
                <a:cubicBezTo>
                  <a:pt x="256" y="249"/>
                  <a:pt x="249" y="256"/>
                  <a:pt x="240" y="256"/>
                </a:cubicBezTo>
                <a:close/>
                <a:moveTo>
                  <a:pt x="408" y="224"/>
                </a:moveTo>
                <a:cubicBezTo>
                  <a:pt x="400" y="224"/>
                  <a:pt x="400" y="224"/>
                  <a:pt x="400" y="224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78" y="205"/>
                  <a:pt x="261" y="192"/>
                  <a:pt x="240" y="192"/>
                </a:cubicBezTo>
                <a:cubicBezTo>
                  <a:pt x="219" y="192"/>
                  <a:pt x="201" y="205"/>
                  <a:pt x="195" y="224"/>
                </a:cubicBezTo>
                <a:cubicBezTo>
                  <a:pt x="157" y="224"/>
                  <a:pt x="157" y="224"/>
                  <a:pt x="157" y="224"/>
                </a:cubicBezTo>
                <a:cubicBezTo>
                  <a:pt x="150" y="205"/>
                  <a:pt x="133" y="192"/>
                  <a:pt x="112" y="192"/>
                </a:cubicBezTo>
                <a:cubicBezTo>
                  <a:pt x="91" y="192"/>
                  <a:pt x="73" y="205"/>
                  <a:pt x="67" y="224"/>
                </a:cubicBezTo>
                <a:cubicBezTo>
                  <a:pt x="32" y="224"/>
                  <a:pt x="32" y="224"/>
                  <a:pt x="32" y="224"/>
                </a:cubicBezTo>
                <a:cubicBezTo>
                  <a:pt x="32" y="32"/>
                  <a:pt x="32" y="32"/>
                  <a:pt x="32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224"/>
                  <a:pt x="432" y="224"/>
                  <a:pt x="432" y="224"/>
                </a:cubicBezTo>
                <a:lnTo>
                  <a:pt x="408" y="224"/>
                </a:lnTo>
                <a:close/>
                <a:moveTo>
                  <a:pt x="528" y="256"/>
                </a:moveTo>
                <a:cubicBezTo>
                  <a:pt x="519" y="256"/>
                  <a:pt x="512" y="249"/>
                  <a:pt x="512" y="240"/>
                </a:cubicBezTo>
                <a:cubicBezTo>
                  <a:pt x="512" y="231"/>
                  <a:pt x="519" y="224"/>
                  <a:pt x="528" y="224"/>
                </a:cubicBezTo>
                <a:cubicBezTo>
                  <a:pt x="537" y="224"/>
                  <a:pt x="544" y="231"/>
                  <a:pt x="544" y="240"/>
                </a:cubicBezTo>
                <a:cubicBezTo>
                  <a:pt x="544" y="249"/>
                  <a:pt x="537" y="256"/>
                  <a:pt x="528" y="256"/>
                </a:cubicBezTo>
                <a:close/>
                <a:moveTo>
                  <a:pt x="573" y="224"/>
                </a:moveTo>
                <a:cubicBezTo>
                  <a:pt x="566" y="205"/>
                  <a:pt x="549" y="192"/>
                  <a:pt x="528" y="192"/>
                </a:cubicBezTo>
                <a:cubicBezTo>
                  <a:pt x="507" y="192"/>
                  <a:pt x="489" y="205"/>
                  <a:pt x="483" y="224"/>
                </a:cubicBezTo>
                <a:cubicBezTo>
                  <a:pt x="464" y="224"/>
                  <a:pt x="464" y="224"/>
                  <a:pt x="464" y="224"/>
                </a:cubicBezTo>
                <a:cubicBezTo>
                  <a:pt x="464" y="32"/>
                  <a:pt x="464" y="32"/>
                  <a:pt x="464" y="32"/>
                </a:cubicBezTo>
                <a:cubicBezTo>
                  <a:pt x="496" y="32"/>
                  <a:pt x="496" y="32"/>
                  <a:pt x="496" y="32"/>
                </a:cubicBezTo>
                <a:cubicBezTo>
                  <a:pt x="496" y="160"/>
                  <a:pt x="496" y="160"/>
                  <a:pt x="496" y="160"/>
                </a:cubicBezTo>
                <a:cubicBezTo>
                  <a:pt x="608" y="160"/>
                  <a:pt x="608" y="160"/>
                  <a:pt x="608" y="160"/>
                </a:cubicBezTo>
                <a:cubicBezTo>
                  <a:pt x="608" y="224"/>
                  <a:pt x="608" y="224"/>
                  <a:pt x="608" y="224"/>
                </a:cubicBezTo>
                <a:lnTo>
                  <a:pt x="573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g144967f1c00_25_39"/>
          <p:cNvGrpSpPr/>
          <p:nvPr/>
        </p:nvGrpSpPr>
        <p:grpSpPr>
          <a:xfrm>
            <a:off x="5067665" y="3646796"/>
            <a:ext cx="465094" cy="409194"/>
            <a:chOff x="4862473" y="2952883"/>
            <a:chExt cx="485738" cy="427356"/>
          </a:xfrm>
        </p:grpSpPr>
        <p:cxnSp>
          <p:nvCxnSpPr>
            <p:cNvPr id="270" name="Google Shape;270;g144967f1c00_25_39"/>
            <p:cNvCxnSpPr/>
            <p:nvPr/>
          </p:nvCxnSpPr>
          <p:spPr>
            <a:xfrm>
              <a:off x="4983907" y="3144375"/>
              <a:ext cx="0" cy="0"/>
            </a:xfrm>
            <a:prstGeom prst="straightConnector1">
              <a:avLst/>
            </a:prstGeom>
            <a:solidFill>
              <a:srgbClr val="FFFFFF"/>
            </a:solidFill>
            <a:ln w="698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1" name="Google Shape;271;g144967f1c00_25_39"/>
            <p:cNvSpPr/>
            <p:nvPr/>
          </p:nvSpPr>
          <p:spPr>
            <a:xfrm>
              <a:off x="4862473" y="2952883"/>
              <a:ext cx="485738" cy="427356"/>
            </a:xfrm>
            <a:custGeom>
              <a:avLst/>
              <a:gdLst/>
              <a:ahLst/>
              <a:cxnLst/>
              <a:rect l="l" t="t" r="r" b="b"/>
              <a:pathLst>
                <a:path w="153" h="134" extrusionOk="0">
                  <a:moveTo>
                    <a:pt x="153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49" y="4"/>
                    <a:pt x="32" y="11"/>
                    <a:pt x="20" y="23"/>
                  </a:cubicBezTo>
                  <a:cubicBezTo>
                    <a:pt x="7" y="36"/>
                    <a:pt x="0" y="52"/>
                    <a:pt x="0" y="69"/>
                  </a:cubicBezTo>
                  <a:cubicBezTo>
                    <a:pt x="0" y="105"/>
                    <a:pt x="29" y="134"/>
                    <a:pt x="65" y="134"/>
                  </a:cubicBezTo>
                  <a:cubicBezTo>
                    <a:pt x="101" y="134"/>
                    <a:pt x="130" y="105"/>
                    <a:pt x="130" y="69"/>
                  </a:cubicBezTo>
                  <a:cubicBezTo>
                    <a:pt x="130" y="65"/>
                    <a:pt x="130" y="61"/>
                    <a:pt x="129" y="58"/>
                  </a:cubicBezTo>
                  <a:cubicBezTo>
                    <a:pt x="153" y="58"/>
                    <a:pt x="153" y="58"/>
                    <a:pt x="153" y="58"/>
                  </a:cubicBezTo>
                  <a:lnTo>
                    <a:pt x="153" y="0"/>
                  </a:lnTo>
                  <a:close/>
                  <a:moveTo>
                    <a:pt x="123" y="69"/>
                  </a:moveTo>
                  <a:cubicBezTo>
                    <a:pt x="123" y="101"/>
                    <a:pt x="97" y="127"/>
                    <a:pt x="65" y="127"/>
                  </a:cubicBezTo>
                  <a:cubicBezTo>
                    <a:pt x="33" y="127"/>
                    <a:pt x="7" y="101"/>
                    <a:pt x="7" y="69"/>
                  </a:cubicBezTo>
                  <a:cubicBezTo>
                    <a:pt x="7" y="54"/>
                    <a:pt x="14" y="40"/>
                    <a:pt x="25" y="29"/>
                  </a:cubicBezTo>
                  <a:cubicBezTo>
                    <a:pt x="36" y="18"/>
                    <a:pt x="51" y="12"/>
                    <a:pt x="66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0" y="41"/>
                    <a:pt x="73" y="38"/>
                    <a:pt x="65" y="38"/>
                  </a:cubicBezTo>
                  <a:cubicBezTo>
                    <a:pt x="48" y="38"/>
                    <a:pt x="34" y="52"/>
                    <a:pt x="34" y="69"/>
                  </a:cubicBezTo>
                  <a:cubicBezTo>
                    <a:pt x="34" y="86"/>
                    <a:pt x="48" y="100"/>
                    <a:pt x="65" y="100"/>
                  </a:cubicBezTo>
                  <a:cubicBezTo>
                    <a:pt x="82" y="100"/>
                    <a:pt x="96" y="86"/>
                    <a:pt x="96" y="69"/>
                  </a:cubicBezTo>
                  <a:cubicBezTo>
                    <a:pt x="96" y="64"/>
                    <a:pt x="94" y="58"/>
                    <a:pt x="92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61"/>
                    <a:pt x="123" y="65"/>
                    <a:pt x="123" y="69"/>
                  </a:cubicBezTo>
                  <a:close/>
                  <a:moveTo>
                    <a:pt x="73" y="69"/>
                  </a:moveTo>
                  <a:cubicBezTo>
                    <a:pt x="87" y="61"/>
                    <a:pt x="87" y="61"/>
                    <a:pt x="87" y="61"/>
                  </a:cubicBezTo>
                  <a:cubicBezTo>
                    <a:pt x="88" y="64"/>
                    <a:pt x="88" y="66"/>
                    <a:pt x="88" y="69"/>
                  </a:cubicBezTo>
                  <a:cubicBezTo>
                    <a:pt x="88" y="72"/>
                    <a:pt x="88" y="75"/>
                    <a:pt x="87" y="77"/>
                  </a:cubicBezTo>
                  <a:lnTo>
                    <a:pt x="73" y="69"/>
                  </a:lnTo>
                  <a:close/>
                  <a:moveTo>
                    <a:pt x="83" y="84"/>
                  </a:moveTo>
                  <a:cubicBezTo>
                    <a:pt x="79" y="88"/>
                    <a:pt x="74" y="91"/>
                    <a:pt x="69" y="92"/>
                  </a:cubicBezTo>
                  <a:cubicBezTo>
                    <a:pt x="69" y="76"/>
                    <a:pt x="69" y="76"/>
                    <a:pt x="69" y="76"/>
                  </a:cubicBezTo>
                  <a:lnTo>
                    <a:pt x="83" y="84"/>
                  </a:lnTo>
                  <a:close/>
                  <a:moveTo>
                    <a:pt x="69" y="63"/>
                  </a:moveTo>
                  <a:cubicBezTo>
                    <a:pt x="69" y="46"/>
                    <a:pt x="69" y="46"/>
                    <a:pt x="69" y="46"/>
                  </a:cubicBezTo>
                  <a:cubicBezTo>
                    <a:pt x="74" y="47"/>
                    <a:pt x="79" y="50"/>
                    <a:pt x="83" y="55"/>
                  </a:cubicBezTo>
                  <a:lnTo>
                    <a:pt x="69" y="63"/>
                  </a:lnTo>
                  <a:close/>
                  <a:moveTo>
                    <a:pt x="61" y="76"/>
                  </a:moveTo>
                  <a:cubicBezTo>
                    <a:pt x="61" y="92"/>
                    <a:pt x="61" y="92"/>
                    <a:pt x="61" y="92"/>
                  </a:cubicBezTo>
                  <a:cubicBezTo>
                    <a:pt x="56" y="91"/>
                    <a:pt x="51" y="88"/>
                    <a:pt x="47" y="84"/>
                  </a:cubicBezTo>
                  <a:lnTo>
                    <a:pt x="61" y="76"/>
                  </a:lnTo>
                  <a:close/>
                  <a:moveTo>
                    <a:pt x="43" y="77"/>
                  </a:moveTo>
                  <a:cubicBezTo>
                    <a:pt x="43" y="75"/>
                    <a:pt x="42" y="72"/>
                    <a:pt x="42" y="69"/>
                  </a:cubicBezTo>
                  <a:cubicBezTo>
                    <a:pt x="42" y="66"/>
                    <a:pt x="43" y="64"/>
                    <a:pt x="43" y="61"/>
                  </a:cubicBezTo>
                  <a:cubicBezTo>
                    <a:pt x="57" y="69"/>
                    <a:pt x="57" y="69"/>
                    <a:pt x="57" y="69"/>
                  </a:cubicBezTo>
                  <a:lnTo>
                    <a:pt x="43" y="77"/>
                  </a:lnTo>
                  <a:close/>
                  <a:moveTo>
                    <a:pt x="47" y="55"/>
                  </a:moveTo>
                  <a:cubicBezTo>
                    <a:pt x="51" y="50"/>
                    <a:pt x="56" y="47"/>
                    <a:pt x="61" y="46"/>
                  </a:cubicBezTo>
                  <a:cubicBezTo>
                    <a:pt x="61" y="63"/>
                    <a:pt x="61" y="63"/>
                    <a:pt x="61" y="63"/>
                  </a:cubicBezTo>
                  <a:lnTo>
                    <a:pt x="47" y="55"/>
                  </a:lnTo>
                  <a:close/>
                  <a:moveTo>
                    <a:pt x="146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46" y="8"/>
                    <a:pt x="146" y="8"/>
                    <a:pt x="146" y="8"/>
                  </a:cubicBezTo>
                  <a:lnTo>
                    <a:pt x="146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2" name="Google Shape;272;g144967f1c00_25_39"/>
            <p:cNvCxnSpPr/>
            <p:nvPr/>
          </p:nvCxnSpPr>
          <p:spPr>
            <a:xfrm>
              <a:off x="5128695" y="3233116"/>
              <a:ext cx="0" cy="0"/>
            </a:xfrm>
            <a:prstGeom prst="straightConnector1">
              <a:avLst/>
            </a:prstGeom>
            <a:solidFill>
              <a:srgbClr val="FFFFFF"/>
            </a:solidFill>
            <a:ln w="698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3" name="Google Shape;273;g144967f1c00_25_39"/>
            <p:cNvCxnSpPr/>
            <p:nvPr/>
          </p:nvCxnSpPr>
          <p:spPr>
            <a:xfrm>
              <a:off x="5009596" y="3111681"/>
              <a:ext cx="0" cy="0"/>
            </a:xfrm>
            <a:prstGeom prst="straightConnector1">
              <a:avLst/>
            </a:prstGeom>
            <a:solidFill>
              <a:srgbClr val="FFFFFF"/>
            </a:solidFill>
            <a:ln w="698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74" name="Google Shape;274;g144967f1c00_25_39"/>
          <p:cNvGrpSpPr/>
          <p:nvPr/>
        </p:nvGrpSpPr>
        <p:grpSpPr>
          <a:xfrm>
            <a:off x="2371355" y="1330773"/>
            <a:ext cx="230123" cy="371799"/>
            <a:chOff x="3595688" y="4976813"/>
            <a:chExt cx="828675" cy="1381125"/>
          </a:xfrm>
        </p:grpSpPr>
        <p:sp>
          <p:nvSpPr>
            <p:cNvPr id="275" name="Google Shape;275;g144967f1c00_25_39"/>
            <p:cNvSpPr/>
            <p:nvPr/>
          </p:nvSpPr>
          <p:spPr>
            <a:xfrm>
              <a:off x="3595688" y="4976813"/>
              <a:ext cx="828675" cy="1381125"/>
            </a:xfrm>
            <a:custGeom>
              <a:avLst/>
              <a:gdLst/>
              <a:ahLst/>
              <a:cxnLst/>
              <a:rect l="l" t="t" r="r" b="b"/>
              <a:pathLst>
                <a:path w="384" h="640" extrusionOk="0">
                  <a:moveTo>
                    <a:pt x="33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0" y="618"/>
                    <a:pt x="22" y="640"/>
                    <a:pt x="48" y="640"/>
                  </a:cubicBezTo>
                  <a:cubicBezTo>
                    <a:pt x="336" y="640"/>
                    <a:pt x="336" y="640"/>
                    <a:pt x="336" y="640"/>
                  </a:cubicBezTo>
                  <a:cubicBezTo>
                    <a:pt x="362" y="640"/>
                    <a:pt x="384" y="618"/>
                    <a:pt x="384" y="592"/>
                  </a:cubicBezTo>
                  <a:cubicBezTo>
                    <a:pt x="384" y="48"/>
                    <a:pt x="384" y="48"/>
                    <a:pt x="384" y="48"/>
                  </a:cubicBezTo>
                  <a:cubicBezTo>
                    <a:pt x="384" y="22"/>
                    <a:pt x="362" y="0"/>
                    <a:pt x="336" y="0"/>
                  </a:cubicBezTo>
                  <a:close/>
                  <a:moveTo>
                    <a:pt x="352" y="592"/>
                  </a:moveTo>
                  <a:cubicBezTo>
                    <a:pt x="352" y="601"/>
                    <a:pt x="345" y="608"/>
                    <a:pt x="336" y="608"/>
                  </a:cubicBezTo>
                  <a:cubicBezTo>
                    <a:pt x="48" y="608"/>
                    <a:pt x="48" y="608"/>
                    <a:pt x="48" y="608"/>
                  </a:cubicBezTo>
                  <a:cubicBezTo>
                    <a:pt x="39" y="608"/>
                    <a:pt x="32" y="601"/>
                    <a:pt x="32" y="592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9"/>
                    <a:pt x="39" y="32"/>
                    <a:pt x="48" y="32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45" y="32"/>
                    <a:pt x="352" y="39"/>
                    <a:pt x="352" y="48"/>
                  </a:cubicBezTo>
                  <a:lnTo>
                    <a:pt x="352" y="5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44967f1c00_25_39"/>
            <p:cNvSpPr/>
            <p:nvPr/>
          </p:nvSpPr>
          <p:spPr>
            <a:xfrm>
              <a:off x="3941763" y="6081713"/>
              <a:ext cx="138000" cy="138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44967f1c00_25_39"/>
            <p:cNvSpPr/>
            <p:nvPr/>
          </p:nvSpPr>
          <p:spPr>
            <a:xfrm>
              <a:off x="3906838" y="5114925"/>
              <a:ext cx="207963" cy="68262"/>
            </a:xfrm>
            <a:custGeom>
              <a:avLst/>
              <a:gdLst/>
              <a:ahLst/>
              <a:cxnLst/>
              <a:rect l="l" t="t" r="r" b="b"/>
              <a:pathLst>
                <a:path w="96" h="32" extrusionOk="0">
                  <a:moveTo>
                    <a:pt x="8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9" y="32"/>
                    <a:pt x="96" y="25"/>
                    <a:pt x="96" y="16"/>
                  </a:cubicBezTo>
                  <a:cubicBezTo>
                    <a:pt x="96" y="7"/>
                    <a:pt x="89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g144967f1c00_25_39"/>
          <p:cNvGrpSpPr/>
          <p:nvPr/>
        </p:nvGrpSpPr>
        <p:grpSpPr>
          <a:xfrm rot="5400000">
            <a:off x="10079452" y="380742"/>
            <a:ext cx="357297" cy="258036"/>
            <a:chOff x="5203825" y="5467350"/>
            <a:chExt cx="1381125" cy="966787"/>
          </a:xfrm>
        </p:grpSpPr>
        <p:sp>
          <p:nvSpPr>
            <p:cNvPr id="279" name="Google Shape;279;g144967f1c00_25_39"/>
            <p:cNvSpPr/>
            <p:nvPr/>
          </p:nvSpPr>
          <p:spPr>
            <a:xfrm>
              <a:off x="5203825" y="5467350"/>
              <a:ext cx="1381125" cy="966787"/>
            </a:xfrm>
            <a:custGeom>
              <a:avLst/>
              <a:gdLst/>
              <a:ahLst/>
              <a:cxnLst/>
              <a:rect l="l" t="t" r="r" b="b"/>
              <a:pathLst>
                <a:path w="640" h="448" extrusionOk="0">
                  <a:moveTo>
                    <a:pt x="576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419"/>
                    <a:pt x="29" y="448"/>
                    <a:pt x="64" y="448"/>
                  </a:cubicBezTo>
                  <a:cubicBezTo>
                    <a:pt x="576" y="448"/>
                    <a:pt x="576" y="448"/>
                    <a:pt x="576" y="448"/>
                  </a:cubicBezTo>
                  <a:cubicBezTo>
                    <a:pt x="612" y="448"/>
                    <a:pt x="640" y="419"/>
                    <a:pt x="640" y="384"/>
                  </a:cubicBezTo>
                  <a:cubicBezTo>
                    <a:pt x="640" y="64"/>
                    <a:pt x="640" y="64"/>
                    <a:pt x="640" y="64"/>
                  </a:cubicBezTo>
                  <a:cubicBezTo>
                    <a:pt x="640" y="29"/>
                    <a:pt x="612" y="0"/>
                    <a:pt x="576" y="0"/>
                  </a:cubicBezTo>
                  <a:close/>
                  <a:moveTo>
                    <a:pt x="608" y="384"/>
                  </a:moveTo>
                  <a:cubicBezTo>
                    <a:pt x="608" y="402"/>
                    <a:pt x="594" y="416"/>
                    <a:pt x="576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47" y="416"/>
                    <a:pt x="32" y="402"/>
                    <a:pt x="32" y="38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46"/>
                    <a:pt x="47" y="32"/>
                    <a:pt x="64" y="32"/>
                  </a:cubicBezTo>
                  <a:cubicBezTo>
                    <a:pt x="576" y="32"/>
                    <a:pt x="576" y="32"/>
                    <a:pt x="576" y="32"/>
                  </a:cubicBezTo>
                  <a:cubicBezTo>
                    <a:pt x="594" y="32"/>
                    <a:pt x="608" y="46"/>
                    <a:pt x="608" y="64"/>
                  </a:cubicBezTo>
                  <a:lnTo>
                    <a:pt x="608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144967f1c00_25_39"/>
            <p:cNvSpPr/>
            <p:nvPr/>
          </p:nvSpPr>
          <p:spPr>
            <a:xfrm>
              <a:off x="6376988" y="5916613"/>
              <a:ext cx="69900" cy="6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g144967f1c00_25_39"/>
          <p:cNvGrpSpPr/>
          <p:nvPr/>
        </p:nvGrpSpPr>
        <p:grpSpPr>
          <a:xfrm>
            <a:off x="6909775" y="4933029"/>
            <a:ext cx="400250" cy="310923"/>
            <a:chOff x="3314700" y="1863726"/>
            <a:chExt cx="1381125" cy="1106488"/>
          </a:xfrm>
        </p:grpSpPr>
        <p:sp>
          <p:nvSpPr>
            <p:cNvPr id="282" name="Google Shape;282;g144967f1c00_25_39"/>
            <p:cNvSpPr/>
            <p:nvPr/>
          </p:nvSpPr>
          <p:spPr>
            <a:xfrm>
              <a:off x="3522663" y="2417763"/>
              <a:ext cx="336550" cy="206375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12" y="96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20" y="96"/>
                    <a:pt x="0" y="76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96" y="6"/>
                    <a:pt x="114" y="8"/>
                  </a:cubicBezTo>
                  <a:cubicBezTo>
                    <a:pt x="140" y="11"/>
                    <a:pt x="156" y="28"/>
                    <a:pt x="156" y="52"/>
                  </a:cubicBezTo>
                  <a:cubicBezTo>
                    <a:pt x="156" y="76"/>
                    <a:pt x="137" y="96"/>
                    <a:pt x="112" y="96"/>
                  </a:cubicBezTo>
                  <a:close/>
                  <a:moveTo>
                    <a:pt x="44" y="32"/>
                  </a:moveTo>
                  <a:cubicBezTo>
                    <a:pt x="37" y="32"/>
                    <a:pt x="32" y="38"/>
                    <a:pt x="32" y="44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9"/>
                    <a:pt x="38" y="64"/>
                    <a:pt x="44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9" y="64"/>
                    <a:pt x="124" y="59"/>
                    <a:pt x="124" y="52"/>
                  </a:cubicBezTo>
                  <a:cubicBezTo>
                    <a:pt x="124" y="48"/>
                    <a:pt x="124" y="42"/>
                    <a:pt x="111" y="40"/>
                  </a:cubicBezTo>
                  <a:cubicBezTo>
                    <a:pt x="94" y="38"/>
                    <a:pt x="51" y="33"/>
                    <a:pt x="44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144967f1c00_25_39"/>
            <p:cNvSpPr/>
            <p:nvPr/>
          </p:nvSpPr>
          <p:spPr>
            <a:xfrm>
              <a:off x="3314700" y="1863726"/>
              <a:ext cx="1381125" cy="1106488"/>
            </a:xfrm>
            <a:custGeom>
              <a:avLst/>
              <a:gdLst/>
              <a:ahLst/>
              <a:cxnLst/>
              <a:rect l="l" t="t" r="r" b="b"/>
              <a:pathLst>
                <a:path w="640" h="513" extrusionOk="0">
                  <a:moveTo>
                    <a:pt x="584" y="513"/>
                  </a:moveTo>
                  <a:cubicBezTo>
                    <a:pt x="515" y="513"/>
                    <a:pt x="515" y="513"/>
                    <a:pt x="515" y="513"/>
                  </a:cubicBezTo>
                  <a:cubicBezTo>
                    <a:pt x="514" y="513"/>
                    <a:pt x="514" y="513"/>
                    <a:pt x="514" y="513"/>
                  </a:cubicBezTo>
                  <a:cubicBezTo>
                    <a:pt x="506" y="511"/>
                    <a:pt x="480" y="502"/>
                    <a:pt x="477" y="433"/>
                  </a:cubicBezTo>
                  <a:cubicBezTo>
                    <a:pt x="164" y="433"/>
                    <a:pt x="164" y="433"/>
                    <a:pt x="164" y="433"/>
                  </a:cubicBezTo>
                  <a:cubicBezTo>
                    <a:pt x="162" y="462"/>
                    <a:pt x="155" y="508"/>
                    <a:pt x="127" y="513"/>
                  </a:cubicBezTo>
                  <a:cubicBezTo>
                    <a:pt x="126" y="513"/>
                    <a:pt x="126" y="513"/>
                    <a:pt x="126" y="513"/>
                  </a:cubicBezTo>
                  <a:cubicBezTo>
                    <a:pt x="56" y="513"/>
                    <a:pt x="56" y="513"/>
                    <a:pt x="56" y="513"/>
                  </a:cubicBezTo>
                  <a:cubicBezTo>
                    <a:pt x="20" y="513"/>
                    <a:pt x="16" y="446"/>
                    <a:pt x="16" y="417"/>
                  </a:cubicBezTo>
                  <a:cubicBezTo>
                    <a:pt x="16" y="305"/>
                    <a:pt x="16" y="305"/>
                    <a:pt x="16" y="305"/>
                  </a:cubicBezTo>
                  <a:cubicBezTo>
                    <a:pt x="16" y="281"/>
                    <a:pt x="27" y="257"/>
                    <a:pt x="36" y="240"/>
                  </a:cubicBezTo>
                  <a:cubicBezTo>
                    <a:pt x="14" y="234"/>
                    <a:pt x="0" y="213"/>
                    <a:pt x="0" y="193"/>
                  </a:cubicBezTo>
                  <a:cubicBezTo>
                    <a:pt x="0" y="160"/>
                    <a:pt x="28" y="147"/>
                    <a:pt x="42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9" y="125"/>
                    <a:pt x="126" y="84"/>
                    <a:pt x="148" y="56"/>
                  </a:cubicBezTo>
                  <a:cubicBezTo>
                    <a:pt x="165" y="30"/>
                    <a:pt x="200" y="14"/>
                    <a:pt x="252" y="6"/>
                  </a:cubicBezTo>
                  <a:cubicBezTo>
                    <a:pt x="286" y="0"/>
                    <a:pt x="316" y="1"/>
                    <a:pt x="320" y="1"/>
                  </a:cubicBezTo>
                  <a:cubicBezTo>
                    <a:pt x="325" y="1"/>
                    <a:pt x="355" y="0"/>
                    <a:pt x="390" y="6"/>
                  </a:cubicBezTo>
                  <a:cubicBezTo>
                    <a:pt x="441" y="14"/>
                    <a:pt x="476" y="30"/>
                    <a:pt x="493" y="56"/>
                  </a:cubicBezTo>
                  <a:cubicBezTo>
                    <a:pt x="515" y="84"/>
                    <a:pt x="532" y="125"/>
                    <a:pt x="540" y="145"/>
                  </a:cubicBezTo>
                  <a:cubicBezTo>
                    <a:pt x="599" y="145"/>
                    <a:pt x="599" y="145"/>
                    <a:pt x="599" y="145"/>
                  </a:cubicBezTo>
                  <a:cubicBezTo>
                    <a:pt x="613" y="147"/>
                    <a:pt x="640" y="160"/>
                    <a:pt x="640" y="193"/>
                  </a:cubicBezTo>
                  <a:cubicBezTo>
                    <a:pt x="640" y="213"/>
                    <a:pt x="627" y="234"/>
                    <a:pt x="605" y="240"/>
                  </a:cubicBezTo>
                  <a:cubicBezTo>
                    <a:pt x="614" y="257"/>
                    <a:pt x="624" y="281"/>
                    <a:pt x="624" y="305"/>
                  </a:cubicBezTo>
                  <a:cubicBezTo>
                    <a:pt x="624" y="417"/>
                    <a:pt x="624" y="417"/>
                    <a:pt x="624" y="417"/>
                  </a:cubicBezTo>
                  <a:cubicBezTo>
                    <a:pt x="624" y="446"/>
                    <a:pt x="621" y="513"/>
                    <a:pt x="584" y="513"/>
                  </a:cubicBezTo>
                  <a:close/>
                  <a:moveTo>
                    <a:pt x="521" y="481"/>
                  </a:moveTo>
                  <a:cubicBezTo>
                    <a:pt x="582" y="481"/>
                    <a:pt x="582" y="481"/>
                    <a:pt x="582" y="481"/>
                  </a:cubicBezTo>
                  <a:cubicBezTo>
                    <a:pt x="586" y="475"/>
                    <a:pt x="592" y="453"/>
                    <a:pt x="592" y="41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2" y="277"/>
                    <a:pt x="572" y="245"/>
                    <a:pt x="564" y="235"/>
                  </a:cubicBezTo>
                  <a:cubicBezTo>
                    <a:pt x="543" y="209"/>
                    <a:pt x="543" y="209"/>
                    <a:pt x="543" y="209"/>
                  </a:cubicBezTo>
                  <a:cubicBezTo>
                    <a:pt x="592" y="209"/>
                    <a:pt x="592" y="209"/>
                    <a:pt x="592" y="209"/>
                  </a:cubicBezTo>
                  <a:cubicBezTo>
                    <a:pt x="604" y="209"/>
                    <a:pt x="608" y="199"/>
                    <a:pt x="608" y="193"/>
                  </a:cubicBezTo>
                  <a:cubicBezTo>
                    <a:pt x="608" y="182"/>
                    <a:pt x="600" y="178"/>
                    <a:pt x="595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3" y="166"/>
                    <a:pt x="513" y="166"/>
                    <a:pt x="513" y="166"/>
                  </a:cubicBezTo>
                  <a:cubicBezTo>
                    <a:pt x="513" y="166"/>
                    <a:pt x="494" y="108"/>
                    <a:pt x="468" y="75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42" y="37"/>
                    <a:pt x="353" y="32"/>
                    <a:pt x="321" y="33"/>
                  </a:cubicBezTo>
                  <a:cubicBezTo>
                    <a:pt x="321" y="33"/>
                    <a:pt x="321" y="33"/>
                    <a:pt x="321" y="33"/>
                  </a:cubicBezTo>
                  <a:cubicBezTo>
                    <a:pt x="320" y="33"/>
                    <a:pt x="320" y="33"/>
                    <a:pt x="320" y="33"/>
                  </a:cubicBezTo>
                  <a:cubicBezTo>
                    <a:pt x="288" y="32"/>
                    <a:pt x="199" y="37"/>
                    <a:pt x="174" y="74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47" y="108"/>
                    <a:pt x="128" y="166"/>
                    <a:pt x="128" y="166"/>
                  </a:cubicBezTo>
                  <a:cubicBezTo>
                    <a:pt x="124" y="177"/>
                    <a:pt x="124" y="177"/>
                    <a:pt x="124" y="177"/>
                  </a:cubicBezTo>
                  <a:cubicBezTo>
                    <a:pt x="46" y="177"/>
                    <a:pt x="46" y="177"/>
                    <a:pt x="46" y="177"/>
                  </a:cubicBezTo>
                  <a:cubicBezTo>
                    <a:pt x="41" y="178"/>
                    <a:pt x="32" y="181"/>
                    <a:pt x="32" y="193"/>
                  </a:cubicBezTo>
                  <a:cubicBezTo>
                    <a:pt x="32" y="199"/>
                    <a:pt x="37" y="209"/>
                    <a:pt x="48" y="209"/>
                  </a:cubicBezTo>
                  <a:cubicBezTo>
                    <a:pt x="98" y="209"/>
                    <a:pt x="98" y="209"/>
                    <a:pt x="98" y="209"/>
                  </a:cubicBezTo>
                  <a:cubicBezTo>
                    <a:pt x="77" y="235"/>
                    <a:pt x="77" y="235"/>
                    <a:pt x="77" y="235"/>
                  </a:cubicBezTo>
                  <a:cubicBezTo>
                    <a:pt x="77" y="235"/>
                    <a:pt x="48" y="271"/>
                    <a:pt x="48" y="305"/>
                  </a:cubicBezTo>
                  <a:cubicBezTo>
                    <a:pt x="48" y="417"/>
                    <a:pt x="48" y="417"/>
                    <a:pt x="48" y="417"/>
                  </a:cubicBezTo>
                  <a:cubicBezTo>
                    <a:pt x="48" y="453"/>
                    <a:pt x="55" y="475"/>
                    <a:pt x="59" y="481"/>
                  </a:cubicBezTo>
                  <a:cubicBezTo>
                    <a:pt x="120" y="481"/>
                    <a:pt x="120" y="481"/>
                    <a:pt x="120" y="481"/>
                  </a:cubicBezTo>
                  <a:cubicBezTo>
                    <a:pt x="123" y="477"/>
                    <a:pt x="132" y="463"/>
                    <a:pt x="132" y="417"/>
                  </a:cubicBezTo>
                  <a:cubicBezTo>
                    <a:pt x="132" y="401"/>
                    <a:pt x="132" y="401"/>
                    <a:pt x="132" y="401"/>
                  </a:cubicBezTo>
                  <a:cubicBezTo>
                    <a:pt x="508" y="401"/>
                    <a:pt x="508" y="401"/>
                    <a:pt x="508" y="401"/>
                  </a:cubicBezTo>
                  <a:cubicBezTo>
                    <a:pt x="508" y="417"/>
                    <a:pt x="508" y="417"/>
                    <a:pt x="508" y="417"/>
                  </a:cubicBezTo>
                  <a:cubicBezTo>
                    <a:pt x="508" y="463"/>
                    <a:pt x="518" y="477"/>
                    <a:pt x="521" y="4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144967f1c00_25_39"/>
            <p:cNvSpPr/>
            <p:nvPr/>
          </p:nvSpPr>
          <p:spPr>
            <a:xfrm>
              <a:off x="4152900" y="2417763"/>
              <a:ext cx="336550" cy="206375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12" y="96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20" y="96"/>
                    <a:pt x="0" y="76"/>
                    <a:pt x="0" y="52"/>
                  </a:cubicBezTo>
                  <a:cubicBezTo>
                    <a:pt x="0" y="28"/>
                    <a:pt x="17" y="11"/>
                    <a:pt x="43" y="8"/>
                  </a:cubicBezTo>
                  <a:cubicBezTo>
                    <a:pt x="61" y="6"/>
                    <a:pt x="111" y="0"/>
                    <a:pt x="11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37" y="0"/>
                    <a:pt x="156" y="20"/>
                    <a:pt x="156" y="4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6" y="76"/>
                    <a:pt x="137" y="96"/>
                    <a:pt x="112" y="96"/>
                  </a:cubicBezTo>
                  <a:close/>
                  <a:moveTo>
                    <a:pt x="113" y="32"/>
                  </a:moveTo>
                  <a:cubicBezTo>
                    <a:pt x="106" y="33"/>
                    <a:pt x="63" y="38"/>
                    <a:pt x="46" y="40"/>
                  </a:cubicBezTo>
                  <a:cubicBezTo>
                    <a:pt x="32" y="42"/>
                    <a:pt x="32" y="48"/>
                    <a:pt x="32" y="52"/>
                  </a:cubicBezTo>
                  <a:cubicBezTo>
                    <a:pt x="32" y="59"/>
                    <a:pt x="38" y="64"/>
                    <a:pt x="44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9" y="64"/>
                    <a:pt x="124" y="59"/>
                    <a:pt x="124" y="52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4" y="38"/>
                    <a:pt x="120" y="32"/>
                    <a:pt x="113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g144967f1c00_25_39"/>
          <p:cNvSpPr/>
          <p:nvPr/>
        </p:nvSpPr>
        <p:spPr>
          <a:xfrm>
            <a:off x="4001966" y="5683077"/>
            <a:ext cx="468336" cy="283377"/>
          </a:xfrm>
          <a:custGeom>
            <a:avLst/>
            <a:gdLst/>
            <a:ahLst/>
            <a:cxnLst/>
            <a:rect l="l" t="t" r="r" b="b"/>
            <a:pathLst>
              <a:path w="640" h="400" extrusionOk="0">
                <a:moveTo>
                  <a:pt x="512" y="144"/>
                </a:moveTo>
                <a:cubicBezTo>
                  <a:pt x="497" y="144"/>
                  <a:pt x="483" y="147"/>
                  <a:pt x="470" y="151"/>
                </a:cubicBezTo>
                <a:cubicBezTo>
                  <a:pt x="410" y="32"/>
                  <a:pt x="410" y="32"/>
                  <a:pt x="410" y="32"/>
                </a:cubicBezTo>
                <a:cubicBezTo>
                  <a:pt x="480" y="32"/>
                  <a:pt x="480" y="32"/>
                  <a:pt x="480" y="32"/>
                </a:cubicBezTo>
                <a:cubicBezTo>
                  <a:pt x="480" y="0"/>
                  <a:pt x="480" y="0"/>
                  <a:pt x="48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90" y="64"/>
                  <a:pt x="390" y="64"/>
                  <a:pt x="390" y="64"/>
                </a:cubicBezTo>
                <a:cubicBezTo>
                  <a:pt x="247" y="64"/>
                  <a:pt x="247" y="64"/>
                  <a:pt x="247" y="64"/>
                </a:cubicBezTo>
                <a:cubicBezTo>
                  <a:pt x="233" y="32"/>
                  <a:pt x="233" y="32"/>
                  <a:pt x="233" y="32"/>
                </a:cubicBezTo>
                <a:cubicBezTo>
                  <a:pt x="256" y="32"/>
                  <a:pt x="256" y="32"/>
                  <a:pt x="256" y="32"/>
                </a:cubicBezTo>
                <a:cubicBezTo>
                  <a:pt x="256" y="0"/>
                  <a:pt x="256" y="0"/>
                  <a:pt x="25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2"/>
                  <a:pt x="160" y="32"/>
                  <a:pt x="160" y="32"/>
                </a:cubicBezTo>
                <a:cubicBezTo>
                  <a:pt x="198" y="32"/>
                  <a:pt x="198" y="32"/>
                  <a:pt x="198" y="32"/>
                </a:cubicBezTo>
                <a:cubicBezTo>
                  <a:pt x="220" y="83"/>
                  <a:pt x="220" y="83"/>
                  <a:pt x="220" y="83"/>
                </a:cubicBezTo>
                <a:cubicBezTo>
                  <a:pt x="178" y="154"/>
                  <a:pt x="178" y="154"/>
                  <a:pt x="178" y="154"/>
                </a:cubicBezTo>
                <a:cubicBezTo>
                  <a:pt x="163" y="148"/>
                  <a:pt x="146" y="144"/>
                  <a:pt x="128" y="144"/>
                </a:cubicBezTo>
                <a:cubicBezTo>
                  <a:pt x="57" y="144"/>
                  <a:pt x="0" y="201"/>
                  <a:pt x="0" y="272"/>
                </a:cubicBezTo>
                <a:cubicBezTo>
                  <a:pt x="0" y="343"/>
                  <a:pt x="57" y="400"/>
                  <a:pt x="128" y="400"/>
                </a:cubicBezTo>
                <a:cubicBezTo>
                  <a:pt x="193" y="400"/>
                  <a:pt x="247" y="351"/>
                  <a:pt x="255" y="288"/>
                </a:cubicBezTo>
                <a:cubicBezTo>
                  <a:pt x="313" y="288"/>
                  <a:pt x="313" y="288"/>
                  <a:pt x="313" y="288"/>
                </a:cubicBezTo>
                <a:cubicBezTo>
                  <a:pt x="415" y="114"/>
                  <a:pt x="415" y="114"/>
                  <a:pt x="415" y="114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07" y="189"/>
                  <a:pt x="384" y="228"/>
                  <a:pt x="384" y="272"/>
                </a:cubicBezTo>
                <a:cubicBezTo>
                  <a:pt x="384" y="343"/>
                  <a:pt x="441" y="400"/>
                  <a:pt x="512" y="400"/>
                </a:cubicBezTo>
                <a:cubicBezTo>
                  <a:pt x="583" y="400"/>
                  <a:pt x="640" y="343"/>
                  <a:pt x="640" y="272"/>
                </a:cubicBezTo>
                <a:cubicBezTo>
                  <a:pt x="640" y="201"/>
                  <a:pt x="583" y="144"/>
                  <a:pt x="512" y="144"/>
                </a:cubicBezTo>
                <a:close/>
                <a:moveTo>
                  <a:pt x="128" y="368"/>
                </a:moveTo>
                <a:cubicBezTo>
                  <a:pt x="75" y="368"/>
                  <a:pt x="32" y="325"/>
                  <a:pt x="32" y="272"/>
                </a:cubicBezTo>
                <a:cubicBezTo>
                  <a:pt x="32" y="219"/>
                  <a:pt x="75" y="176"/>
                  <a:pt x="128" y="176"/>
                </a:cubicBezTo>
                <a:cubicBezTo>
                  <a:pt x="140" y="176"/>
                  <a:pt x="151" y="178"/>
                  <a:pt x="162" y="182"/>
                </a:cubicBezTo>
                <a:cubicBezTo>
                  <a:pt x="100" y="288"/>
                  <a:pt x="100" y="288"/>
                  <a:pt x="100" y="288"/>
                </a:cubicBezTo>
                <a:cubicBezTo>
                  <a:pt x="223" y="288"/>
                  <a:pt x="223" y="288"/>
                  <a:pt x="223" y="288"/>
                </a:cubicBezTo>
                <a:cubicBezTo>
                  <a:pt x="215" y="333"/>
                  <a:pt x="176" y="368"/>
                  <a:pt x="128" y="368"/>
                </a:cubicBezTo>
                <a:close/>
                <a:moveTo>
                  <a:pt x="223" y="256"/>
                </a:moveTo>
                <a:cubicBezTo>
                  <a:pt x="156" y="256"/>
                  <a:pt x="156" y="256"/>
                  <a:pt x="156" y="256"/>
                </a:cubicBezTo>
                <a:cubicBezTo>
                  <a:pt x="190" y="198"/>
                  <a:pt x="190" y="198"/>
                  <a:pt x="190" y="198"/>
                </a:cubicBezTo>
                <a:cubicBezTo>
                  <a:pt x="207" y="213"/>
                  <a:pt x="219" y="233"/>
                  <a:pt x="223" y="256"/>
                </a:cubicBezTo>
                <a:close/>
                <a:moveTo>
                  <a:pt x="255" y="256"/>
                </a:moveTo>
                <a:cubicBezTo>
                  <a:pt x="251" y="221"/>
                  <a:pt x="232" y="191"/>
                  <a:pt x="206" y="170"/>
                </a:cubicBezTo>
                <a:cubicBezTo>
                  <a:pt x="236" y="119"/>
                  <a:pt x="236" y="119"/>
                  <a:pt x="236" y="119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5" y="256"/>
                  <a:pt x="295" y="256"/>
                  <a:pt x="295" y="256"/>
                </a:cubicBezTo>
                <a:lnTo>
                  <a:pt x="255" y="256"/>
                </a:lnTo>
                <a:close/>
                <a:moveTo>
                  <a:pt x="315" y="221"/>
                </a:moveTo>
                <a:cubicBezTo>
                  <a:pt x="261" y="96"/>
                  <a:pt x="261" y="96"/>
                  <a:pt x="261" y="96"/>
                </a:cubicBezTo>
                <a:cubicBezTo>
                  <a:pt x="389" y="96"/>
                  <a:pt x="389" y="96"/>
                  <a:pt x="389" y="96"/>
                </a:cubicBezTo>
                <a:lnTo>
                  <a:pt x="315" y="221"/>
                </a:lnTo>
                <a:close/>
                <a:moveTo>
                  <a:pt x="512" y="368"/>
                </a:moveTo>
                <a:cubicBezTo>
                  <a:pt x="459" y="368"/>
                  <a:pt x="416" y="325"/>
                  <a:pt x="416" y="272"/>
                </a:cubicBezTo>
                <a:cubicBezTo>
                  <a:pt x="416" y="240"/>
                  <a:pt x="432" y="212"/>
                  <a:pt x="455" y="195"/>
                </a:cubicBezTo>
                <a:cubicBezTo>
                  <a:pt x="498" y="279"/>
                  <a:pt x="498" y="279"/>
                  <a:pt x="498" y="279"/>
                </a:cubicBezTo>
                <a:cubicBezTo>
                  <a:pt x="526" y="265"/>
                  <a:pt x="526" y="265"/>
                  <a:pt x="526" y="265"/>
                </a:cubicBezTo>
                <a:cubicBezTo>
                  <a:pt x="484" y="180"/>
                  <a:pt x="484" y="180"/>
                  <a:pt x="484" y="180"/>
                </a:cubicBezTo>
                <a:cubicBezTo>
                  <a:pt x="493" y="177"/>
                  <a:pt x="502" y="176"/>
                  <a:pt x="512" y="176"/>
                </a:cubicBezTo>
                <a:cubicBezTo>
                  <a:pt x="565" y="176"/>
                  <a:pt x="608" y="219"/>
                  <a:pt x="608" y="272"/>
                </a:cubicBezTo>
                <a:cubicBezTo>
                  <a:pt x="608" y="325"/>
                  <a:pt x="565" y="368"/>
                  <a:pt x="512" y="3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g144967f1c00_25_39"/>
          <p:cNvGrpSpPr/>
          <p:nvPr/>
        </p:nvGrpSpPr>
        <p:grpSpPr>
          <a:xfrm>
            <a:off x="9106441" y="5168031"/>
            <a:ext cx="279400" cy="398272"/>
            <a:chOff x="27449463" y="4532313"/>
            <a:chExt cx="938213" cy="1379537"/>
          </a:xfrm>
        </p:grpSpPr>
        <p:sp>
          <p:nvSpPr>
            <p:cNvPr id="287" name="Google Shape;287;g144967f1c00_25_39"/>
            <p:cNvSpPr/>
            <p:nvPr/>
          </p:nvSpPr>
          <p:spPr>
            <a:xfrm>
              <a:off x="27449463" y="5014913"/>
              <a:ext cx="938213" cy="896937"/>
            </a:xfrm>
            <a:custGeom>
              <a:avLst/>
              <a:gdLst/>
              <a:ahLst/>
              <a:cxnLst/>
              <a:rect l="l" t="t" r="r" b="b"/>
              <a:pathLst>
                <a:path w="435" h="416" extrusionOk="0">
                  <a:moveTo>
                    <a:pt x="419" y="64"/>
                  </a:moveTo>
                  <a:cubicBezTo>
                    <a:pt x="348" y="64"/>
                    <a:pt x="348" y="64"/>
                    <a:pt x="348" y="64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8" y="404"/>
                    <a:pt x="81" y="416"/>
                    <a:pt x="97" y="416"/>
                  </a:cubicBezTo>
                  <a:cubicBezTo>
                    <a:pt x="262" y="416"/>
                    <a:pt x="262" y="416"/>
                    <a:pt x="262" y="416"/>
                  </a:cubicBezTo>
                  <a:cubicBezTo>
                    <a:pt x="278" y="416"/>
                    <a:pt x="291" y="404"/>
                    <a:pt x="294" y="388"/>
                  </a:cubicBezTo>
                  <a:cubicBezTo>
                    <a:pt x="310" y="288"/>
                    <a:pt x="310" y="288"/>
                    <a:pt x="310" y="288"/>
                  </a:cubicBezTo>
                  <a:cubicBezTo>
                    <a:pt x="419" y="288"/>
                    <a:pt x="419" y="288"/>
                    <a:pt x="419" y="288"/>
                  </a:cubicBezTo>
                  <a:cubicBezTo>
                    <a:pt x="428" y="288"/>
                    <a:pt x="435" y="281"/>
                    <a:pt x="435" y="272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5" y="71"/>
                    <a:pt x="428" y="64"/>
                    <a:pt x="419" y="64"/>
                  </a:cubicBezTo>
                  <a:close/>
                  <a:moveTo>
                    <a:pt x="262" y="383"/>
                  </a:moveTo>
                  <a:cubicBezTo>
                    <a:pt x="262" y="384"/>
                    <a:pt x="262" y="384"/>
                    <a:pt x="262" y="384"/>
                  </a:cubicBezTo>
                  <a:cubicBezTo>
                    <a:pt x="97" y="384"/>
                    <a:pt x="97" y="384"/>
                    <a:pt x="97" y="384"/>
                  </a:cubicBezTo>
                  <a:cubicBezTo>
                    <a:pt x="97" y="384"/>
                    <a:pt x="97" y="384"/>
                    <a:pt x="97" y="38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20" y="32"/>
                    <a:pt x="320" y="32"/>
                    <a:pt x="320" y="32"/>
                  </a:cubicBezTo>
                  <a:lnTo>
                    <a:pt x="262" y="383"/>
                  </a:lnTo>
                  <a:close/>
                  <a:moveTo>
                    <a:pt x="403" y="256"/>
                  </a:moveTo>
                  <a:cubicBezTo>
                    <a:pt x="316" y="256"/>
                    <a:pt x="316" y="256"/>
                    <a:pt x="316" y="256"/>
                  </a:cubicBezTo>
                  <a:cubicBezTo>
                    <a:pt x="342" y="96"/>
                    <a:pt x="342" y="96"/>
                    <a:pt x="342" y="96"/>
                  </a:cubicBezTo>
                  <a:cubicBezTo>
                    <a:pt x="403" y="96"/>
                    <a:pt x="403" y="96"/>
                    <a:pt x="403" y="96"/>
                  </a:cubicBezTo>
                  <a:lnTo>
                    <a:pt x="403" y="2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144967f1c00_25_39"/>
            <p:cNvSpPr/>
            <p:nvPr/>
          </p:nvSpPr>
          <p:spPr>
            <a:xfrm>
              <a:off x="27766963" y="4532313"/>
              <a:ext cx="138113" cy="414337"/>
            </a:xfrm>
            <a:custGeom>
              <a:avLst/>
              <a:gdLst/>
              <a:ahLst/>
              <a:cxnLst/>
              <a:rect l="l" t="t" r="r" b="b"/>
              <a:pathLst>
                <a:path w="64" h="192" extrusionOk="0">
                  <a:moveTo>
                    <a:pt x="0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83"/>
                    <a:pt x="36" y="179"/>
                    <a:pt x="44" y="171"/>
                  </a:cubicBezTo>
                  <a:cubicBezTo>
                    <a:pt x="52" y="163"/>
                    <a:pt x="64" y="151"/>
                    <a:pt x="64" y="128"/>
                  </a:cubicBezTo>
                  <a:cubicBezTo>
                    <a:pt x="64" y="105"/>
                    <a:pt x="52" y="93"/>
                    <a:pt x="44" y="85"/>
                  </a:cubicBezTo>
                  <a:cubicBezTo>
                    <a:pt x="36" y="77"/>
                    <a:pt x="32" y="73"/>
                    <a:pt x="32" y="64"/>
                  </a:cubicBezTo>
                  <a:cubicBezTo>
                    <a:pt x="32" y="55"/>
                    <a:pt x="36" y="51"/>
                    <a:pt x="44" y="43"/>
                  </a:cubicBezTo>
                  <a:cubicBezTo>
                    <a:pt x="52" y="35"/>
                    <a:pt x="64" y="23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29" y="13"/>
                    <a:pt x="21" y="21"/>
                  </a:cubicBezTo>
                  <a:cubicBezTo>
                    <a:pt x="12" y="29"/>
                    <a:pt x="0" y="41"/>
                    <a:pt x="0" y="64"/>
                  </a:cubicBezTo>
                  <a:cubicBezTo>
                    <a:pt x="0" y="87"/>
                    <a:pt x="12" y="99"/>
                    <a:pt x="21" y="107"/>
                  </a:cubicBezTo>
                  <a:cubicBezTo>
                    <a:pt x="29" y="115"/>
                    <a:pt x="32" y="119"/>
                    <a:pt x="32" y="128"/>
                  </a:cubicBezTo>
                  <a:cubicBezTo>
                    <a:pt x="32" y="137"/>
                    <a:pt x="29" y="141"/>
                    <a:pt x="21" y="149"/>
                  </a:cubicBezTo>
                  <a:cubicBezTo>
                    <a:pt x="12" y="157"/>
                    <a:pt x="0" y="169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144967f1c00_25_39"/>
            <p:cNvSpPr/>
            <p:nvPr/>
          </p:nvSpPr>
          <p:spPr>
            <a:xfrm>
              <a:off x="28008263" y="4532313"/>
              <a:ext cx="138113" cy="414337"/>
            </a:xfrm>
            <a:custGeom>
              <a:avLst/>
              <a:gdLst/>
              <a:ahLst/>
              <a:cxnLst/>
              <a:rect l="l" t="t" r="r" b="b"/>
              <a:pathLst>
                <a:path w="64" h="192" extrusionOk="0">
                  <a:moveTo>
                    <a:pt x="0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83"/>
                    <a:pt x="36" y="179"/>
                    <a:pt x="44" y="171"/>
                  </a:cubicBezTo>
                  <a:cubicBezTo>
                    <a:pt x="52" y="163"/>
                    <a:pt x="64" y="151"/>
                    <a:pt x="64" y="128"/>
                  </a:cubicBezTo>
                  <a:cubicBezTo>
                    <a:pt x="64" y="105"/>
                    <a:pt x="52" y="93"/>
                    <a:pt x="44" y="85"/>
                  </a:cubicBezTo>
                  <a:cubicBezTo>
                    <a:pt x="36" y="77"/>
                    <a:pt x="32" y="73"/>
                    <a:pt x="32" y="64"/>
                  </a:cubicBezTo>
                  <a:cubicBezTo>
                    <a:pt x="32" y="55"/>
                    <a:pt x="36" y="51"/>
                    <a:pt x="44" y="43"/>
                  </a:cubicBezTo>
                  <a:cubicBezTo>
                    <a:pt x="52" y="35"/>
                    <a:pt x="64" y="23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29" y="13"/>
                    <a:pt x="21" y="21"/>
                  </a:cubicBezTo>
                  <a:cubicBezTo>
                    <a:pt x="12" y="29"/>
                    <a:pt x="0" y="41"/>
                    <a:pt x="0" y="64"/>
                  </a:cubicBezTo>
                  <a:cubicBezTo>
                    <a:pt x="0" y="87"/>
                    <a:pt x="12" y="99"/>
                    <a:pt x="21" y="107"/>
                  </a:cubicBezTo>
                  <a:cubicBezTo>
                    <a:pt x="29" y="115"/>
                    <a:pt x="32" y="119"/>
                    <a:pt x="32" y="128"/>
                  </a:cubicBezTo>
                  <a:cubicBezTo>
                    <a:pt x="32" y="137"/>
                    <a:pt x="29" y="141"/>
                    <a:pt x="21" y="149"/>
                  </a:cubicBezTo>
                  <a:cubicBezTo>
                    <a:pt x="12" y="157"/>
                    <a:pt x="0" y="169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144967f1c00_25_39"/>
            <p:cNvSpPr/>
            <p:nvPr/>
          </p:nvSpPr>
          <p:spPr>
            <a:xfrm>
              <a:off x="27525663" y="4532313"/>
              <a:ext cx="138113" cy="414337"/>
            </a:xfrm>
            <a:custGeom>
              <a:avLst/>
              <a:gdLst/>
              <a:ahLst/>
              <a:cxnLst/>
              <a:rect l="l" t="t" r="r" b="b"/>
              <a:pathLst>
                <a:path w="64" h="192" extrusionOk="0">
                  <a:moveTo>
                    <a:pt x="0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83"/>
                    <a:pt x="36" y="179"/>
                    <a:pt x="44" y="171"/>
                  </a:cubicBezTo>
                  <a:cubicBezTo>
                    <a:pt x="52" y="163"/>
                    <a:pt x="64" y="151"/>
                    <a:pt x="64" y="128"/>
                  </a:cubicBezTo>
                  <a:cubicBezTo>
                    <a:pt x="64" y="105"/>
                    <a:pt x="52" y="93"/>
                    <a:pt x="44" y="85"/>
                  </a:cubicBezTo>
                  <a:cubicBezTo>
                    <a:pt x="36" y="77"/>
                    <a:pt x="32" y="73"/>
                    <a:pt x="32" y="64"/>
                  </a:cubicBezTo>
                  <a:cubicBezTo>
                    <a:pt x="32" y="55"/>
                    <a:pt x="36" y="51"/>
                    <a:pt x="44" y="43"/>
                  </a:cubicBezTo>
                  <a:cubicBezTo>
                    <a:pt x="52" y="35"/>
                    <a:pt x="64" y="23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29" y="13"/>
                    <a:pt x="21" y="21"/>
                  </a:cubicBezTo>
                  <a:cubicBezTo>
                    <a:pt x="12" y="29"/>
                    <a:pt x="0" y="41"/>
                    <a:pt x="0" y="64"/>
                  </a:cubicBezTo>
                  <a:cubicBezTo>
                    <a:pt x="0" y="87"/>
                    <a:pt x="12" y="99"/>
                    <a:pt x="21" y="107"/>
                  </a:cubicBezTo>
                  <a:cubicBezTo>
                    <a:pt x="29" y="115"/>
                    <a:pt x="32" y="119"/>
                    <a:pt x="32" y="128"/>
                  </a:cubicBezTo>
                  <a:cubicBezTo>
                    <a:pt x="32" y="137"/>
                    <a:pt x="29" y="141"/>
                    <a:pt x="21" y="149"/>
                  </a:cubicBezTo>
                  <a:cubicBezTo>
                    <a:pt x="12" y="157"/>
                    <a:pt x="0" y="169"/>
                    <a:pt x="0" y="1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g144967f1c00_25_39"/>
          <p:cNvSpPr/>
          <p:nvPr/>
        </p:nvSpPr>
        <p:spPr>
          <a:xfrm>
            <a:off x="2840187" y="3583004"/>
            <a:ext cx="241046" cy="287402"/>
          </a:xfrm>
          <a:custGeom>
            <a:avLst/>
            <a:gdLst/>
            <a:ahLst/>
            <a:cxnLst/>
            <a:rect l="l" t="t" r="r" b="b"/>
            <a:pathLst>
              <a:path w="696" h="856" extrusionOk="0">
                <a:moveTo>
                  <a:pt x="348" y="0"/>
                </a:moveTo>
                <a:lnTo>
                  <a:pt x="0" y="348"/>
                </a:lnTo>
                <a:lnTo>
                  <a:pt x="0" y="856"/>
                </a:lnTo>
                <a:lnTo>
                  <a:pt x="228" y="856"/>
                </a:lnTo>
                <a:lnTo>
                  <a:pt x="468" y="856"/>
                </a:lnTo>
                <a:lnTo>
                  <a:pt x="696" y="856"/>
                </a:lnTo>
                <a:lnTo>
                  <a:pt x="696" y="348"/>
                </a:lnTo>
                <a:lnTo>
                  <a:pt x="348" y="0"/>
                </a:lnTo>
                <a:close/>
                <a:moveTo>
                  <a:pt x="272" y="813"/>
                </a:moveTo>
                <a:lnTo>
                  <a:pt x="272" y="552"/>
                </a:lnTo>
                <a:lnTo>
                  <a:pt x="424" y="552"/>
                </a:lnTo>
                <a:lnTo>
                  <a:pt x="424" y="813"/>
                </a:lnTo>
                <a:lnTo>
                  <a:pt x="272" y="813"/>
                </a:lnTo>
                <a:close/>
                <a:moveTo>
                  <a:pt x="653" y="813"/>
                </a:moveTo>
                <a:lnTo>
                  <a:pt x="468" y="813"/>
                </a:lnTo>
                <a:lnTo>
                  <a:pt x="468" y="508"/>
                </a:lnTo>
                <a:lnTo>
                  <a:pt x="228" y="508"/>
                </a:lnTo>
                <a:lnTo>
                  <a:pt x="228" y="813"/>
                </a:lnTo>
                <a:lnTo>
                  <a:pt x="43" y="813"/>
                </a:lnTo>
                <a:lnTo>
                  <a:pt x="43" y="366"/>
                </a:lnTo>
                <a:lnTo>
                  <a:pt x="348" y="61"/>
                </a:lnTo>
                <a:lnTo>
                  <a:pt x="653" y="366"/>
                </a:lnTo>
                <a:lnTo>
                  <a:pt x="653" y="8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g144967f1c00_25_39"/>
          <p:cNvGrpSpPr/>
          <p:nvPr/>
        </p:nvGrpSpPr>
        <p:grpSpPr>
          <a:xfrm>
            <a:off x="7140133" y="1912699"/>
            <a:ext cx="352371" cy="287577"/>
            <a:chOff x="2043113" y="4562475"/>
            <a:chExt cx="1365250" cy="1149388"/>
          </a:xfrm>
        </p:grpSpPr>
        <p:sp>
          <p:nvSpPr>
            <p:cNvPr id="293" name="Google Shape;293;g144967f1c00_25_39"/>
            <p:cNvSpPr/>
            <p:nvPr/>
          </p:nvSpPr>
          <p:spPr>
            <a:xfrm>
              <a:off x="2433638" y="5208588"/>
              <a:ext cx="584200" cy="169862"/>
            </a:xfrm>
            <a:custGeom>
              <a:avLst/>
              <a:gdLst/>
              <a:ahLst/>
              <a:cxnLst/>
              <a:rect l="l" t="t" r="r" b="b"/>
              <a:pathLst>
                <a:path w="271" h="79" extrusionOk="0">
                  <a:moveTo>
                    <a:pt x="248" y="79"/>
                  </a:moveTo>
                  <a:cubicBezTo>
                    <a:pt x="218" y="49"/>
                    <a:pt x="178" y="32"/>
                    <a:pt x="135" y="32"/>
                  </a:cubicBezTo>
                  <a:cubicBezTo>
                    <a:pt x="93" y="32"/>
                    <a:pt x="52" y="49"/>
                    <a:pt x="22" y="7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6" y="20"/>
                    <a:pt x="84" y="0"/>
                    <a:pt x="135" y="0"/>
                  </a:cubicBezTo>
                  <a:cubicBezTo>
                    <a:pt x="187" y="0"/>
                    <a:pt x="235" y="20"/>
                    <a:pt x="271" y="56"/>
                  </a:cubicBezTo>
                  <a:lnTo>
                    <a:pt x="248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144967f1c00_25_39"/>
            <p:cNvSpPr/>
            <p:nvPr/>
          </p:nvSpPr>
          <p:spPr>
            <a:xfrm>
              <a:off x="2236788" y="4864100"/>
              <a:ext cx="977900" cy="317500"/>
            </a:xfrm>
            <a:custGeom>
              <a:avLst/>
              <a:gdLst/>
              <a:ahLst/>
              <a:cxnLst/>
              <a:rect l="l" t="t" r="r" b="b"/>
              <a:pathLst>
                <a:path w="453" h="147" extrusionOk="0">
                  <a:moveTo>
                    <a:pt x="430" y="147"/>
                  </a:moveTo>
                  <a:cubicBezTo>
                    <a:pt x="318" y="35"/>
                    <a:pt x="135" y="35"/>
                    <a:pt x="23" y="147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25" y="0"/>
                    <a:pt x="328" y="0"/>
                    <a:pt x="453" y="125"/>
                  </a:cubicBezTo>
                  <a:lnTo>
                    <a:pt x="430" y="1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44967f1c00_25_39"/>
            <p:cNvSpPr/>
            <p:nvPr/>
          </p:nvSpPr>
          <p:spPr>
            <a:xfrm>
              <a:off x="2043113" y="4562475"/>
              <a:ext cx="1365250" cy="425450"/>
            </a:xfrm>
            <a:custGeom>
              <a:avLst/>
              <a:gdLst/>
              <a:ahLst/>
              <a:cxnLst/>
              <a:rect l="l" t="t" r="r" b="b"/>
              <a:pathLst>
                <a:path w="633" h="197" extrusionOk="0">
                  <a:moveTo>
                    <a:pt x="610" y="197"/>
                  </a:moveTo>
                  <a:cubicBezTo>
                    <a:pt x="448" y="35"/>
                    <a:pt x="184" y="35"/>
                    <a:pt x="22" y="19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174" y="0"/>
                    <a:pt x="458" y="0"/>
                    <a:pt x="633" y="174"/>
                  </a:cubicBezTo>
                  <a:lnTo>
                    <a:pt x="610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44967f1c00_25_39"/>
            <p:cNvSpPr/>
            <p:nvPr/>
          </p:nvSpPr>
          <p:spPr>
            <a:xfrm>
              <a:off x="2628900" y="5516563"/>
              <a:ext cx="192000" cy="19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g144967f1c00_25_39"/>
          <p:cNvSpPr/>
          <p:nvPr/>
        </p:nvSpPr>
        <p:spPr>
          <a:xfrm>
            <a:off x="9548835" y="2804268"/>
            <a:ext cx="305770" cy="222492"/>
          </a:xfrm>
          <a:custGeom>
            <a:avLst/>
            <a:gdLst/>
            <a:ahLst/>
            <a:cxnLst/>
            <a:rect l="l" t="t" r="r" b="b"/>
            <a:pathLst>
              <a:path w="640" h="480" extrusionOk="0">
                <a:moveTo>
                  <a:pt x="592" y="331"/>
                </a:moveTo>
                <a:cubicBezTo>
                  <a:pt x="592" y="48"/>
                  <a:pt x="592" y="48"/>
                  <a:pt x="592" y="48"/>
                </a:cubicBezTo>
                <a:cubicBezTo>
                  <a:pt x="592" y="22"/>
                  <a:pt x="571" y="0"/>
                  <a:pt x="54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70" y="0"/>
                  <a:pt x="48" y="22"/>
                  <a:pt x="48" y="48"/>
                </a:cubicBezTo>
                <a:cubicBezTo>
                  <a:pt x="48" y="331"/>
                  <a:pt x="48" y="331"/>
                  <a:pt x="48" y="331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59"/>
                  <a:pt x="22" y="480"/>
                  <a:pt x="48" y="480"/>
                </a:cubicBezTo>
                <a:cubicBezTo>
                  <a:pt x="592" y="480"/>
                  <a:pt x="592" y="480"/>
                  <a:pt x="592" y="480"/>
                </a:cubicBezTo>
                <a:cubicBezTo>
                  <a:pt x="619" y="480"/>
                  <a:pt x="640" y="459"/>
                  <a:pt x="640" y="432"/>
                </a:cubicBezTo>
                <a:cubicBezTo>
                  <a:pt x="640" y="395"/>
                  <a:pt x="640" y="395"/>
                  <a:pt x="640" y="395"/>
                </a:cubicBezTo>
                <a:lnTo>
                  <a:pt x="592" y="331"/>
                </a:lnTo>
                <a:close/>
                <a:moveTo>
                  <a:pt x="96" y="32"/>
                </a:moveTo>
                <a:cubicBezTo>
                  <a:pt x="544" y="32"/>
                  <a:pt x="544" y="32"/>
                  <a:pt x="544" y="32"/>
                </a:cubicBezTo>
                <a:cubicBezTo>
                  <a:pt x="553" y="32"/>
                  <a:pt x="560" y="40"/>
                  <a:pt x="560" y="48"/>
                </a:cubicBezTo>
                <a:cubicBezTo>
                  <a:pt x="560" y="320"/>
                  <a:pt x="560" y="320"/>
                  <a:pt x="560" y="320"/>
                </a:cubicBezTo>
                <a:cubicBezTo>
                  <a:pt x="80" y="320"/>
                  <a:pt x="80" y="320"/>
                  <a:pt x="80" y="320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40"/>
                  <a:pt x="88" y="32"/>
                  <a:pt x="96" y="32"/>
                </a:cubicBezTo>
                <a:close/>
                <a:moveTo>
                  <a:pt x="72" y="352"/>
                </a:moveTo>
                <a:cubicBezTo>
                  <a:pt x="568" y="352"/>
                  <a:pt x="568" y="352"/>
                  <a:pt x="568" y="352"/>
                </a:cubicBezTo>
                <a:cubicBezTo>
                  <a:pt x="592" y="384"/>
                  <a:pt x="592" y="384"/>
                  <a:pt x="592" y="384"/>
                </a:cubicBezTo>
                <a:cubicBezTo>
                  <a:pt x="48" y="384"/>
                  <a:pt x="48" y="384"/>
                  <a:pt x="48" y="384"/>
                </a:cubicBezTo>
                <a:lnTo>
                  <a:pt x="72" y="352"/>
                </a:lnTo>
                <a:close/>
                <a:moveTo>
                  <a:pt x="592" y="448"/>
                </a:moveTo>
                <a:cubicBezTo>
                  <a:pt x="48" y="448"/>
                  <a:pt x="48" y="448"/>
                  <a:pt x="48" y="448"/>
                </a:cubicBezTo>
                <a:cubicBezTo>
                  <a:pt x="40" y="448"/>
                  <a:pt x="32" y="441"/>
                  <a:pt x="32" y="432"/>
                </a:cubicBezTo>
                <a:cubicBezTo>
                  <a:pt x="32" y="416"/>
                  <a:pt x="32" y="416"/>
                  <a:pt x="32" y="416"/>
                </a:cubicBezTo>
                <a:cubicBezTo>
                  <a:pt x="608" y="416"/>
                  <a:pt x="608" y="416"/>
                  <a:pt x="608" y="416"/>
                </a:cubicBezTo>
                <a:cubicBezTo>
                  <a:pt x="608" y="432"/>
                  <a:pt x="608" y="432"/>
                  <a:pt x="608" y="432"/>
                </a:cubicBezTo>
                <a:cubicBezTo>
                  <a:pt x="608" y="441"/>
                  <a:pt x="601" y="448"/>
                  <a:pt x="592" y="4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g144967f1c00_25_39"/>
          <p:cNvGrpSpPr/>
          <p:nvPr/>
        </p:nvGrpSpPr>
        <p:grpSpPr>
          <a:xfrm>
            <a:off x="4659116" y="248461"/>
            <a:ext cx="328701" cy="253249"/>
            <a:chOff x="2809" y="1443"/>
            <a:chExt cx="1302" cy="1003"/>
          </a:xfrm>
        </p:grpSpPr>
        <p:sp>
          <p:nvSpPr>
            <p:cNvPr id="299" name="Google Shape;299;g144967f1c00_25_39"/>
            <p:cNvSpPr/>
            <p:nvPr/>
          </p:nvSpPr>
          <p:spPr>
            <a:xfrm>
              <a:off x="2809" y="2252"/>
              <a:ext cx="937" cy="194"/>
            </a:xfrm>
            <a:custGeom>
              <a:avLst/>
              <a:gdLst/>
              <a:ahLst/>
              <a:cxnLst/>
              <a:rect l="l" t="t" r="r" b="b"/>
              <a:pathLst>
                <a:path w="464" h="96" extrusionOk="0">
                  <a:moveTo>
                    <a:pt x="41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416" y="96"/>
                    <a:pt x="416" y="96"/>
                    <a:pt x="416" y="96"/>
                  </a:cubicBezTo>
                  <a:cubicBezTo>
                    <a:pt x="442" y="96"/>
                    <a:pt x="464" y="74"/>
                    <a:pt x="464" y="48"/>
                  </a:cubicBezTo>
                  <a:cubicBezTo>
                    <a:pt x="464" y="22"/>
                    <a:pt x="442" y="0"/>
                    <a:pt x="416" y="0"/>
                  </a:cubicBezTo>
                  <a:close/>
                  <a:moveTo>
                    <a:pt x="416" y="64"/>
                  </a:moveTo>
                  <a:cubicBezTo>
                    <a:pt x="48" y="64"/>
                    <a:pt x="48" y="64"/>
                    <a:pt x="48" y="64"/>
                  </a:cubicBezTo>
                  <a:cubicBezTo>
                    <a:pt x="39" y="64"/>
                    <a:pt x="32" y="57"/>
                    <a:pt x="32" y="48"/>
                  </a:cubicBezTo>
                  <a:cubicBezTo>
                    <a:pt x="32" y="39"/>
                    <a:pt x="39" y="32"/>
                    <a:pt x="48" y="32"/>
                  </a:cubicBezTo>
                  <a:cubicBezTo>
                    <a:pt x="416" y="32"/>
                    <a:pt x="416" y="32"/>
                    <a:pt x="416" y="32"/>
                  </a:cubicBezTo>
                  <a:cubicBezTo>
                    <a:pt x="425" y="32"/>
                    <a:pt x="432" y="39"/>
                    <a:pt x="432" y="48"/>
                  </a:cubicBezTo>
                  <a:cubicBezTo>
                    <a:pt x="432" y="57"/>
                    <a:pt x="425" y="64"/>
                    <a:pt x="416" y="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44967f1c00_25_39"/>
            <p:cNvSpPr/>
            <p:nvPr/>
          </p:nvSpPr>
          <p:spPr>
            <a:xfrm>
              <a:off x="2874" y="1443"/>
              <a:ext cx="1237" cy="777"/>
            </a:xfrm>
            <a:custGeom>
              <a:avLst/>
              <a:gdLst/>
              <a:ahLst/>
              <a:cxnLst/>
              <a:rect l="l" t="t" r="r" b="b"/>
              <a:pathLst>
                <a:path w="613" h="384" extrusionOk="0">
                  <a:moveTo>
                    <a:pt x="592" y="265"/>
                  </a:moveTo>
                  <a:cubicBezTo>
                    <a:pt x="605" y="59"/>
                    <a:pt x="605" y="59"/>
                    <a:pt x="605" y="59"/>
                  </a:cubicBezTo>
                  <a:cubicBezTo>
                    <a:pt x="606" y="44"/>
                    <a:pt x="601" y="29"/>
                    <a:pt x="590" y="18"/>
                  </a:cubicBezTo>
                  <a:cubicBezTo>
                    <a:pt x="580" y="6"/>
                    <a:pt x="565" y="0"/>
                    <a:pt x="549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31" y="0"/>
                    <a:pt x="531" y="0"/>
                    <a:pt x="530" y="0"/>
                  </a:cubicBezTo>
                  <a:cubicBezTo>
                    <a:pt x="528" y="0"/>
                    <a:pt x="526" y="0"/>
                    <a:pt x="525" y="0"/>
                  </a:cubicBezTo>
                  <a:cubicBezTo>
                    <a:pt x="330" y="44"/>
                    <a:pt x="330" y="44"/>
                    <a:pt x="330" y="44"/>
                  </a:cubicBezTo>
                  <a:cubicBezTo>
                    <a:pt x="314" y="36"/>
                    <a:pt x="295" y="32"/>
                    <a:pt x="272" y="32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160" y="57"/>
                    <a:pt x="160" y="57"/>
                    <a:pt x="160" y="57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400" y="368"/>
                    <a:pt x="400" y="368"/>
                    <a:pt x="400" y="368"/>
                  </a:cubicBezTo>
                  <a:cubicBezTo>
                    <a:pt x="400" y="176"/>
                    <a:pt x="400" y="176"/>
                    <a:pt x="400" y="176"/>
                  </a:cubicBezTo>
                  <a:cubicBezTo>
                    <a:pt x="400" y="159"/>
                    <a:pt x="398" y="142"/>
                    <a:pt x="394" y="126"/>
                  </a:cubicBezTo>
                  <a:cubicBezTo>
                    <a:pt x="507" y="101"/>
                    <a:pt x="507" y="101"/>
                    <a:pt x="507" y="101"/>
                  </a:cubicBezTo>
                  <a:cubicBezTo>
                    <a:pt x="497" y="256"/>
                    <a:pt x="497" y="256"/>
                    <a:pt x="497" y="256"/>
                  </a:cubicBezTo>
                  <a:cubicBezTo>
                    <a:pt x="484" y="256"/>
                    <a:pt x="484" y="256"/>
                    <a:pt x="484" y="256"/>
                  </a:cubicBezTo>
                  <a:cubicBezTo>
                    <a:pt x="442" y="384"/>
                    <a:pt x="442" y="384"/>
                    <a:pt x="442" y="384"/>
                  </a:cubicBezTo>
                  <a:cubicBezTo>
                    <a:pt x="528" y="384"/>
                    <a:pt x="528" y="384"/>
                    <a:pt x="528" y="384"/>
                  </a:cubicBezTo>
                  <a:cubicBezTo>
                    <a:pt x="561" y="384"/>
                    <a:pt x="593" y="360"/>
                    <a:pt x="604" y="328"/>
                  </a:cubicBezTo>
                  <a:cubicBezTo>
                    <a:pt x="613" y="305"/>
                    <a:pt x="608" y="282"/>
                    <a:pt x="592" y="265"/>
                  </a:cubicBezTo>
                  <a:close/>
                  <a:moveTo>
                    <a:pt x="368" y="336"/>
                  </a:moveTo>
                  <a:cubicBezTo>
                    <a:pt x="32" y="336"/>
                    <a:pt x="32" y="336"/>
                    <a:pt x="32" y="336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192" y="160"/>
                    <a:pt x="192" y="160"/>
                    <a:pt x="192" y="160"/>
                  </a:cubicBezTo>
                  <a:cubicBezTo>
                    <a:pt x="192" y="71"/>
                    <a:pt x="192" y="71"/>
                    <a:pt x="192" y="71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0" y="208"/>
                    <a:pt x="240" y="208"/>
                    <a:pt x="240" y="208"/>
                  </a:cubicBezTo>
                  <a:cubicBezTo>
                    <a:pt x="368" y="208"/>
                    <a:pt x="368" y="208"/>
                    <a:pt x="368" y="208"/>
                  </a:cubicBezTo>
                  <a:lnTo>
                    <a:pt x="368" y="336"/>
                  </a:lnTo>
                  <a:close/>
                  <a:moveTo>
                    <a:pt x="272" y="176"/>
                  </a:moveTo>
                  <a:cubicBezTo>
                    <a:pt x="272" y="64"/>
                    <a:pt x="272" y="64"/>
                    <a:pt x="272" y="64"/>
                  </a:cubicBezTo>
                  <a:cubicBezTo>
                    <a:pt x="359" y="64"/>
                    <a:pt x="368" y="142"/>
                    <a:pt x="368" y="176"/>
                  </a:cubicBezTo>
                  <a:lnTo>
                    <a:pt x="272" y="176"/>
                  </a:lnTo>
                  <a:close/>
                  <a:moveTo>
                    <a:pt x="382" y="96"/>
                  </a:moveTo>
                  <a:cubicBezTo>
                    <a:pt x="377" y="86"/>
                    <a:pt x="371" y="77"/>
                    <a:pt x="364" y="69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09" y="68"/>
                    <a:pt x="509" y="68"/>
                    <a:pt x="509" y="68"/>
                  </a:cubicBezTo>
                  <a:lnTo>
                    <a:pt x="382" y="96"/>
                  </a:lnTo>
                  <a:close/>
                  <a:moveTo>
                    <a:pt x="543" y="32"/>
                  </a:moveTo>
                  <a:cubicBezTo>
                    <a:pt x="549" y="32"/>
                    <a:pt x="549" y="32"/>
                    <a:pt x="549" y="32"/>
                  </a:cubicBezTo>
                  <a:cubicBezTo>
                    <a:pt x="556" y="32"/>
                    <a:pt x="562" y="35"/>
                    <a:pt x="567" y="40"/>
                  </a:cubicBezTo>
                  <a:cubicBezTo>
                    <a:pt x="571" y="44"/>
                    <a:pt x="574" y="51"/>
                    <a:pt x="573" y="57"/>
                  </a:cubicBezTo>
                  <a:cubicBezTo>
                    <a:pt x="561" y="256"/>
                    <a:pt x="561" y="256"/>
                    <a:pt x="561" y="256"/>
                  </a:cubicBezTo>
                  <a:cubicBezTo>
                    <a:pt x="529" y="256"/>
                    <a:pt x="529" y="256"/>
                    <a:pt x="529" y="256"/>
                  </a:cubicBezTo>
                  <a:lnTo>
                    <a:pt x="543" y="32"/>
                  </a:lnTo>
                  <a:close/>
                  <a:moveTo>
                    <a:pt x="574" y="317"/>
                  </a:moveTo>
                  <a:cubicBezTo>
                    <a:pt x="568" y="334"/>
                    <a:pt x="549" y="352"/>
                    <a:pt x="528" y="352"/>
                  </a:cubicBezTo>
                  <a:cubicBezTo>
                    <a:pt x="486" y="352"/>
                    <a:pt x="486" y="352"/>
                    <a:pt x="486" y="352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70" y="288"/>
                    <a:pt x="570" y="288"/>
                    <a:pt x="570" y="288"/>
                  </a:cubicBezTo>
                  <a:cubicBezTo>
                    <a:pt x="578" y="298"/>
                    <a:pt x="577" y="309"/>
                    <a:pt x="574" y="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g144967f1c00_25_39"/>
          <p:cNvSpPr/>
          <p:nvPr/>
        </p:nvSpPr>
        <p:spPr>
          <a:xfrm>
            <a:off x="5894" y="1797510"/>
            <a:ext cx="11107234" cy="215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CÂU LẠC BỘ LẬP TRÌNH ỨNG</a:t>
            </a:r>
            <a:r>
              <a:rPr lang="en-US" sz="4000" dirty="0">
                <a:solidFill>
                  <a:srgbClr val="595959"/>
                </a:solidFill>
              </a:rPr>
              <a:t> DỤNG Ô TÔ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78C5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E78C5"/>
                </a:solidFill>
                <a:latin typeface="Arial"/>
                <a:ea typeface="Arial"/>
                <a:cs typeface="Arial"/>
                <a:sym typeface="Arial"/>
              </a:rPr>
              <a:t>WELCOME TO OUR </a:t>
            </a:r>
            <a:r>
              <a:rPr lang="en-US" sz="2400" b="1" dirty="0">
                <a:solidFill>
                  <a:srgbClr val="0E78C5"/>
                </a:solidFill>
              </a:rPr>
              <a:t>CLUB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80163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80163"/>
                </a:solidFill>
                <a:latin typeface="Arial"/>
                <a:ea typeface="Arial"/>
                <a:cs typeface="Arial"/>
                <a:sym typeface="Arial"/>
              </a:rPr>
              <a:t>BUILD YOUR CAREER WITH US!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44967f1c00_18_184"/>
          <p:cNvSpPr/>
          <p:nvPr/>
        </p:nvSpPr>
        <p:spPr>
          <a:xfrm>
            <a:off x="1086444" y="2758069"/>
            <a:ext cx="327300" cy="290400"/>
          </a:xfrm>
          <a:prstGeom prst="diamond">
            <a:avLst/>
          </a:prstGeom>
          <a:solidFill>
            <a:srgbClr val="FFC000"/>
          </a:solidFill>
          <a:ln w="9525" cap="flat" cmpd="sng">
            <a:solidFill>
              <a:srgbClr val="3F13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144967f1c00_18_184"/>
          <p:cNvSpPr txBox="1"/>
          <p:nvPr/>
        </p:nvSpPr>
        <p:spPr>
          <a:xfrm>
            <a:off x="-2" y="-1"/>
            <a:ext cx="12192000" cy="1200300"/>
          </a:xfrm>
          <a:prstGeom prst="rect">
            <a:avLst/>
          </a:prstGeom>
          <a:solidFill>
            <a:srgbClr val="08427E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49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</a:rPr>
              <a:t>X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TEMPLATE</a:t>
            </a:r>
            <a:endParaRPr dirty="0"/>
          </a:p>
          <a:p>
            <a:pPr marL="2349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Timeline (</a:t>
            </a:r>
            <a:r>
              <a:rPr lang="en-US" sz="3200" dirty="0">
                <a:solidFill>
                  <a:schemeClr val="lt1"/>
                </a:solidFill>
              </a:rPr>
              <a:t>XX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/XX-XX/XX)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594" name="Google Shape;594;g144967f1c00_18_184"/>
          <p:cNvSpPr txBox="1">
            <a:spLocks noGrp="1"/>
          </p:cNvSpPr>
          <p:nvPr>
            <p:ph type="sldNum" idx="12"/>
          </p:nvPr>
        </p:nvSpPr>
        <p:spPr>
          <a:xfrm>
            <a:off x="9045567" y="632207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95" name="Google Shape;595;g144967f1c00_18_184"/>
          <p:cNvSpPr/>
          <p:nvPr/>
        </p:nvSpPr>
        <p:spPr>
          <a:xfrm>
            <a:off x="2867467" y="2758069"/>
            <a:ext cx="327300" cy="290400"/>
          </a:xfrm>
          <a:prstGeom prst="diamond">
            <a:avLst/>
          </a:prstGeom>
          <a:solidFill>
            <a:srgbClr val="FFC000"/>
          </a:solidFill>
          <a:ln w="9525" cap="flat" cmpd="sng">
            <a:solidFill>
              <a:srgbClr val="3F13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44967f1c00_18_184"/>
          <p:cNvSpPr txBox="1"/>
          <p:nvPr/>
        </p:nvSpPr>
        <p:spPr>
          <a:xfrm>
            <a:off x="1503736" y="3051510"/>
            <a:ext cx="3264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on FFT, PSD, related theory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7" name="Google Shape;597;g144967f1c00_18_184"/>
          <p:cNvCxnSpPr/>
          <p:nvPr/>
        </p:nvCxnSpPr>
        <p:spPr>
          <a:xfrm>
            <a:off x="1327422" y="2914068"/>
            <a:ext cx="17037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8" name="Google Shape;598;g144967f1c00_18_184"/>
          <p:cNvCxnSpPr/>
          <p:nvPr/>
        </p:nvCxnSpPr>
        <p:spPr>
          <a:xfrm>
            <a:off x="2338157" y="3506117"/>
            <a:ext cx="15810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9" name="Google Shape;599;g144967f1c00_18_184"/>
          <p:cNvCxnSpPr/>
          <p:nvPr/>
        </p:nvCxnSpPr>
        <p:spPr>
          <a:xfrm>
            <a:off x="2986455" y="4143822"/>
            <a:ext cx="18369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00" name="Google Shape;600;g144967f1c00_18_184"/>
          <p:cNvCxnSpPr/>
          <p:nvPr/>
        </p:nvCxnSpPr>
        <p:spPr>
          <a:xfrm>
            <a:off x="3972983" y="4754121"/>
            <a:ext cx="17982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oval" w="med" len="med"/>
            <a:tailEnd type="oval" w="med" len="med"/>
          </a:ln>
        </p:spPr>
      </p:cxnSp>
      <p:graphicFrame>
        <p:nvGraphicFramePr>
          <p:cNvPr id="601" name="Google Shape;601;g144967f1c00_18_184"/>
          <p:cNvGraphicFramePr/>
          <p:nvPr/>
        </p:nvGraphicFramePr>
        <p:xfrm>
          <a:off x="939943" y="2288563"/>
          <a:ext cx="8676750" cy="391250"/>
        </p:xfrm>
        <a:graphic>
          <a:graphicData uri="http://schemas.openxmlformats.org/drawingml/2006/table">
            <a:tbl>
              <a:tblPr firstRow="1" bandRow="1">
                <a:noFill/>
                <a:tableStyleId>{77A88A7C-E46A-47CB-8F60-92F60B04885B}</a:tableStyleId>
              </a:tblPr>
              <a:tblGrid>
                <a:gridCol w="86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7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W26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W27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W29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W32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W35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2" name="Google Shape;602;g144967f1c00_18_184"/>
          <p:cNvSpPr txBox="1"/>
          <p:nvPr/>
        </p:nvSpPr>
        <p:spPr>
          <a:xfrm>
            <a:off x="2155199" y="3587363"/>
            <a:ext cx="35283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 and measurement technique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144967f1c00_18_184"/>
          <p:cNvSpPr/>
          <p:nvPr/>
        </p:nvSpPr>
        <p:spPr>
          <a:xfrm>
            <a:off x="3755665" y="3376390"/>
            <a:ext cx="327300" cy="290400"/>
          </a:xfrm>
          <a:prstGeom prst="diamond">
            <a:avLst/>
          </a:prstGeom>
          <a:solidFill>
            <a:srgbClr val="FFC000"/>
          </a:solidFill>
          <a:ln w="9525" cap="flat" cmpd="sng">
            <a:solidFill>
              <a:srgbClr val="3F13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144967f1c00_18_184"/>
          <p:cNvSpPr/>
          <p:nvPr/>
        </p:nvSpPr>
        <p:spPr>
          <a:xfrm>
            <a:off x="4717419" y="4013282"/>
            <a:ext cx="327300" cy="290400"/>
          </a:xfrm>
          <a:prstGeom prst="diamond">
            <a:avLst/>
          </a:prstGeom>
          <a:solidFill>
            <a:srgbClr val="FFC000"/>
          </a:solidFill>
          <a:ln w="9525" cap="flat" cmpd="sng">
            <a:solidFill>
              <a:srgbClr val="3F13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144967f1c00_18_184"/>
          <p:cNvSpPr txBox="1"/>
          <p:nvPr/>
        </p:nvSpPr>
        <p:spPr>
          <a:xfrm>
            <a:off x="2940872" y="4299274"/>
            <a:ext cx="3655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hardware’s datasheet and simulation setup</a:t>
            </a:r>
            <a:endParaRPr/>
          </a:p>
        </p:txBody>
      </p:sp>
      <p:sp>
        <p:nvSpPr>
          <p:cNvPr id="606" name="Google Shape;606;g144967f1c00_18_184"/>
          <p:cNvSpPr/>
          <p:nvPr/>
        </p:nvSpPr>
        <p:spPr>
          <a:xfrm>
            <a:off x="5607512" y="4598670"/>
            <a:ext cx="327300" cy="290400"/>
          </a:xfrm>
          <a:prstGeom prst="diamond">
            <a:avLst/>
          </a:prstGeom>
          <a:solidFill>
            <a:srgbClr val="FFC000"/>
          </a:solidFill>
          <a:ln w="9525" cap="flat" cmpd="sng">
            <a:solidFill>
              <a:srgbClr val="3F13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144967f1c00_18_184"/>
          <p:cNvSpPr txBox="1"/>
          <p:nvPr/>
        </p:nvSpPr>
        <p:spPr>
          <a:xfrm>
            <a:off x="4075127" y="4851272"/>
            <a:ext cx="1141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Labview and sample value data acquisition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144967f1c00_18_184"/>
          <p:cNvSpPr txBox="1"/>
          <p:nvPr/>
        </p:nvSpPr>
        <p:spPr>
          <a:xfrm>
            <a:off x="3903256" y="1891694"/>
            <a:ext cx="13131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Jul.,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144967f1c00_18_184"/>
          <p:cNvSpPr txBox="1"/>
          <p:nvPr/>
        </p:nvSpPr>
        <p:spPr>
          <a:xfrm>
            <a:off x="6907011" y="1890545"/>
            <a:ext cx="29403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Aug.,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0" name="Google Shape;610;g144967f1c00_18_184"/>
          <p:cNvCxnSpPr/>
          <p:nvPr/>
        </p:nvCxnSpPr>
        <p:spPr>
          <a:xfrm>
            <a:off x="3002729" y="2298770"/>
            <a:ext cx="0" cy="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g144967f1c00_18_184"/>
          <p:cNvCxnSpPr/>
          <p:nvPr/>
        </p:nvCxnSpPr>
        <p:spPr>
          <a:xfrm>
            <a:off x="6006485" y="2298769"/>
            <a:ext cx="0" cy="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2" name="Google Shape;612;g144967f1c00_18_184"/>
          <p:cNvCxnSpPr/>
          <p:nvPr/>
        </p:nvCxnSpPr>
        <p:spPr>
          <a:xfrm>
            <a:off x="4975727" y="4158512"/>
            <a:ext cx="7953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613" name="Google Shape;613;g144967f1c00_18_184"/>
          <p:cNvSpPr txBox="1"/>
          <p:nvPr/>
        </p:nvSpPr>
        <p:spPr>
          <a:xfrm>
            <a:off x="139061" y="2693230"/>
            <a:ext cx="9474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4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meeting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[22</a:t>
            </a:r>
            <a:r>
              <a:rPr lang="en-US" sz="14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June]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4" name="Google Shape;614;g144967f1c00_18_184"/>
          <p:cNvCxnSpPr/>
          <p:nvPr/>
        </p:nvCxnSpPr>
        <p:spPr>
          <a:xfrm rot="10800000">
            <a:off x="2629349" y="1936663"/>
            <a:ext cx="0" cy="35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5" name="Google Shape;615;g144967f1c00_18_184"/>
          <p:cNvCxnSpPr/>
          <p:nvPr/>
        </p:nvCxnSpPr>
        <p:spPr>
          <a:xfrm rot="10800000">
            <a:off x="5282585" y="1956557"/>
            <a:ext cx="0" cy="35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6" name="Google Shape;616;g144967f1c00_18_184"/>
          <p:cNvSpPr/>
          <p:nvPr/>
        </p:nvSpPr>
        <p:spPr>
          <a:xfrm>
            <a:off x="6403041" y="5216333"/>
            <a:ext cx="327300" cy="290400"/>
          </a:xfrm>
          <a:prstGeom prst="diamond">
            <a:avLst/>
          </a:prstGeom>
          <a:solidFill>
            <a:srgbClr val="FFC000"/>
          </a:solidFill>
          <a:ln w="9525" cap="flat" cmpd="sng">
            <a:solidFill>
              <a:srgbClr val="3F13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g144967f1c00_18_184"/>
          <p:cNvCxnSpPr/>
          <p:nvPr/>
        </p:nvCxnSpPr>
        <p:spPr>
          <a:xfrm>
            <a:off x="5683411" y="5361563"/>
            <a:ext cx="8232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8" name="Google Shape;618;g144967f1c00_18_184"/>
          <p:cNvSpPr txBox="1"/>
          <p:nvPr/>
        </p:nvSpPr>
        <p:spPr>
          <a:xfrm>
            <a:off x="5607512" y="5517014"/>
            <a:ext cx="1141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presentation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[17</a:t>
            </a:r>
            <a:r>
              <a:rPr lang="en-US" sz="14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August]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144967f1c00_18_184"/>
          <p:cNvSpPr/>
          <p:nvPr/>
        </p:nvSpPr>
        <p:spPr>
          <a:xfrm>
            <a:off x="7584223" y="5525950"/>
            <a:ext cx="327300" cy="290400"/>
          </a:xfrm>
          <a:prstGeom prst="diamond">
            <a:avLst/>
          </a:prstGeom>
          <a:solidFill>
            <a:srgbClr val="FFC000"/>
          </a:solidFill>
          <a:ln w="9525" cap="flat" cmpd="sng">
            <a:solidFill>
              <a:srgbClr val="3F13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144967f1c00_18_184"/>
          <p:cNvSpPr txBox="1"/>
          <p:nvPr/>
        </p:nvSpPr>
        <p:spPr>
          <a:xfrm>
            <a:off x="7235933" y="5919072"/>
            <a:ext cx="1141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report – hard copy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[20</a:t>
            </a:r>
            <a:r>
              <a:rPr lang="en-US" sz="14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August]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1" name="Google Shape;621;g144967f1c00_18_184"/>
          <p:cNvCxnSpPr/>
          <p:nvPr/>
        </p:nvCxnSpPr>
        <p:spPr>
          <a:xfrm>
            <a:off x="7147560" y="5679035"/>
            <a:ext cx="5001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2" name="Google Shape;622;g144967f1c00_18_184"/>
          <p:cNvSpPr txBox="1"/>
          <p:nvPr/>
        </p:nvSpPr>
        <p:spPr>
          <a:xfrm>
            <a:off x="6165640" y="1678239"/>
            <a:ext cx="812100" cy="177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12/08/2022</a:t>
            </a:r>
            <a:endParaRPr/>
          </a:p>
        </p:txBody>
      </p:sp>
      <p:cxnSp>
        <p:nvCxnSpPr>
          <p:cNvPr id="623" name="Google Shape;623;g144967f1c00_18_184"/>
          <p:cNvCxnSpPr/>
          <p:nvPr/>
        </p:nvCxnSpPr>
        <p:spPr>
          <a:xfrm>
            <a:off x="6581269" y="1880099"/>
            <a:ext cx="0" cy="341490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24" name="Google Shape;624;g144967f1c00_18_184"/>
          <p:cNvSpPr txBox="1"/>
          <p:nvPr/>
        </p:nvSpPr>
        <p:spPr>
          <a:xfrm>
            <a:off x="10275782" y="3130034"/>
            <a:ext cx="13257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meeting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144967f1c00_18_184"/>
          <p:cNvSpPr txBox="1"/>
          <p:nvPr/>
        </p:nvSpPr>
        <p:spPr>
          <a:xfrm>
            <a:off x="10275774" y="3600275"/>
            <a:ext cx="15810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tracking</a:t>
            </a:r>
            <a:endParaRPr/>
          </a:p>
        </p:txBody>
      </p:sp>
      <p:sp>
        <p:nvSpPr>
          <p:cNvPr id="626" name="Google Shape;626;g144967f1c00_18_184"/>
          <p:cNvSpPr txBox="1"/>
          <p:nvPr/>
        </p:nvSpPr>
        <p:spPr>
          <a:xfrm>
            <a:off x="10275782" y="3992267"/>
            <a:ext cx="6822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up</a:t>
            </a:r>
            <a:endParaRPr/>
          </a:p>
        </p:txBody>
      </p:sp>
      <p:sp>
        <p:nvSpPr>
          <p:cNvPr id="627" name="Google Shape;627;g144967f1c00_18_184"/>
          <p:cNvSpPr/>
          <p:nvPr/>
        </p:nvSpPr>
        <p:spPr>
          <a:xfrm>
            <a:off x="9498015" y="3149648"/>
            <a:ext cx="275700" cy="275400"/>
          </a:xfrm>
          <a:prstGeom prst="diamond">
            <a:avLst/>
          </a:prstGeom>
          <a:solidFill>
            <a:srgbClr val="FFC000"/>
          </a:solidFill>
          <a:ln w="9525" cap="flat" cmpd="sng">
            <a:solidFill>
              <a:srgbClr val="3F136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g144967f1c00_18_184"/>
          <p:cNvCxnSpPr/>
          <p:nvPr/>
        </p:nvCxnSpPr>
        <p:spPr>
          <a:xfrm>
            <a:off x="9431110" y="3695156"/>
            <a:ext cx="4542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29" name="Google Shape;629;g144967f1c00_18_184"/>
          <p:cNvCxnSpPr/>
          <p:nvPr/>
        </p:nvCxnSpPr>
        <p:spPr>
          <a:xfrm>
            <a:off x="9431110" y="4100015"/>
            <a:ext cx="480600" cy="0"/>
          </a:xfrm>
          <a:prstGeom prst="straightConnector1">
            <a:avLst/>
          </a:prstGeom>
          <a:noFill/>
          <a:ln w="19050" cap="flat" cmpd="sng">
            <a:solidFill>
              <a:srgbClr val="FFC000"/>
            </a:solidFill>
            <a:prstDash val="dash"/>
            <a:round/>
            <a:headEnd type="oval" w="med" len="med"/>
            <a:tailEnd type="oval" w="med" len="med"/>
          </a:ln>
        </p:spPr>
      </p:cxnSp>
      <p:pic>
        <p:nvPicPr>
          <p:cNvPr id="630" name="Google Shape;630;g144967f1c00_18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113" y="5261125"/>
            <a:ext cx="24288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44967f1c00_18_693"/>
          <p:cNvSpPr/>
          <p:nvPr/>
        </p:nvSpPr>
        <p:spPr>
          <a:xfrm>
            <a:off x="6531417" y="1255807"/>
            <a:ext cx="746100" cy="210900"/>
          </a:xfrm>
          <a:prstGeom prst="homePlate">
            <a:avLst>
              <a:gd name="adj" fmla="val 50000"/>
            </a:avLst>
          </a:prstGeom>
          <a:solidFill>
            <a:srgbClr val="00B05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144967f1c00_18_693"/>
          <p:cNvSpPr/>
          <p:nvPr/>
        </p:nvSpPr>
        <p:spPr>
          <a:xfrm>
            <a:off x="8557082" y="1261184"/>
            <a:ext cx="746100" cy="240600"/>
          </a:xfrm>
          <a:prstGeom prst="homePlate">
            <a:avLst>
              <a:gd name="adj" fmla="val 50000"/>
            </a:avLst>
          </a:prstGeom>
          <a:solidFill>
            <a:srgbClr val="E0E8EB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144967f1c00_18_693"/>
          <p:cNvSpPr txBox="1"/>
          <p:nvPr/>
        </p:nvSpPr>
        <p:spPr>
          <a:xfrm>
            <a:off x="7367761" y="1204990"/>
            <a:ext cx="858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/>
          </a:p>
        </p:txBody>
      </p:sp>
      <p:sp>
        <p:nvSpPr>
          <p:cNvPr id="638" name="Google Shape;638;g144967f1c00_18_693"/>
          <p:cNvSpPr txBox="1"/>
          <p:nvPr/>
        </p:nvSpPr>
        <p:spPr>
          <a:xfrm>
            <a:off x="9401534" y="1202501"/>
            <a:ext cx="858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On-going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144967f1c00_18_693"/>
          <p:cNvSpPr txBox="1"/>
          <p:nvPr/>
        </p:nvSpPr>
        <p:spPr>
          <a:xfrm>
            <a:off x="11204026" y="1256175"/>
            <a:ext cx="8589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144967f1c00_18_693"/>
          <p:cNvSpPr/>
          <p:nvPr/>
        </p:nvSpPr>
        <p:spPr>
          <a:xfrm>
            <a:off x="10359574" y="1267735"/>
            <a:ext cx="746100" cy="225300"/>
          </a:xfrm>
          <a:prstGeom prst="chevron">
            <a:avLst>
              <a:gd name="adj" fmla="val 50000"/>
            </a:avLst>
          </a:prstGeom>
          <a:solidFill>
            <a:srgbClr val="D7D7DA"/>
          </a:solidFill>
          <a:ln w="19050" cap="flat" cmpd="sng">
            <a:solidFill>
              <a:srgbClr val="3F136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144967f1c00_18_693"/>
          <p:cNvSpPr txBox="1">
            <a:spLocks noGrp="1"/>
          </p:cNvSpPr>
          <p:nvPr>
            <p:ph type="sldNum" idx="12"/>
          </p:nvPr>
        </p:nvSpPr>
        <p:spPr>
          <a:xfrm>
            <a:off x="9004004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42" name="Google Shape;642;g144967f1c00_18_693"/>
          <p:cNvSpPr txBox="1"/>
          <p:nvPr/>
        </p:nvSpPr>
        <p:spPr>
          <a:xfrm>
            <a:off x="0" y="530"/>
            <a:ext cx="12192000" cy="1200300"/>
          </a:xfrm>
          <a:prstGeom prst="rect">
            <a:avLst/>
          </a:prstGeom>
          <a:solidFill>
            <a:srgbClr val="08427E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349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3600" b="1" dirty="0">
                <a:solidFill>
                  <a:schemeClr val="lt1"/>
                </a:solidFill>
              </a:rPr>
              <a:t>X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TEMPLATE</a:t>
            </a:r>
            <a:endParaRPr dirty="0"/>
          </a:p>
          <a:p>
            <a:pPr marL="23495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Schedule (</a:t>
            </a:r>
            <a:r>
              <a:rPr lang="en-US" sz="3200" dirty="0">
                <a:solidFill>
                  <a:schemeClr val="lt1"/>
                </a:solidFill>
              </a:rPr>
              <a:t>XX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/2022-XX/2023) </a:t>
            </a:r>
            <a:endParaRPr sz="32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g144967f1c00_18_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50" y="1649875"/>
            <a:ext cx="10874707" cy="45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g144967f1c00_18_6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3113" y="5261125"/>
            <a:ext cx="24288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3" name="Google Shape;1913;p29"/>
          <p:cNvPicPr preferRelativeResize="0"/>
          <p:nvPr/>
        </p:nvPicPr>
        <p:blipFill rotWithShape="1">
          <a:blip r:embed="rId3">
            <a:alphaModFix/>
          </a:blip>
          <a:srcRect b="919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29"/>
          <p:cNvSpPr txBox="1"/>
          <p:nvPr/>
        </p:nvSpPr>
        <p:spPr>
          <a:xfrm>
            <a:off x="1137602" y="399661"/>
            <a:ext cx="8087995" cy="198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9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29"/>
          <p:cNvSpPr txBox="1">
            <a:spLocks noGrp="1"/>
          </p:cNvSpPr>
          <p:nvPr>
            <p:ph type="ftr" idx="11"/>
          </p:nvPr>
        </p:nvSpPr>
        <p:spPr>
          <a:xfrm>
            <a:off x="159344" y="6378857"/>
            <a:ext cx="4645184" cy="43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</a:rPr>
              <a:t>© Department of Automotive Engineering - HCMUT, 2022</a:t>
            </a:r>
            <a:endParaRPr dirty="0"/>
          </a:p>
        </p:txBody>
      </p:sp>
      <p:sp>
        <p:nvSpPr>
          <p:cNvPr id="1916" name="Google Shape;1916;p29"/>
          <p:cNvSpPr txBox="1">
            <a:spLocks noGrp="1"/>
          </p:cNvSpPr>
          <p:nvPr>
            <p:ph type="sldNum" idx="12"/>
          </p:nvPr>
        </p:nvSpPr>
        <p:spPr>
          <a:xfrm>
            <a:off x="9067146" y="63997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4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ptdquang.otobk10@gmail.com</dc:creator>
  <cp:lastModifiedBy>Quang Pham</cp:lastModifiedBy>
  <cp:revision>1</cp:revision>
  <dcterms:created xsi:type="dcterms:W3CDTF">2021-09-19T19:54:05Z</dcterms:created>
  <dcterms:modified xsi:type="dcterms:W3CDTF">2022-09-13T01:38:05Z</dcterms:modified>
</cp:coreProperties>
</file>