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2:3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9745 3367 24575,'-4'3'0,"0"1"0,-1-1 0,1 1 0,-1-1 0,0-1 0,1 1 0,-1-1 0,-1 0 0,1 0 0,-7 2 0,-6 0 0,-32 2 0,28-4 0,-43 4 27,0-4-1,-108-9 0,-134-42-422,76-9-735,-311-123-1,-209-134-1287,670 279 2116,-1144-490-2080,56 49 2383,-1032-388-1154,1496 584 3018,516 207-1887,43 17 64,-459-173 420,293 138 4095,64 21-2716,186 53-1815,-2 2 0,1 4 0,-75-7 0,-58-5-1390,139 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2:4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24575,'-58'1'0,"-88"15"0,-54 22 0,91-16 0,-59 16 0,136-29 0,1 1 0,1 2 0,-35 18 0,57-26 0,0 1 0,0 0 0,1 0 0,0 1 0,0 0 0,0 0 0,1 1 0,-1 0 0,-5 8 0,10-11 0,0-1 0,0 1 0,0-1 0,0 1 0,1 0 0,0 0 0,0 0 0,0 0 0,0 0 0,0 0 0,1 0 0,-1 0 0,1 0 0,0 0 0,1 0 0,-1 0 0,1 0 0,0 0 0,0 0 0,0 0 0,0 0 0,3 6 0,0-3 0,0-1 0,0 0 0,1 0 0,0 0 0,0 0 0,0-1 0,1 1 0,0-1 0,-1-1 0,2 1 0,-1-1 0,1 0 0,6 3 0,14 4 0,0 0 0,30 8 0,-42-15 0,88 32 0,-2 5 0,127 71 0,173 146 0,-316-200 0,-43-29-1365,-8-5-5461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2:4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9393 117 24575,'-3'-1'0,"-1"0"0,1 0 0,-1 0 0,1-1 0,0 0 0,0 1 0,0-1 0,-1 0 0,2 0 0,-5-4 0,-11-6 0,4 5 0,0 0 0,-1 2 0,0 0 0,0 0 0,-24-3 0,-83-4 0,102 10 0,-796-29-938,-4 30-477,449 2 1180,-6665 0 1458,6998-1-8049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2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 24575,'-10'0'0,"0"1"0,0 1 0,0-1 0,1 2 0,-1-1 0,-10 5 0,-55 28 0,72-34 0,-121 74 0,-1 1 0,83-53 0,2 1 0,-47 36 0,83-56 0,-1-1 0,1 0 0,0 1 0,0-1 0,-7 9 0,10-11 0,1-1 0,-1 1 0,1 0 0,-1-1 0,1 1 0,0 0 0,-1 0 0,1-1 0,0 1 0,0 0 0,0 0 0,-1-1 0,1 1 0,0 0 0,0 0 0,0 0 0,0-1 0,0 1 0,0 0 0,1 0 0,-1-1 0,0 1 0,0 0 0,0 0 0,1-1 0,-1 1 0,0 0 0,1 0 0,-1-1 0,1 1 0,-1 0 0,1-1 0,-1 1 0,1-1 0,-1 1 0,1-1 0,0 1 0,-1-1 0,1 1 0,0-1 0,5 4 0,0-1 0,0 0 0,0 0 0,1-1 0,-1 1 0,0-2 0,12 3 0,53 4 0,-28-4 0,-24-2 0,15 2 0,1 1 0,-1 1 0,0 2 0,-1 2 0,41 16 0,-23-1 0,-26-12 0,0 0 0,0-2 0,1-2 0,1 0 0,53 10 0,-10-9-1365,-42-4-5461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4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85 24575,'-1'30'0,"-10"55"0,-1 5 0,11-74 0,-2 20 0,2 0 0,4 44 0,-3-75 0,2 0 0,-1 0 0,0 0 0,1 0 0,0 0 0,0-1 0,0 1 0,1-1 0,-1 0 0,1 1 0,0-1 0,1 0 0,-1-1 0,1 1 0,-1 0 0,1-1 0,0 0 0,0 0 0,0 0 0,1-1 0,-1 1 0,9 2 0,-6-2 0,0-1 0,0 0 0,1 0 0,-1 0 0,0-1 0,1 0 0,-1-1 0,1 0 0,-1 0 0,1 0 0,-1-1 0,1 0 0,-1-1 0,13-4 0,-8 1 0,0 0 0,-1-2 0,0 1 0,-1-1 0,1-1 0,-1 0 0,-1 0 0,0-1 0,10-11 0,-2-1 0,0-1 0,-2-1 0,15-28 0,-26 42 0,0 1 0,0 0 0,-1-1 0,0 0 0,0 0 0,-1 0 0,0 0 0,-1 0 0,0 0 0,-1-1 0,0 1 0,0 0 0,-1 0 0,0 0 0,0-1 0,-1 1 0,0 0 0,-1 1 0,0-1 0,-1 0 0,1 1 0,-2 0 0,1-1 0,-1 2 0,0-1 0,-1 1 0,0-1 0,0 1 0,0 1 0,-1 0 0,0 0 0,0 0 0,-1 0 0,0 1 0,-11-6 0,-6 0 0,-1 2 0,0 0 0,0 1 0,0 2 0,-1 1 0,-52-4 0,76 9 0,0 0 0,0 0 0,0 0 0,0 0 0,0 1 0,0-1 0,0 1 0,1 0 0,-1 0 0,0 0 0,0 0 0,1 0 0,-1 1 0,0-1 0,-2 3 0,4-3 0,1 0 0,-1-1 0,1 1 0,-1-1 0,1 1 0,-1 0 0,1 0 0,0-1 0,-1 1 0,1 0 0,0 0 0,0-1 0,0 1 0,-1 0 0,1 0 0,0 0 0,0-1 0,0 1 0,0 0 0,0 0 0,0 0 0,1 1 0,0 0 0,-1 0 0,1 0 0,0-1 0,1 1 0,-1 0 0,0 0 0,0 0 0,1-1 0,-1 1 0,1-1 0,0 1 0,1 1 0,6 3-341,-1-1 0,1 0-1,13 6 1,37 13-6485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7:54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24575,'8'0'0,"-1"-1"0,1-1 0,0 1 0,10-4 0,12-3 0,72-17 0,-2-4 0,119-51 0,-209 76 0,-1 1 0,0-1 0,-1-1 0,1 0 0,-1 0 0,1-1 0,-2 0 0,14-12 0,-17 13 0,0-1 0,0 1 0,0-1 0,-1 0 0,0 0 0,0 0 0,-1-1 0,1 1 0,-2-1 0,1 1 0,0-1 0,-1 0 0,0-10 0,0 4 0,0 1 0,-2 0 0,1-1 0,-1 1 0,-1 0 0,-1 0 0,1 0 0,-8-18 0,8 25 0,0 0 0,0 0 0,-1 1 0,0-1 0,0 0 0,0 1 0,-1 0 0,1 0 0,-1 0 0,0 0 0,0 0 0,-1 1 0,1 0 0,-1 0 0,0 0 0,1 0 0,-1 1 0,0 0 0,-1 0 0,1 0 0,-6-1 0,9 3 0,0-1 0,0 1 0,0-1 0,0 1 0,1 0 0,-1 0 0,0 0 0,0 0 0,0 0 0,0 0 0,0 0 0,0 1 0,0-1 0,1 1 0,-1-1 0,0 1 0,0 0 0,1 0 0,-4 1 0,5-1 0,-1-1 0,1 1 0,0 0 0,-1-1 0,1 1 0,0-1 0,-1 1 0,1 0 0,0-1 0,0 1 0,0 0 0,-1 0 0,1-1 0,0 1 0,0 0 0,0-1 0,0 1 0,0 0 0,0 0 0,1 0 0,-1 1 0,1 1 0,0-1 0,0 0 0,0 1 0,0-1 0,0 0 0,0 0 0,3 3 0,11 13 0,1-1 0,1-1 0,1 0 0,0-1 0,32 19 0,-25-17 0,0 2 0,31 29 0,-48-40 0,-1 0 0,0 0 0,0 1 0,-1 0 0,-1 0 0,1 1 0,-1 0 0,-1 0 0,0 0 0,5 19 0,1 46 0,-9-58 0,1 0 0,0 0 0,1 0 0,9 27 0,-10-40 0,0 1 0,0 0 0,1-1 0,0 0 0,-1 1 0,1-1 0,1-1 0,-1 1 0,1 0 0,-1-1 0,1 1 0,0-1 0,0 0 0,0 0 0,1-1 0,-1 1 0,1-1 0,-1 0 0,1 0 0,6 1 0,27 4-1365,-1-4-5461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791F-5F79-EABE-C08F-43FECFF9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3359-ED1B-126C-2C97-95ADB3E6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8979-0339-BD63-4018-EF7FD301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1EA9-3B6F-426E-A0B0-D3E2F27B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9D48-B5B2-96BB-1F08-14A5B3D6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DA95-A3EA-03C4-B3A0-09BAED6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051ED-D5E4-A555-7247-698064A7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72CB-3BE7-1EAF-204B-6F6E4F5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A34D-0DC2-1225-5B6C-48A59D6A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E3D5-E1F1-F48B-EE06-C3C521D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CC56-6574-886E-4ACF-971E16C1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DA4BC-80B9-C881-F6CA-BB7E2DAD6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3B42-4BF4-5658-6D8E-15C654DE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EF86-6F72-E5CF-4E65-73D300C5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F7A-2848-2910-A9B7-986F598C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182C-3BEF-D304-E4FA-08C49E15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A11A-5122-BC7B-3CD8-E8BE6D03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A019-6871-62CD-63F3-950AFCE5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D544-12A4-D100-6B30-F12A00DF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10EC-E29A-5131-BA9C-8A3CF84C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957-EDCD-5352-102E-5BEA0EE0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11D01-5891-C4A5-F3D0-B4A6B991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4942-E9D1-AD6E-89C2-3941CA2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6963-2C4D-FB34-8D93-323F3A17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9945-F862-2ADF-8722-609D2CCB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C5F-716F-D8D4-DEDF-893649B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2258-5BF6-61A6-A6D1-406B73AE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110C-3B29-37E2-6AB9-6878DBDF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AF60-21D9-EA67-FB4D-248A7BF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EDA15-51CE-2D0F-533C-E8137C98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865D-D1AF-9DA2-1E8B-C31A9AF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6D5E-84BA-64CE-041A-B3BF9BD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820E-45CC-D5EE-E2AE-7A3D37F0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95B91-B78A-E546-50FD-32C8A9AC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8C84-A63C-8316-59A8-86D56A715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02884-ED16-F7ED-64DF-D235D11DA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3ED55-627E-A583-38A2-F5CF1230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510B8-220F-BDEE-DE89-54EDE4F9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A00DD-EE99-8007-3151-96293B6C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342-399A-E837-7B24-ECFB16FE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18B6-89DF-9B83-13DE-A046FCAA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672D3-73CF-E71E-BC35-A01E5FC0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F9BF-1D3B-21A8-4B10-F155BBA2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B86D-8714-B30F-C099-3AD423B5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ED2E1-B4FA-4AC7-F249-BF33E8E4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EFB79-9A8A-BE58-A4C9-1D977BEB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B1-DC89-F5D0-224B-8C78BCA4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EF1E-A7C8-3781-CD82-188EC265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FBF0-9D33-A034-29B6-E11822E9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2712-25E4-4974-0569-30743464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6CA1-3F58-CEAA-6326-C2F2416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84F51-769E-1F65-B9F4-CF0BEF4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F5F3-AAE7-3E73-540B-31512A6B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4E14A-D5A5-EE2E-E773-9B7FE7F5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C538-4D37-6787-9677-62DDA446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77F99-5A3B-1960-6611-3CBF783C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60BD-59FC-1B56-482D-323BEC29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C84E-2089-B0FF-1108-FC092C58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7F91-70F4-226D-6536-D37CFB28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4DA4-E2D4-C881-1D40-71C68C0B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066E-6A1D-2F30-2E5A-6D62A487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20FD-3438-489E-AAC9-A611F3E456F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B00A-89C5-694D-D0DE-9B951D5A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D8AF-4C27-7512-00B6-D6B5B54A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8E03-6627-4CC3-89D2-5B24E4EC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D32622-83C8-C690-F958-BD99B73131A3}"/>
              </a:ext>
            </a:extLst>
          </p:cNvPr>
          <p:cNvSpPr/>
          <p:nvPr/>
        </p:nvSpPr>
        <p:spPr>
          <a:xfrm>
            <a:off x="2895600" y="1036320"/>
            <a:ext cx="1196340" cy="112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NORMAL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B1CFF0-843C-A080-A376-E5E9688FC92C}"/>
              </a:ext>
            </a:extLst>
          </p:cNvPr>
          <p:cNvSpPr/>
          <p:nvPr/>
        </p:nvSpPr>
        <p:spPr>
          <a:xfrm>
            <a:off x="7345680" y="1036320"/>
            <a:ext cx="1379220" cy="112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RED_MODE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2AB35-F861-2B49-1E31-B144A3839F38}"/>
              </a:ext>
            </a:extLst>
          </p:cNvPr>
          <p:cNvSpPr/>
          <p:nvPr/>
        </p:nvSpPr>
        <p:spPr>
          <a:xfrm>
            <a:off x="2895600" y="2960370"/>
            <a:ext cx="1196340" cy="112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GREEN_MODE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BF7576-2872-E644-4356-7623C3547A65}"/>
              </a:ext>
            </a:extLst>
          </p:cNvPr>
          <p:cNvSpPr/>
          <p:nvPr/>
        </p:nvSpPr>
        <p:spPr>
          <a:xfrm>
            <a:off x="7437120" y="2960370"/>
            <a:ext cx="1196340" cy="112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YELLOW_MODE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9ECE5-6B06-FE66-F6FD-B6B5BA2F27E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1940" y="1596390"/>
            <a:ext cx="325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1A90F-D154-5E19-1E78-2740ECAB7810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035290" y="2156460"/>
            <a:ext cx="0" cy="8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E96F3A-4AE6-8ECE-1C5E-C158E9BB65E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091940" y="3520440"/>
            <a:ext cx="3345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06D33-AEF4-FCEF-655F-C69B5777F7BF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3493770" y="2156460"/>
            <a:ext cx="0" cy="8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F15619-A4A0-17B4-D238-4A3DD27E5662}"/>
              </a:ext>
            </a:extLst>
          </p:cNvPr>
          <p:cNvSpPr txBox="1"/>
          <p:nvPr/>
        </p:nvSpPr>
        <p:spPr>
          <a:xfrm>
            <a:off x="4397296" y="1304002"/>
            <a:ext cx="27344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isButtonPressed</a:t>
            </a:r>
            <a:r>
              <a:rPr lang="en-US" sz="1300" dirty="0"/>
              <a:t>(MODE_BUTTON)==1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C1AD14-C5D8-6FD8-84CD-0EB5E260FA2D}"/>
              </a:ext>
            </a:extLst>
          </p:cNvPr>
          <p:cNvSpPr txBox="1"/>
          <p:nvPr/>
        </p:nvSpPr>
        <p:spPr>
          <a:xfrm>
            <a:off x="8146336" y="2412221"/>
            <a:ext cx="27344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isButtonPressed</a:t>
            </a:r>
            <a:r>
              <a:rPr lang="en-US" sz="1300" dirty="0"/>
              <a:t>(MODE_BUTTON)==1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2DD60A-79ED-CA74-F7A2-74680DF317CA}"/>
              </a:ext>
            </a:extLst>
          </p:cNvPr>
          <p:cNvSpPr txBox="1"/>
          <p:nvPr/>
        </p:nvSpPr>
        <p:spPr>
          <a:xfrm>
            <a:off x="4397295" y="3282806"/>
            <a:ext cx="27344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isButtonPressed</a:t>
            </a:r>
            <a:r>
              <a:rPr lang="en-US" sz="1300" dirty="0"/>
              <a:t>(MODE_BUTTON)==1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BFCEC-0662-87AE-FC2A-56D4E33D2C6A}"/>
              </a:ext>
            </a:extLst>
          </p:cNvPr>
          <p:cNvSpPr txBox="1"/>
          <p:nvPr/>
        </p:nvSpPr>
        <p:spPr>
          <a:xfrm>
            <a:off x="655878" y="2403186"/>
            <a:ext cx="3298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isButtonPressed</a:t>
            </a:r>
            <a:r>
              <a:rPr lang="en-US" sz="1300" dirty="0"/>
              <a:t>(MODE_BUTTON)==1</a:t>
            </a:r>
          </a:p>
          <a:p>
            <a:r>
              <a:rPr lang="en-US" sz="1300" dirty="0"/>
              <a:t>OR </a:t>
            </a:r>
            <a:r>
              <a:rPr lang="en-US" sz="1300" dirty="0" err="1"/>
              <a:t>isButtonPressed</a:t>
            </a:r>
            <a:r>
              <a:rPr lang="en-US" sz="1300" dirty="0"/>
              <a:t>(SET_VALUE_BUTTON)==1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D3BFF7-CAC9-9864-A709-4AFC7F311482}"/>
              </a:ext>
            </a:extLst>
          </p:cNvPr>
          <p:cNvGrpSpPr/>
          <p:nvPr/>
        </p:nvGrpSpPr>
        <p:grpSpPr>
          <a:xfrm>
            <a:off x="4081440" y="1848760"/>
            <a:ext cx="3508200" cy="1349640"/>
            <a:chOff x="4081440" y="1848760"/>
            <a:chExt cx="3508200" cy="13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5396AE3-86B1-4427-5400-3E52F17557E9}"/>
                    </a:ext>
                  </a:extLst>
                </p14:cNvPr>
                <p14:cNvContentPartPr/>
                <p14:nvPr/>
              </p14:nvContentPartPr>
              <p14:xfrm>
                <a:off x="4081440" y="1967560"/>
                <a:ext cx="3508200" cy="1230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5396AE3-86B1-4427-5400-3E52F17557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2800" y="1958920"/>
                  <a:ext cx="352584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AA4FF2-72FC-51BA-2D15-B4830CC25CE3}"/>
                    </a:ext>
                  </a:extLst>
                </p14:cNvPr>
                <p14:cNvContentPartPr/>
                <p14:nvPr/>
              </p14:nvContentPartPr>
              <p14:xfrm>
                <a:off x="4093680" y="1848760"/>
                <a:ext cx="436320" cy="36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AA4FF2-72FC-51BA-2D15-B4830CC25C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4680" y="1840120"/>
                  <a:ext cx="453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4CE260-B219-C0B7-AC86-3C227B80393E}"/>
              </a:ext>
            </a:extLst>
          </p:cNvPr>
          <p:cNvGrpSpPr/>
          <p:nvPr/>
        </p:nvGrpSpPr>
        <p:grpSpPr>
          <a:xfrm>
            <a:off x="3945000" y="1086640"/>
            <a:ext cx="3461400" cy="208800"/>
            <a:chOff x="3945000" y="1086640"/>
            <a:chExt cx="346140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BB2C8-A002-A82F-5189-888E1F9A6056}"/>
                    </a:ext>
                  </a:extLst>
                </p14:cNvPr>
                <p14:cNvContentPartPr/>
                <p14:nvPr/>
              </p14:nvContentPartPr>
              <p14:xfrm>
                <a:off x="4024920" y="1207240"/>
                <a:ext cx="3381480" cy="4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BB2C8-A002-A82F-5189-888E1F9A60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6280" y="1198600"/>
                  <a:ext cx="3399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D9076F-AF98-3C28-5AB7-E18C49A16169}"/>
                    </a:ext>
                  </a:extLst>
                </p14:cNvPr>
                <p14:cNvContentPartPr/>
                <p14:nvPr/>
              </p14:nvContentPartPr>
              <p14:xfrm>
                <a:off x="3945000" y="1086640"/>
                <a:ext cx="290160" cy="20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D9076F-AF98-3C28-5AB7-E18C49A161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6000" y="1078000"/>
                  <a:ext cx="3078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D72E2A-2783-13C6-6C1D-B2D21D9F3117}"/>
              </a:ext>
            </a:extLst>
          </p:cNvPr>
          <p:cNvGrpSpPr/>
          <p:nvPr/>
        </p:nvGrpSpPr>
        <p:grpSpPr>
          <a:xfrm>
            <a:off x="212160" y="2712400"/>
            <a:ext cx="384480" cy="257040"/>
            <a:chOff x="212160" y="2712400"/>
            <a:chExt cx="3844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56435F-568C-F98A-7F58-F85DAA86E4F8}"/>
                    </a:ext>
                  </a:extLst>
                </p14:cNvPr>
                <p14:cNvContentPartPr/>
                <p14:nvPr/>
              </p14:nvContentPartPr>
              <p14:xfrm>
                <a:off x="212160" y="2712400"/>
                <a:ext cx="15228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56435F-568C-F98A-7F58-F85DAA86E4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520" y="2703760"/>
                  <a:ext cx="169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6CEC33-0CA2-19A4-CC3C-17E900617D22}"/>
                    </a:ext>
                  </a:extLst>
                </p14:cNvPr>
                <p14:cNvContentPartPr/>
                <p14:nvPr/>
              </p14:nvContentPartPr>
              <p14:xfrm>
                <a:off x="243480" y="2740480"/>
                <a:ext cx="353160" cy="22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6CEC33-0CA2-19A4-CC3C-17E900617D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840" y="2731840"/>
                  <a:ext cx="37080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CDF240-FAF0-E5E6-B899-554607650EDA}"/>
              </a:ext>
            </a:extLst>
          </p:cNvPr>
          <p:cNvSpPr txBox="1"/>
          <p:nvPr/>
        </p:nvSpPr>
        <p:spPr>
          <a:xfrm>
            <a:off x="4235160" y="805285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isButtonPressed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(SET_VALUE_BUTTON)==1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39C8C7-5ECA-8472-7C89-989C4639A78D}"/>
              </a:ext>
            </a:extLst>
          </p:cNvPr>
          <p:cNvSpPr txBox="1"/>
          <p:nvPr/>
        </p:nvSpPr>
        <p:spPr>
          <a:xfrm rot="1116055">
            <a:off x="4439994" y="281335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isButtonPressed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(SET_VALUE_BUTTON)==1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0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20E3-0178-D185-1D61-2190658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635"/>
            <a:ext cx="10515600" cy="1325563"/>
          </a:xfrm>
        </p:spPr>
        <p:txBody>
          <a:bodyPr/>
          <a:lstStyle/>
          <a:p>
            <a:r>
              <a:rPr lang="en-US" dirty="0" err="1"/>
              <a:t>Fsm</a:t>
            </a:r>
            <a:r>
              <a:rPr lang="en-US" dirty="0"/>
              <a:t> for led 7 seg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A581E-C4B2-842F-DA39-8D4B46398821}"/>
              </a:ext>
            </a:extLst>
          </p:cNvPr>
          <p:cNvSpPr txBox="1"/>
          <p:nvPr/>
        </p:nvSpPr>
        <p:spPr>
          <a:xfrm>
            <a:off x="4196080" y="717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topia-Regular"/>
              </a:rPr>
              <a:t>Use two seven-segment LEDs to display the value.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topia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Utopia-Regular"/>
              </a:rPr>
              <a:t>- Use the other two seven-segment LEDs to display the mode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bufferForLed</a:t>
            </a:r>
            <a:r>
              <a:rPr lang="en-US" dirty="0"/>
              <a:t>[4]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9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97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Utopia-Regular</vt:lpstr>
      <vt:lpstr>Office Theme</vt:lpstr>
      <vt:lpstr>PowerPoint Presentation</vt:lpstr>
      <vt:lpstr>Fsm for led 7 seg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Tiến Long</dc:creator>
  <cp:lastModifiedBy>Trịnh Tiến Long</cp:lastModifiedBy>
  <cp:revision>2</cp:revision>
  <dcterms:created xsi:type="dcterms:W3CDTF">2022-11-06T07:57:26Z</dcterms:created>
  <dcterms:modified xsi:type="dcterms:W3CDTF">2022-11-13T10:40:03Z</dcterms:modified>
</cp:coreProperties>
</file>