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9" r:id="rId4"/>
    <p:sldId id="261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Roboto Light" panose="02000000000000000000" pitchFamily="2" charset="0"/>
      <p:regular r:id="rId44"/>
      <p:bold r:id="rId45"/>
      <p:italic r:id="rId46"/>
      <p:boldItalic r:id="rId47"/>
    </p:embeddedFont>
    <p:embeddedFont>
      <p:font typeface="Roboto Slab" panose="020B0604020202020204" charset="0"/>
      <p:regular r:id="rId48"/>
      <p:bold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AC80AE-7BAF-4353-BDF4-EDCBCDF36947}">
  <a:tblStyle styleId="{F9AC80AE-7BAF-4353-BDF4-EDCBCDF369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8C24DB-9184-4B43-98E1-68442BCA9A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52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5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64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9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361800" y="-476249"/>
            <a:ext cx="6041280" cy="5907280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5088076" y="-549695"/>
            <a:ext cx="4192582" cy="4099588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8608500" y="4608000"/>
            <a:ext cx="383100" cy="38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6015501" y="-974487"/>
            <a:ext cx="3957675" cy="4474464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329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2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sequelize.org/master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 application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&amp; Node Js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59984-4A81-49DA-9833-9AEEC58616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2C107-292E-48A7-AF99-45E6EB5D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8056F-1D01-4324-B894-C1BD21D6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74" y="1569448"/>
            <a:ext cx="3182584" cy="800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4569-E30A-41B8-BEF2-CF1B7C34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4" y="2805765"/>
            <a:ext cx="3182584" cy="135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687A2B-BB1A-404E-BB71-565DB1FB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540" y="1577856"/>
            <a:ext cx="4562510" cy="1099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9A56CB-FFDF-499D-A02A-816101F98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540" y="3205144"/>
            <a:ext cx="3867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9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C767F-B5DF-458C-8F5C-61B9766F5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B74E8F-33C2-49EE-9B84-03E20FC7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A45B2-C9BE-451B-B109-AD14EAF06ACB}"/>
              </a:ext>
            </a:extLst>
          </p:cNvPr>
          <p:cNvSpPr txBox="1"/>
          <p:nvPr/>
        </p:nvSpPr>
        <p:spPr>
          <a:xfrm>
            <a:off x="754214" y="1290851"/>
            <a:ext cx="496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based HTTP client for the browser and node.js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529AE-7BA6-40A7-AEF7-583E75D7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32" y="2693709"/>
            <a:ext cx="2864868" cy="1567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459AB-AFFE-4995-8019-3E0229060893}"/>
              </a:ext>
            </a:extLst>
          </p:cNvPr>
          <p:cNvSpPr txBox="1"/>
          <p:nvPr/>
        </p:nvSpPr>
        <p:spPr>
          <a:xfrm>
            <a:off x="754214" y="1752127"/>
            <a:ext cx="4445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(config)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[, config])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method aliases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71B923-6BA2-47C3-8C79-5047F915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7" y="2740430"/>
            <a:ext cx="2502634" cy="1567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A5CDB1-699B-4962-9BFE-3EB08A47E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51" y="2876655"/>
            <a:ext cx="2861241" cy="13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5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D5C38-F697-41EE-8B9A-D7A925981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F618A-E83C-40F5-B848-9C4B510A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structure for component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FD136-6A88-4B5B-A16E-C02A6F5C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19" y="1394961"/>
            <a:ext cx="3334615" cy="32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0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5F89B-221D-47A7-9B79-4732966F4E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15438B-C3D1-4846-BE21-3C3F9EB5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73EDA-A65B-4930-ADAE-EBD9789C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240" y="1439208"/>
            <a:ext cx="3225460" cy="1237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3A5AE-C672-4702-A66C-4E01D02E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240" y="2963257"/>
            <a:ext cx="3225460" cy="1344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C774F-7DEB-4D4A-B8EB-FD847DD1C883}"/>
              </a:ext>
            </a:extLst>
          </p:cNvPr>
          <p:cNvSpPr txBox="1"/>
          <p:nvPr/>
        </p:nvSpPr>
        <p:spPr>
          <a:xfrm>
            <a:off x="947772" y="1561822"/>
            <a:ext cx="3290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function for create UI elements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function will reload UI whenever have any change</a:t>
            </a:r>
          </a:p>
        </p:txBody>
      </p:sp>
    </p:spTree>
    <p:extLst>
      <p:ext uri="{BB962C8B-B14F-4D97-AF65-F5344CB8AC3E}">
        <p14:creationId xmlns:p14="http://schemas.microsoft.com/office/powerpoint/2010/main" val="19771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AE31FE-A7FA-4428-A715-36EF559E4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DBC50-8948-4AB5-A2A2-A36DC4B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CDA13-C141-4F74-B77C-3C6F8006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11" y="1232300"/>
            <a:ext cx="3114689" cy="1431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25E16-0EE7-48C4-B857-2AFB280BC6A1}"/>
              </a:ext>
            </a:extLst>
          </p:cNvPr>
          <p:cNvSpPr txBox="1"/>
          <p:nvPr/>
        </p:nvSpPr>
        <p:spPr>
          <a:xfrm>
            <a:off x="967796" y="1581845"/>
            <a:ext cx="3777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Function.prototype.bind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render creates a new function each time the component renders, which may have performance implications</a:t>
            </a:r>
          </a:p>
        </p:txBody>
      </p:sp>
    </p:spTree>
    <p:extLst>
      <p:ext uri="{BB962C8B-B14F-4D97-AF65-F5344CB8AC3E}">
        <p14:creationId xmlns:p14="http://schemas.microsoft.com/office/powerpoint/2010/main" val="115849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server-side JavaScript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0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AE31FE-A7FA-4428-A715-36EF559E4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FDBC50-8948-4AB5-A2A2-A36DC4B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25E16-0EE7-48C4-B857-2AFB280BC6A1}"/>
              </a:ext>
            </a:extLst>
          </p:cNvPr>
          <p:cNvSpPr txBox="1"/>
          <p:nvPr/>
        </p:nvSpPr>
        <p:spPr>
          <a:xfrm>
            <a:off x="967796" y="1581845"/>
            <a:ext cx="3777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Node Js?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good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with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Js and demo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6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28905-A523-4854-8408-E1FC9F981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FBA0B-144E-4606-875E-5704A2B8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Node Js?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E1891-0E07-4E84-A122-813A2DF93EB7}"/>
              </a:ext>
            </a:extLst>
          </p:cNvPr>
          <p:cNvSpPr txBox="1"/>
          <p:nvPr/>
        </p:nvSpPr>
        <p:spPr>
          <a:xfrm>
            <a:off x="901051" y="1394961"/>
            <a:ext cx="3670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 is an open source server environment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 is free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 runs on various platforms (Windows, Linux, Unix, Mac OS X,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 uses JavaScript on the server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31E2C-DFD1-4B0C-99DB-E1C17991E524}"/>
              </a:ext>
            </a:extLst>
          </p:cNvPr>
          <p:cNvSpPr txBox="1"/>
          <p:nvPr/>
        </p:nvSpPr>
        <p:spPr>
          <a:xfrm>
            <a:off x="901051" y="2779139"/>
            <a:ext cx="5139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Node.js?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BCFAE-2C0F-4A62-B7A1-F940CA3DCC54}"/>
              </a:ext>
            </a:extLst>
          </p:cNvPr>
          <p:cNvSpPr txBox="1"/>
          <p:nvPr/>
        </p:nvSpPr>
        <p:spPr>
          <a:xfrm>
            <a:off x="901051" y="3301543"/>
            <a:ext cx="694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Sends the task to the computer's file system.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Ready to handle the next request.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file system has opened and read the file, the server returns the content to the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1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3DC497-E340-42B3-BEF5-C04CDE18C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C7FB1E-EB32-46CA-9EA2-DC2347BE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85" y="836000"/>
            <a:ext cx="7501115" cy="39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JavaScript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10822-0BA0-429C-9069-2E6B33434E5D}"/>
              </a:ext>
            </a:extLst>
          </p:cNvPr>
          <p:cNvSpPr txBox="1"/>
          <p:nvPr/>
        </p:nvSpPr>
        <p:spPr>
          <a:xfrm>
            <a:off x="787585" y="1481728"/>
            <a:ext cx="5559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is a server-side JavaScript run-time environment. It's open-source, including Google's V8 engine,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libuv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cross-platform compatibility, and a core library.</a:t>
            </a:r>
            <a:endParaRPr lang="en-US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 (Python) and </a:t>
            </a:r>
            <a:r>
              <a:rPr lang="en-US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/JavaScript) are web frameworks to create basic applications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JavaScript</a:t>
            </a:r>
          </a:p>
        </p:txBody>
      </p:sp>
    </p:spTree>
    <p:extLst>
      <p:ext uri="{BB962C8B-B14F-4D97-AF65-F5344CB8AC3E}">
        <p14:creationId xmlns:p14="http://schemas.microsoft.com/office/powerpoint/2010/main" val="359109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888C42-B6F5-4B20-92B8-35E60EF4B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1D1F24-9C80-4D56-A9C6-012BDFAB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Non-blocking I/O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9EB07-680B-4339-AB6F-13AAAB077FCD}"/>
              </a:ext>
            </a:extLst>
          </p:cNvPr>
          <p:cNvSpPr txBox="1"/>
          <p:nvPr/>
        </p:nvSpPr>
        <p:spPr>
          <a:xfrm>
            <a:off x="855300" y="1041215"/>
            <a:ext cx="5532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of the I/O methods in the Node.js standard library provide asynchronous versions, which are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non-blocking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accept callback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5150A4-7DFF-4DCE-82A8-FBD9FD23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0" y="2117356"/>
            <a:ext cx="6397804" cy="28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7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7753225" cy="329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ver 11.2.6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 6.9.0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MariaDb/mysql 2.18.1</a:t>
            </a:r>
            <a:endParaRPr lang="e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Framework</a:t>
            </a:r>
          </a:p>
          <a:p>
            <a:pPr marL="228600" indent="-2286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1.56.2</a:t>
            </a:r>
            <a:endParaRPr lang="e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F6456-AA2F-4917-975D-B8ECB71A4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C0D4BE-201E-4E12-93CD-F986ED61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good modules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C0E03-0B57-435D-A44A-10E9D1A164E4}"/>
              </a:ext>
            </a:extLst>
          </p:cNvPr>
          <p:cNvSpPr txBox="1"/>
          <p:nvPr/>
        </p:nvSpPr>
        <p:spPr>
          <a:xfrm>
            <a:off x="620724" y="1882196"/>
            <a:ext cx="66677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Lodash</a:t>
            </a:r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1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71969C-5305-44EB-8BE4-A8528E23A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5FFF9-364A-4990-B71C-EB57389D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 framework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908BB-9250-4F16-B22D-88CB719475E3}"/>
              </a:ext>
            </a:extLst>
          </p:cNvPr>
          <p:cNvSpPr txBox="1"/>
          <p:nvPr/>
        </p:nvSpPr>
        <p:spPr>
          <a:xfrm>
            <a:off x="1301518" y="1755381"/>
            <a:ext cx="3837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8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5CE2C-CB51-4B96-936C-C0BE88D4E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0B9D2-54D8-42EE-9D09-FFCBB8D4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Developers Prefer Node.JS &amp; React.JS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E77E3-9EB9-4FF4-8DAB-771B4FB20AC3}"/>
              </a:ext>
            </a:extLst>
          </p:cNvPr>
          <p:cNvSpPr txBox="1"/>
          <p:nvPr/>
        </p:nvSpPr>
        <p:spPr>
          <a:xfrm>
            <a:off x="855300" y="1414984"/>
            <a:ext cx="7100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server load: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Nodejs with React makes sense when your web application needs handling of multiple requests and maintaining server load balance. </a:t>
            </a:r>
            <a:endParaRPr lang="en-US" sz="1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APIs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Page Applications (SPA): </a:t>
            </a: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page, asynchronous , callback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MERN stack: </a:t>
            </a: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react for client in node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and connect to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6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framework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unopinionated, minimalist web framework for Node.js</a:t>
            </a:r>
          </a:p>
        </p:txBody>
      </p:sp>
    </p:spTree>
    <p:extLst>
      <p:ext uri="{BB962C8B-B14F-4D97-AF65-F5344CB8AC3E}">
        <p14:creationId xmlns:p14="http://schemas.microsoft.com/office/powerpoint/2010/main" val="3589925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5CE2C-CB51-4B96-936C-C0BE88D4E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0B9D2-54D8-42EE-9D09-FFCBB8D4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23CA0-AA0B-49D5-81D6-CE9BC92BEEEB}"/>
              </a:ext>
            </a:extLst>
          </p:cNvPr>
          <p:cNvSpPr txBox="1"/>
          <p:nvPr/>
        </p:nvSpPr>
        <p:spPr>
          <a:xfrm>
            <a:off x="770899" y="1408903"/>
            <a:ext cx="5356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minimal and flexible Node.js web application framework that provides a robust set of features for web and mobile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9BB50-B068-4056-B06D-FC2B4D161864}"/>
              </a:ext>
            </a:extLst>
          </p:cNvPr>
          <p:cNvSpPr txBox="1"/>
          <p:nvPr/>
        </p:nvSpPr>
        <p:spPr>
          <a:xfrm>
            <a:off x="770899" y="3923544"/>
            <a:ext cx="5606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 statements in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Routing in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()/ Starting the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2D040-C83B-4F5E-99EA-78C0586B5A53}"/>
              </a:ext>
            </a:extLst>
          </p:cNvPr>
          <p:cNvSpPr txBox="1"/>
          <p:nvPr/>
        </p:nvSpPr>
        <p:spPr>
          <a:xfrm>
            <a:off x="770899" y="2115801"/>
            <a:ext cx="541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to set up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middlewares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respond to HTTP Requests.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Defines a routing table which is used to perform different actions based on HTTP Method and URL.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to dynamically render HTML Pages based on passing arguments to templates.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CFD61-1161-4EB2-AFB1-2B1E48CD8EAD}"/>
              </a:ext>
            </a:extLst>
          </p:cNvPr>
          <p:cNvSpPr txBox="1"/>
          <p:nvPr/>
        </p:nvSpPr>
        <p:spPr>
          <a:xfrm>
            <a:off x="770899" y="3697646"/>
            <a:ext cx="144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324060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E7627C-D7C2-437E-9C96-A5C936FD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3F759-F863-42CC-92BD-2DBCE970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362" y="2860775"/>
            <a:ext cx="4048096" cy="19388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99A5B160-9226-49BD-AC61-124E9ABE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build an application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D8514-F15D-41E4-A308-7061E04848C5}"/>
              </a:ext>
            </a:extLst>
          </p:cNvPr>
          <p:cNvSpPr txBox="1"/>
          <p:nvPr/>
        </p:nvSpPr>
        <p:spPr>
          <a:xfrm>
            <a:off x="855300" y="1381612"/>
            <a:ext cx="4757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restart server whenever change code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--save-dev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server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express --save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configuration for connect to database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--save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RDBMS for app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--save</a:t>
            </a:r>
          </a:p>
        </p:txBody>
      </p:sp>
    </p:spTree>
    <p:extLst>
      <p:ext uri="{BB962C8B-B14F-4D97-AF65-F5344CB8AC3E}">
        <p14:creationId xmlns:p14="http://schemas.microsoft.com/office/powerpoint/2010/main" val="403653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E4E52-26C3-448A-B93F-1B3A793312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50421B-5878-4ECD-AD94-A22AC09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statements in </a:t>
            </a:r>
            <a:r>
              <a:rPr lang="en-US" dirty="0" err="1"/>
              <a:t>ExpressJs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EADC1-2AF7-457A-8E3A-ECD548AB03E1}"/>
              </a:ext>
            </a:extLst>
          </p:cNvPr>
          <p:cNvSpPr txBox="1"/>
          <p:nvPr/>
        </p:nvSpPr>
        <p:spPr>
          <a:xfrm>
            <a:off x="1067912" y="1541799"/>
            <a:ext cx="399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 example = require('./example.js')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D7490-2F60-4146-A121-9318D8FFC202}"/>
              </a:ext>
            </a:extLst>
          </p:cNvPr>
          <p:cNvSpPr txBox="1"/>
          <p:nvPr/>
        </p:nvSpPr>
        <p:spPr>
          <a:xfrm>
            <a:off x="1067912" y="2012237"/>
            <a:ext cx="54663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find the absolute path of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determine the type of the file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give the file its private scope. This is what makes both the require and module objects local to every file we require.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what the VM eventually does with the loaded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 that when we require this file again, we don’t go over all the steps another time.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A674D-831C-48F1-AF50-523CB688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75" y="3726475"/>
            <a:ext cx="51244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7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5787E-7F47-4B26-A438-22A4D7204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FB05E8-7AC4-434B-9FEA-9C8EE645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8E084-F498-4ACF-8965-892C74EFBDAF}"/>
              </a:ext>
            </a:extLst>
          </p:cNvPr>
          <p:cNvSpPr txBox="1"/>
          <p:nvPr/>
        </p:nvSpPr>
        <p:spPr>
          <a:xfrm>
            <a:off x="855300" y="1461705"/>
            <a:ext cx="52584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functions that have access to the request object (req), the response object (res), and the next middleware function in the application’s request-response cycle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can perform the following tasks: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any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changes to the request and the response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the request-response cycle.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the next middleware function in the stack.</a:t>
            </a:r>
          </a:p>
        </p:txBody>
      </p:sp>
    </p:spTree>
    <p:extLst>
      <p:ext uri="{BB962C8B-B14F-4D97-AF65-F5344CB8AC3E}">
        <p14:creationId xmlns:p14="http://schemas.microsoft.com/office/powerpoint/2010/main" val="4122676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068E0-1649-442A-84EE-551DD77DF8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F7E1-5899-4208-8A76-A8D8B828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5F035-8E36-4A65-8A1B-A67207B0FD29}"/>
              </a:ext>
            </a:extLst>
          </p:cNvPr>
          <p:cNvSpPr txBox="1"/>
          <p:nvPr/>
        </p:nvSpPr>
        <p:spPr>
          <a:xfrm>
            <a:off x="855300" y="1495077"/>
            <a:ext cx="48914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Application-level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Router-level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Error-handling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535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Third-party middleware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4B072-EE13-4BE4-A53D-1CF07478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00" y="2724386"/>
            <a:ext cx="2054761" cy="1100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AB9F8B-ACB2-4962-8FE2-BC64D2CDA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368" y="2724387"/>
            <a:ext cx="2054762" cy="1100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3B5968-0F8A-4CE9-8ECD-973C30515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00" y="3977696"/>
            <a:ext cx="3181350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46762E-B005-48C3-B7CF-C152ABE9D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698" y="3925132"/>
            <a:ext cx="2517451" cy="10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7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08CB8-2F69-49FD-BBDB-9D133936F9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34AD2-35FB-4C74-91C2-62826A0D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A9696-0720-4473-A6D9-B00730B86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87" y="1499244"/>
            <a:ext cx="4581639" cy="25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3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library for building user interfaces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D7872-AC3C-4F14-B9EB-A2899BED4A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02ED7-A19C-4D22-AC58-953B2243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43" y="276920"/>
            <a:ext cx="3044767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E8D6E-E7ED-4588-9F6C-6A43A60B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3" y="857112"/>
            <a:ext cx="3044767" cy="237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557874-9387-4003-8A2B-75653AF39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02076"/>
            <a:ext cx="3820348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2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8CD0D-755B-4228-BA07-71C1CF60B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17E3A0-18E6-4BB2-9FCD-EC89649C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app and structure for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F51CC-2827-445E-AE8D-0FC75DD5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77" y="1481656"/>
            <a:ext cx="3895725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5EA4AD-D638-4F7D-B8CF-C16E6892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77" y="2690295"/>
            <a:ext cx="4364015" cy="1704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C9EF11-907D-4CE1-AF92-67CF9AD92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673" y="1351550"/>
            <a:ext cx="2609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3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8CD0D-755B-4228-BA07-71C1CF60B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17E3A0-18E6-4BB2-9FCD-EC89649C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E3D6E-C496-4B90-9114-19B1DA8B3FB2}"/>
              </a:ext>
            </a:extLst>
          </p:cNvPr>
          <p:cNvSpPr txBox="1"/>
          <p:nvPr/>
        </p:nvSpPr>
        <p:spPr>
          <a:xfrm>
            <a:off x="855300" y="1401634"/>
            <a:ext cx="7433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ORM mapping between models entity and table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doc</a:t>
            </a:r>
            <a:r>
              <a:rPr lang="en-US" sz="1200" dirty="0"/>
              <a:t>: </a:t>
            </a:r>
            <a:r>
              <a:rPr lang="en-US" sz="1200" dirty="0">
                <a:hlinkClick r:id="rId2"/>
              </a:rPr>
              <a:t>https://sequelize.org/master/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C0050-73E8-4719-B5FD-F49A6644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27" y="2331089"/>
            <a:ext cx="2183519" cy="2183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5C905-B95A-4B5B-B639-D50E7604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13" y="2380250"/>
            <a:ext cx="2442050" cy="1757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712CD5-BDFB-467B-B6CF-6D4B908E1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210" y="2380250"/>
            <a:ext cx="2777979" cy="20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96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685800" y="2099622"/>
            <a:ext cx="7772400" cy="64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4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questions for me?</a:t>
            </a:r>
          </a:p>
        </p:txBody>
      </p:sp>
    </p:spTree>
    <p:extLst>
      <p:ext uri="{BB962C8B-B14F-4D97-AF65-F5344CB8AC3E}">
        <p14:creationId xmlns:p14="http://schemas.microsoft.com/office/powerpoint/2010/main" val="229611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1B1F8-E973-4BD2-8595-C4ABD8DE0CEA}"/>
              </a:ext>
            </a:extLst>
          </p:cNvPr>
          <p:cNvSpPr txBox="1"/>
          <p:nvPr/>
        </p:nvSpPr>
        <p:spPr>
          <a:xfrm>
            <a:off x="855300" y="1515100"/>
            <a:ext cx="71006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React?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Components, state &amp; props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Prerequisites for building an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React?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608500" y="4608050"/>
            <a:ext cx="3831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5CFD0-6331-41CB-B9F8-5D1A764E855A}"/>
              </a:ext>
            </a:extLst>
          </p:cNvPr>
          <p:cNvSpPr txBox="1"/>
          <p:nvPr/>
        </p:nvSpPr>
        <p:spPr>
          <a:xfrm>
            <a:off x="807609" y="1595194"/>
            <a:ext cx="5646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JavaScript library for building fast and interactive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open-source and can be used as a base in the development of single- page or mobile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was created by Jordan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who was a software engineer at 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React applications usually require the use of additional libraries for state management, routing, and interaction with an API.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EEE1AD-48AC-4FE9-9115-4E48A681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27" y="206907"/>
            <a:ext cx="1819623" cy="1819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113F1-14B1-4A49-A9AB-907F41BB56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A1745-7C94-41A6-8238-50EAFF04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52" y="669460"/>
            <a:ext cx="3810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7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438ED-15F5-48B0-9DCA-FE065D24A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7E38F-8CD3-4781-AD5D-855E45AA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React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390C9-55C5-431A-8A52-01D5AC71BB92}"/>
              </a:ext>
            </a:extLst>
          </p:cNvPr>
          <p:cNvSpPr txBox="1"/>
          <p:nvPr/>
        </p:nvSpPr>
        <p:spPr>
          <a:xfrm>
            <a:off x="855300" y="1455031"/>
            <a:ext cx="775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XML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an XML or HTML like syntax used by ReactJS(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recommended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Components: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Reusable and interactive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data binding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 Js use the concept of unidirectional data flow which improve the overall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 use the concept of virtual DOM which helps in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ReactJS is a component-based approach which makes the code reusable as your need. This makes it simple to use and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ReactJS is known to be a great performance because React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concept of virtual DOM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8E250-0D11-4C44-916F-C89764884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3BEE0-6770-41CC-9B1F-FF3EC497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Components, state &amp; props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A5FDE-C138-4A75-BDFF-3BE619C3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90" y="2347114"/>
            <a:ext cx="2384865" cy="2384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700E80-26CB-47F2-B19E-F1BB6B54AA1B}"/>
              </a:ext>
            </a:extLst>
          </p:cNvPr>
          <p:cNvSpPr txBox="1"/>
          <p:nvPr/>
        </p:nvSpPr>
        <p:spPr>
          <a:xfrm>
            <a:off x="627399" y="1361588"/>
            <a:ext cx="5192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r>
              <a:rPr lang="en-US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variables passed to it by its parent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the other hand is still variables, but directly initialized and managed by the component.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4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4F24F-8A18-448F-970C-874569318E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2BC645-DD4D-4E9D-A958-7C8CEAEE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Prerequisites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FD5AD-234C-483B-9D71-4045BE2EB27E}"/>
              </a:ext>
            </a:extLst>
          </p:cNvPr>
          <p:cNvSpPr txBox="1"/>
          <p:nvPr/>
        </p:nvSpPr>
        <p:spPr>
          <a:xfrm>
            <a:off x="1061238" y="1521775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Axios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structure for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1236388986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1059</Words>
  <Application>Microsoft Office PowerPoint</Application>
  <PresentationFormat>On-screen Show (16:9)</PresentationFormat>
  <Paragraphs>169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Roboto Slab</vt:lpstr>
      <vt:lpstr>Open Sans</vt:lpstr>
      <vt:lpstr>verdana</vt:lpstr>
      <vt:lpstr>Times New Roman</vt:lpstr>
      <vt:lpstr>Arial</vt:lpstr>
      <vt:lpstr>Roboto Light</vt:lpstr>
      <vt:lpstr>Calibri</vt:lpstr>
      <vt:lpstr>Minola template</vt:lpstr>
      <vt:lpstr>Building an application  with  React &amp; Node Js</vt:lpstr>
      <vt:lpstr>Overview</vt:lpstr>
      <vt:lpstr>React</vt:lpstr>
      <vt:lpstr>Overview</vt:lpstr>
      <vt:lpstr>What is React?</vt:lpstr>
      <vt:lpstr>PowerPoint Presentation</vt:lpstr>
      <vt:lpstr>Features Of React</vt:lpstr>
      <vt:lpstr>Components, state &amp; props</vt:lpstr>
      <vt:lpstr>React Prerequisites</vt:lpstr>
      <vt:lpstr>Route</vt:lpstr>
      <vt:lpstr>Axios</vt:lpstr>
      <vt:lpstr>Define structure for component</vt:lpstr>
      <vt:lpstr>Render</vt:lpstr>
      <vt:lpstr>Callback</vt:lpstr>
      <vt:lpstr>Node Js</vt:lpstr>
      <vt:lpstr>Overview</vt:lpstr>
      <vt:lpstr>What is Node Js?</vt:lpstr>
      <vt:lpstr>Server-side JavaScript</vt:lpstr>
      <vt:lpstr>Non-blocking I/O </vt:lpstr>
      <vt:lpstr>Some good modules</vt:lpstr>
      <vt:lpstr>Node Js framework</vt:lpstr>
      <vt:lpstr>Why Developers Prefer Node.JS &amp; React.JS</vt:lpstr>
      <vt:lpstr>Express framework</vt:lpstr>
      <vt:lpstr>Introduction</vt:lpstr>
      <vt:lpstr>Install and build an application </vt:lpstr>
      <vt:lpstr>Require statements in ExpressJs</vt:lpstr>
      <vt:lpstr>Middleware</vt:lpstr>
      <vt:lpstr>Type</vt:lpstr>
      <vt:lpstr>Route</vt:lpstr>
      <vt:lpstr>PowerPoint Presentation</vt:lpstr>
      <vt:lpstr>Run app and structure for application</vt:lpstr>
      <vt:lpstr>Sequelize ORM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application</dc:title>
  <dc:creator>Nguyễn Văn Long</dc:creator>
  <cp:lastModifiedBy>Nguyễn Văn Long</cp:lastModifiedBy>
  <cp:revision>34</cp:revision>
  <dcterms:modified xsi:type="dcterms:W3CDTF">2021-05-17T10:44:02Z</dcterms:modified>
</cp:coreProperties>
</file>